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62" r:id="rId3"/>
    <p:sldId id="257" r:id="rId4"/>
    <p:sldId id="258" r:id="rId5"/>
    <p:sldId id="263" r:id="rId6"/>
    <p:sldId id="259" r:id="rId7"/>
    <p:sldId id="264" r:id="rId8"/>
    <p:sldId id="265" r:id="rId9"/>
    <p:sldId id="266" r:id="rId10"/>
    <p:sldId id="260" r:id="rId11"/>
    <p:sldId id="261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7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para\Application%20Data\Microsoft\Templates\transmition5cm.xltm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ual_readout\results\PbWO4_emission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para\Local%20Settings\Temp\transmition3x3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SiPM\results\Amplifier_temperature_calibration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SiPM\results\Amplifier_temperature_calibration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Transmission, PbW(Mo)O</a:t>
            </a:r>
            <a:r>
              <a:rPr lang="en-US" baseline="-25000"/>
              <a:t>4</a:t>
            </a:r>
          </a:p>
        </c:rich>
      </c:tx>
      <c:layout/>
    </c:title>
    <c:plotArea>
      <c:layout/>
      <c:scatterChart>
        <c:scatterStyle val="lineMarker"/>
        <c:ser>
          <c:idx val="1"/>
          <c:order val="0"/>
          <c:tx>
            <c:strRef>
              <c:f>transmition5cm!$C$1</c:f>
              <c:strCache>
                <c:ptCount val="1"/>
                <c:pt idx="0">
                  <c:v>side 2</c:v>
                </c:pt>
              </c:strCache>
            </c:strRef>
          </c:tx>
          <c:spPr>
            <a:ln w="28575">
              <a:noFill/>
            </a:ln>
          </c:spPr>
          <c:xVal>
            <c:numRef>
              <c:f>transmition5cm!$A$2:$A$317</c:f>
              <c:numCache>
                <c:formatCode>General</c:formatCode>
                <c:ptCount val="316"/>
                <c:pt idx="0">
                  <c:v>190</c:v>
                </c:pt>
                <c:pt idx="1">
                  <c:v>192</c:v>
                </c:pt>
                <c:pt idx="2">
                  <c:v>194</c:v>
                </c:pt>
                <c:pt idx="3">
                  <c:v>196</c:v>
                </c:pt>
                <c:pt idx="4">
                  <c:v>198</c:v>
                </c:pt>
                <c:pt idx="5">
                  <c:v>200</c:v>
                </c:pt>
                <c:pt idx="6">
                  <c:v>202</c:v>
                </c:pt>
                <c:pt idx="7">
                  <c:v>204</c:v>
                </c:pt>
                <c:pt idx="8">
                  <c:v>206</c:v>
                </c:pt>
                <c:pt idx="9">
                  <c:v>208</c:v>
                </c:pt>
                <c:pt idx="10">
                  <c:v>210</c:v>
                </c:pt>
                <c:pt idx="11">
                  <c:v>212</c:v>
                </c:pt>
                <c:pt idx="12">
                  <c:v>214</c:v>
                </c:pt>
                <c:pt idx="13">
                  <c:v>216</c:v>
                </c:pt>
                <c:pt idx="14">
                  <c:v>218</c:v>
                </c:pt>
                <c:pt idx="15">
                  <c:v>220</c:v>
                </c:pt>
                <c:pt idx="16">
                  <c:v>222</c:v>
                </c:pt>
                <c:pt idx="17">
                  <c:v>224</c:v>
                </c:pt>
                <c:pt idx="18">
                  <c:v>226</c:v>
                </c:pt>
                <c:pt idx="19">
                  <c:v>228</c:v>
                </c:pt>
                <c:pt idx="20">
                  <c:v>230</c:v>
                </c:pt>
                <c:pt idx="21">
                  <c:v>232</c:v>
                </c:pt>
                <c:pt idx="22">
                  <c:v>234</c:v>
                </c:pt>
                <c:pt idx="23">
                  <c:v>236</c:v>
                </c:pt>
                <c:pt idx="24">
                  <c:v>238</c:v>
                </c:pt>
                <c:pt idx="25">
                  <c:v>240</c:v>
                </c:pt>
                <c:pt idx="26">
                  <c:v>242</c:v>
                </c:pt>
                <c:pt idx="27">
                  <c:v>244</c:v>
                </c:pt>
                <c:pt idx="28">
                  <c:v>246</c:v>
                </c:pt>
                <c:pt idx="29">
                  <c:v>248</c:v>
                </c:pt>
                <c:pt idx="30">
                  <c:v>250</c:v>
                </c:pt>
                <c:pt idx="31">
                  <c:v>252</c:v>
                </c:pt>
                <c:pt idx="32">
                  <c:v>254</c:v>
                </c:pt>
                <c:pt idx="33">
                  <c:v>256</c:v>
                </c:pt>
                <c:pt idx="34">
                  <c:v>258</c:v>
                </c:pt>
                <c:pt idx="35">
                  <c:v>260</c:v>
                </c:pt>
                <c:pt idx="36">
                  <c:v>262</c:v>
                </c:pt>
                <c:pt idx="37">
                  <c:v>264</c:v>
                </c:pt>
                <c:pt idx="38">
                  <c:v>266</c:v>
                </c:pt>
                <c:pt idx="39">
                  <c:v>268</c:v>
                </c:pt>
                <c:pt idx="40">
                  <c:v>270</c:v>
                </c:pt>
                <c:pt idx="41">
                  <c:v>272</c:v>
                </c:pt>
                <c:pt idx="42">
                  <c:v>274</c:v>
                </c:pt>
                <c:pt idx="43">
                  <c:v>276</c:v>
                </c:pt>
                <c:pt idx="44">
                  <c:v>278</c:v>
                </c:pt>
                <c:pt idx="45">
                  <c:v>280</c:v>
                </c:pt>
                <c:pt idx="46">
                  <c:v>282</c:v>
                </c:pt>
                <c:pt idx="47">
                  <c:v>284</c:v>
                </c:pt>
                <c:pt idx="48">
                  <c:v>286</c:v>
                </c:pt>
                <c:pt idx="49">
                  <c:v>288</c:v>
                </c:pt>
                <c:pt idx="50">
                  <c:v>290</c:v>
                </c:pt>
                <c:pt idx="51">
                  <c:v>292</c:v>
                </c:pt>
                <c:pt idx="52">
                  <c:v>294</c:v>
                </c:pt>
                <c:pt idx="53">
                  <c:v>296</c:v>
                </c:pt>
                <c:pt idx="54">
                  <c:v>298</c:v>
                </c:pt>
                <c:pt idx="55">
                  <c:v>300</c:v>
                </c:pt>
                <c:pt idx="56">
                  <c:v>302</c:v>
                </c:pt>
                <c:pt idx="57">
                  <c:v>304</c:v>
                </c:pt>
                <c:pt idx="58">
                  <c:v>306</c:v>
                </c:pt>
                <c:pt idx="59">
                  <c:v>308</c:v>
                </c:pt>
                <c:pt idx="60">
                  <c:v>310</c:v>
                </c:pt>
                <c:pt idx="61">
                  <c:v>312</c:v>
                </c:pt>
                <c:pt idx="62">
                  <c:v>314</c:v>
                </c:pt>
                <c:pt idx="63">
                  <c:v>316</c:v>
                </c:pt>
                <c:pt idx="64">
                  <c:v>318</c:v>
                </c:pt>
                <c:pt idx="65">
                  <c:v>320</c:v>
                </c:pt>
                <c:pt idx="66">
                  <c:v>322</c:v>
                </c:pt>
                <c:pt idx="67">
                  <c:v>324</c:v>
                </c:pt>
                <c:pt idx="68">
                  <c:v>326</c:v>
                </c:pt>
                <c:pt idx="69">
                  <c:v>328</c:v>
                </c:pt>
                <c:pt idx="70">
                  <c:v>330</c:v>
                </c:pt>
                <c:pt idx="71">
                  <c:v>332</c:v>
                </c:pt>
                <c:pt idx="72">
                  <c:v>334</c:v>
                </c:pt>
                <c:pt idx="73">
                  <c:v>336</c:v>
                </c:pt>
                <c:pt idx="74">
                  <c:v>338</c:v>
                </c:pt>
                <c:pt idx="75">
                  <c:v>340</c:v>
                </c:pt>
                <c:pt idx="76">
                  <c:v>342</c:v>
                </c:pt>
                <c:pt idx="77">
                  <c:v>344</c:v>
                </c:pt>
                <c:pt idx="78">
                  <c:v>346</c:v>
                </c:pt>
                <c:pt idx="79">
                  <c:v>348</c:v>
                </c:pt>
                <c:pt idx="80">
                  <c:v>350</c:v>
                </c:pt>
                <c:pt idx="81">
                  <c:v>352</c:v>
                </c:pt>
                <c:pt idx="82">
                  <c:v>354</c:v>
                </c:pt>
                <c:pt idx="83">
                  <c:v>356</c:v>
                </c:pt>
                <c:pt idx="84">
                  <c:v>358</c:v>
                </c:pt>
                <c:pt idx="85">
                  <c:v>360</c:v>
                </c:pt>
                <c:pt idx="86">
                  <c:v>362</c:v>
                </c:pt>
                <c:pt idx="87">
                  <c:v>364</c:v>
                </c:pt>
                <c:pt idx="88">
                  <c:v>366</c:v>
                </c:pt>
                <c:pt idx="89">
                  <c:v>368</c:v>
                </c:pt>
                <c:pt idx="90">
                  <c:v>370</c:v>
                </c:pt>
                <c:pt idx="91">
                  <c:v>372</c:v>
                </c:pt>
                <c:pt idx="92">
                  <c:v>374</c:v>
                </c:pt>
                <c:pt idx="93">
                  <c:v>376</c:v>
                </c:pt>
                <c:pt idx="94">
                  <c:v>378</c:v>
                </c:pt>
                <c:pt idx="95">
                  <c:v>380</c:v>
                </c:pt>
                <c:pt idx="96">
                  <c:v>382</c:v>
                </c:pt>
                <c:pt idx="97">
                  <c:v>384</c:v>
                </c:pt>
                <c:pt idx="98">
                  <c:v>386</c:v>
                </c:pt>
                <c:pt idx="99">
                  <c:v>388</c:v>
                </c:pt>
                <c:pt idx="100">
                  <c:v>390</c:v>
                </c:pt>
                <c:pt idx="101">
                  <c:v>392</c:v>
                </c:pt>
                <c:pt idx="102">
                  <c:v>394</c:v>
                </c:pt>
                <c:pt idx="103">
                  <c:v>396</c:v>
                </c:pt>
                <c:pt idx="104">
                  <c:v>398</c:v>
                </c:pt>
                <c:pt idx="105">
                  <c:v>400</c:v>
                </c:pt>
                <c:pt idx="106">
                  <c:v>402</c:v>
                </c:pt>
                <c:pt idx="107">
                  <c:v>404</c:v>
                </c:pt>
                <c:pt idx="108">
                  <c:v>406</c:v>
                </c:pt>
                <c:pt idx="109">
                  <c:v>408</c:v>
                </c:pt>
                <c:pt idx="110">
                  <c:v>410</c:v>
                </c:pt>
                <c:pt idx="111">
                  <c:v>412</c:v>
                </c:pt>
                <c:pt idx="112">
                  <c:v>414</c:v>
                </c:pt>
                <c:pt idx="113">
                  <c:v>416</c:v>
                </c:pt>
                <c:pt idx="114">
                  <c:v>418</c:v>
                </c:pt>
                <c:pt idx="115">
                  <c:v>420</c:v>
                </c:pt>
                <c:pt idx="116">
                  <c:v>422</c:v>
                </c:pt>
                <c:pt idx="117">
                  <c:v>424</c:v>
                </c:pt>
                <c:pt idx="118">
                  <c:v>426</c:v>
                </c:pt>
                <c:pt idx="119">
                  <c:v>428</c:v>
                </c:pt>
                <c:pt idx="120">
                  <c:v>430</c:v>
                </c:pt>
                <c:pt idx="121">
                  <c:v>432</c:v>
                </c:pt>
                <c:pt idx="122">
                  <c:v>434</c:v>
                </c:pt>
                <c:pt idx="123">
                  <c:v>436</c:v>
                </c:pt>
                <c:pt idx="124">
                  <c:v>438</c:v>
                </c:pt>
                <c:pt idx="125">
                  <c:v>440</c:v>
                </c:pt>
                <c:pt idx="126">
                  <c:v>442</c:v>
                </c:pt>
                <c:pt idx="127">
                  <c:v>444</c:v>
                </c:pt>
                <c:pt idx="128">
                  <c:v>446</c:v>
                </c:pt>
                <c:pt idx="129">
                  <c:v>448</c:v>
                </c:pt>
                <c:pt idx="130">
                  <c:v>450</c:v>
                </c:pt>
                <c:pt idx="131">
                  <c:v>452</c:v>
                </c:pt>
                <c:pt idx="132">
                  <c:v>454</c:v>
                </c:pt>
                <c:pt idx="133">
                  <c:v>456</c:v>
                </c:pt>
                <c:pt idx="134">
                  <c:v>458</c:v>
                </c:pt>
                <c:pt idx="135">
                  <c:v>460</c:v>
                </c:pt>
                <c:pt idx="136">
                  <c:v>462</c:v>
                </c:pt>
                <c:pt idx="137">
                  <c:v>464</c:v>
                </c:pt>
                <c:pt idx="138">
                  <c:v>466</c:v>
                </c:pt>
                <c:pt idx="139">
                  <c:v>468</c:v>
                </c:pt>
                <c:pt idx="140">
                  <c:v>470</c:v>
                </c:pt>
                <c:pt idx="141">
                  <c:v>472</c:v>
                </c:pt>
                <c:pt idx="142">
                  <c:v>474</c:v>
                </c:pt>
                <c:pt idx="143">
                  <c:v>476</c:v>
                </c:pt>
                <c:pt idx="144">
                  <c:v>478</c:v>
                </c:pt>
                <c:pt idx="145">
                  <c:v>480</c:v>
                </c:pt>
                <c:pt idx="146">
                  <c:v>482</c:v>
                </c:pt>
                <c:pt idx="147">
                  <c:v>484</c:v>
                </c:pt>
                <c:pt idx="148">
                  <c:v>486</c:v>
                </c:pt>
                <c:pt idx="149">
                  <c:v>488</c:v>
                </c:pt>
                <c:pt idx="150">
                  <c:v>490</c:v>
                </c:pt>
                <c:pt idx="151">
                  <c:v>492</c:v>
                </c:pt>
                <c:pt idx="152">
                  <c:v>494</c:v>
                </c:pt>
                <c:pt idx="153">
                  <c:v>496</c:v>
                </c:pt>
                <c:pt idx="154">
                  <c:v>498</c:v>
                </c:pt>
                <c:pt idx="155">
                  <c:v>500</c:v>
                </c:pt>
                <c:pt idx="156">
                  <c:v>502</c:v>
                </c:pt>
                <c:pt idx="157">
                  <c:v>504</c:v>
                </c:pt>
                <c:pt idx="158">
                  <c:v>506</c:v>
                </c:pt>
                <c:pt idx="159">
                  <c:v>508</c:v>
                </c:pt>
                <c:pt idx="160">
                  <c:v>510</c:v>
                </c:pt>
                <c:pt idx="161">
                  <c:v>512</c:v>
                </c:pt>
                <c:pt idx="162">
                  <c:v>514</c:v>
                </c:pt>
                <c:pt idx="163">
                  <c:v>516</c:v>
                </c:pt>
                <c:pt idx="164">
                  <c:v>518</c:v>
                </c:pt>
                <c:pt idx="165">
                  <c:v>520</c:v>
                </c:pt>
                <c:pt idx="166">
                  <c:v>522</c:v>
                </c:pt>
                <c:pt idx="167">
                  <c:v>524</c:v>
                </c:pt>
                <c:pt idx="168">
                  <c:v>526</c:v>
                </c:pt>
                <c:pt idx="169">
                  <c:v>528</c:v>
                </c:pt>
                <c:pt idx="170">
                  <c:v>530</c:v>
                </c:pt>
                <c:pt idx="171">
                  <c:v>532</c:v>
                </c:pt>
                <c:pt idx="172">
                  <c:v>534</c:v>
                </c:pt>
                <c:pt idx="173">
                  <c:v>536</c:v>
                </c:pt>
                <c:pt idx="174">
                  <c:v>538</c:v>
                </c:pt>
                <c:pt idx="175">
                  <c:v>540</c:v>
                </c:pt>
                <c:pt idx="176">
                  <c:v>542</c:v>
                </c:pt>
                <c:pt idx="177">
                  <c:v>544</c:v>
                </c:pt>
                <c:pt idx="178">
                  <c:v>546</c:v>
                </c:pt>
                <c:pt idx="179">
                  <c:v>548</c:v>
                </c:pt>
                <c:pt idx="180">
                  <c:v>550</c:v>
                </c:pt>
                <c:pt idx="181">
                  <c:v>552</c:v>
                </c:pt>
                <c:pt idx="182">
                  <c:v>554</c:v>
                </c:pt>
                <c:pt idx="183">
                  <c:v>556</c:v>
                </c:pt>
                <c:pt idx="184">
                  <c:v>558</c:v>
                </c:pt>
                <c:pt idx="185">
                  <c:v>560</c:v>
                </c:pt>
                <c:pt idx="186">
                  <c:v>562</c:v>
                </c:pt>
                <c:pt idx="187">
                  <c:v>564</c:v>
                </c:pt>
                <c:pt idx="188">
                  <c:v>566</c:v>
                </c:pt>
                <c:pt idx="189">
                  <c:v>568</c:v>
                </c:pt>
                <c:pt idx="190">
                  <c:v>570</c:v>
                </c:pt>
                <c:pt idx="191">
                  <c:v>572</c:v>
                </c:pt>
                <c:pt idx="192">
                  <c:v>574</c:v>
                </c:pt>
                <c:pt idx="193">
                  <c:v>576</c:v>
                </c:pt>
                <c:pt idx="194">
                  <c:v>578</c:v>
                </c:pt>
                <c:pt idx="195">
                  <c:v>580</c:v>
                </c:pt>
                <c:pt idx="196">
                  <c:v>582</c:v>
                </c:pt>
                <c:pt idx="197">
                  <c:v>584</c:v>
                </c:pt>
                <c:pt idx="198">
                  <c:v>586</c:v>
                </c:pt>
                <c:pt idx="199">
                  <c:v>588</c:v>
                </c:pt>
                <c:pt idx="200">
                  <c:v>590</c:v>
                </c:pt>
                <c:pt idx="201">
                  <c:v>592</c:v>
                </c:pt>
                <c:pt idx="202">
                  <c:v>594</c:v>
                </c:pt>
                <c:pt idx="203">
                  <c:v>596</c:v>
                </c:pt>
                <c:pt idx="204">
                  <c:v>598</c:v>
                </c:pt>
                <c:pt idx="205">
                  <c:v>600</c:v>
                </c:pt>
                <c:pt idx="206">
                  <c:v>602</c:v>
                </c:pt>
                <c:pt idx="207">
                  <c:v>604</c:v>
                </c:pt>
                <c:pt idx="208">
                  <c:v>606</c:v>
                </c:pt>
                <c:pt idx="209">
                  <c:v>608</c:v>
                </c:pt>
                <c:pt idx="210">
                  <c:v>610</c:v>
                </c:pt>
                <c:pt idx="211">
                  <c:v>612</c:v>
                </c:pt>
                <c:pt idx="212">
                  <c:v>614</c:v>
                </c:pt>
                <c:pt idx="213">
                  <c:v>616</c:v>
                </c:pt>
                <c:pt idx="214">
                  <c:v>618</c:v>
                </c:pt>
                <c:pt idx="215">
                  <c:v>620</c:v>
                </c:pt>
                <c:pt idx="216">
                  <c:v>622</c:v>
                </c:pt>
                <c:pt idx="217">
                  <c:v>624</c:v>
                </c:pt>
                <c:pt idx="218">
                  <c:v>626</c:v>
                </c:pt>
                <c:pt idx="219">
                  <c:v>628</c:v>
                </c:pt>
                <c:pt idx="220">
                  <c:v>630</c:v>
                </c:pt>
                <c:pt idx="221">
                  <c:v>632</c:v>
                </c:pt>
                <c:pt idx="222">
                  <c:v>634</c:v>
                </c:pt>
                <c:pt idx="223">
                  <c:v>636</c:v>
                </c:pt>
                <c:pt idx="224">
                  <c:v>638</c:v>
                </c:pt>
                <c:pt idx="225">
                  <c:v>640</c:v>
                </c:pt>
                <c:pt idx="226">
                  <c:v>642</c:v>
                </c:pt>
                <c:pt idx="227">
                  <c:v>644</c:v>
                </c:pt>
                <c:pt idx="228">
                  <c:v>646</c:v>
                </c:pt>
                <c:pt idx="229">
                  <c:v>648</c:v>
                </c:pt>
                <c:pt idx="230">
                  <c:v>650</c:v>
                </c:pt>
                <c:pt idx="231">
                  <c:v>652</c:v>
                </c:pt>
                <c:pt idx="232">
                  <c:v>654</c:v>
                </c:pt>
                <c:pt idx="233">
                  <c:v>656</c:v>
                </c:pt>
                <c:pt idx="234">
                  <c:v>658</c:v>
                </c:pt>
                <c:pt idx="235">
                  <c:v>660</c:v>
                </c:pt>
                <c:pt idx="236">
                  <c:v>662</c:v>
                </c:pt>
                <c:pt idx="237">
                  <c:v>664</c:v>
                </c:pt>
                <c:pt idx="238">
                  <c:v>666</c:v>
                </c:pt>
                <c:pt idx="239">
                  <c:v>668</c:v>
                </c:pt>
                <c:pt idx="240">
                  <c:v>670</c:v>
                </c:pt>
                <c:pt idx="241">
                  <c:v>672</c:v>
                </c:pt>
                <c:pt idx="242">
                  <c:v>674</c:v>
                </c:pt>
                <c:pt idx="243">
                  <c:v>676</c:v>
                </c:pt>
                <c:pt idx="244">
                  <c:v>678</c:v>
                </c:pt>
                <c:pt idx="245">
                  <c:v>680</c:v>
                </c:pt>
                <c:pt idx="246">
                  <c:v>682</c:v>
                </c:pt>
                <c:pt idx="247">
                  <c:v>684</c:v>
                </c:pt>
                <c:pt idx="248">
                  <c:v>686</c:v>
                </c:pt>
                <c:pt idx="249">
                  <c:v>688</c:v>
                </c:pt>
                <c:pt idx="250">
                  <c:v>690</c:v>
                </c:pt>
                <c:pt idx="251">
                  <c:v>692</c:v>
                </c:pt>
                <c:pt idx="252">
                  <c:v>694</c:v>
                </c:pt>
                <c:pt idx="253">
                  <c:v>696</c:v>
                </c:pt>
                <c:pt idx="254">
                  <c:v>698</c:v>
                </c:pt>
                <c:pt idx="255">
                  <c:v>700</c:v>
                </c:pt>
                <c:pt idx="256">
                  <c:v>702</c:v>
                </c:pt>
                <c:pt idx="257">
                  <c:v>704</c:v>
                </c:pt>
                <c:pt idx="258">
                  <c:v>706</c:v>
                </c:pt>
                <c:pt idx="259">
                  <c:v>708</c:v>
                </c:pt>
                <c:pt idx="260">
                  <c:v>710</c:v>
                </c:pt>
                <c:pt idx="261">
                  <c:v>712</c:v>
                </c:pt>
                <c:pt idx="262">
                  <c:v>714</c:v>
                </c:pt>
                <c:pt idx="263">
                  <c:v>716</c:v>
                </c:pt>
                <c:pt idx="264">
                  <c:v>718</c:v>
                </c:pt>
                <c:pt idx="265">
                  <c:v>720</c:v>
                </c:pt>
                <c:pt idx="266">
                  <c:v>722</c:v>
                </c:pt>
                <c:pt idx="267">
                  <c:v>724</c:v>
                </c:pt>
                <c:pt idx="268">
                  <c:v>726</c:v>
                </c:pt>
                <c:pt idx="269">
                  <c:v>728</c:v>
                </c:pt>
                <c:pt idx="270">
                  <c:v>730</c:v>
                </c:pt>
                <c:pt idx="271">
                  <c:v>732</c:v>
                </c:pt>
                <c:pt idx="272">
                  <c:v>734</c:v>
                </c:pt>
                <c:pt idx="273">
                  <c:v>736</c:v>
                </c:pt>
                <c:pt idx="274">
                  <c:v>738</c:v>
                </c:pt>
                <c:pt idx="275">
                  <c:v>740</c:v>
                </c:pt>
                <c:pt idx="276">
                  <c:v>742</c:v>
                </c:pt>
                <c:pt idx="277">
                  <c:v>744</c:v>
                </c:pt>
                <c:pt idx="278">
                  <c:v>746</c:v>
                </c:pt>
                <c:pt idx="279">
                  <c:v>748</c:v>
                </c:pt>
                <c:pt idx="280">
                  <c:v>750</c:v>
                </c:pt>
                <c:pt idx="281">
                  <c:v>752</c:v>
                </c:pt>
                <c:pt idx="282">
                  <c:v>754</c:v>
                </c:pt>
                <c:pt idx="283">
                  <c:v>756</c:v>
                </c:pt>
                <c:pt idx="284">
                  <c:v>758</c:v>
                </c:pt>
                <c:pt idx="285">
                  <c:v>760</c:v>
                </c:pt>
                <c:pt idx="286">
                  <c:v>762</c:v>
                </c:pt>
                <c:pt idx="287">
                  <c:v>764</c:v>
                </c:pt>
                <c:pt idx="288">
                  <c:v>766</c:v>
                </c:pt>
                <c:pt idx="289">
                  <c:v>768</c:v>
                </c:pt>
                <c:pt idx="290">
                  <c:v>770</c:v>
                </c:pt>
                <c:pt idx="291">
                  <c:v>772</c:v>
                </c:pt>
                <c:pt idx="292">
                  <c:v>774</c:v>
                </c:pt>
                <c:pt idx="293">
                  <c:v>776</c:v>
                </c:pt>
                <c:pt idx="294">
                  <c:v>778</c:v>
                </c:pt>
                <c:pt idx="295">
                  <c:v>780</c:v>
                </c:pt>
                <c:pt idx="296">
                  <c:v>782</c:v>
                </c:pt>
                <c:pt idx="297">
                  <c:v>784</c:v>
                </c:pt>
                <c:pt idx="298">
                  <c:v>786</c:v>
                </c:pt>
                <c:pt idx="299">
                  <c:v>788</c:v>
                </c:pt>
                <c:pt idx="300">
                  <c:v>790</c:v>
                </c:pt>
                <c:pt idx="301">
                  <c:v>792</c:v>
                </c:pt>
                <c:pt idx="302">
                  <c:v>794</c:v>
                </c:pt>
                <c:pt idx="303">
                  <c:v>796</c:v>
                </c:pt>
                <c:pt idx="304">
                  <c:v>798</c:v>
                </c:pt>
                <c:pt idx="305">
                  <c:v>800</c:v>
                </c:pt>
                <c:pt idx="306">
                  <c:v>802</c:v>
                </c:pt>
                <c:pt idx="307">
                  <c:v>804</c:v>
                </c:pt>
                <c:pt idx="308">
                  <c:v>806</c:v>
                </c:pt>
                <c:pt idx="309">
                  <c:v>808</c:v>
                </c:pt>
                <c:pt idx="310">
                  <c:v>810</c:v>
                </c:pt>
                <c:pt idx="311">
                  <c:v>812</c:v>
                </c:pt>
                <c:pt idx="312">
                  <c:v>814</c:v>
                </c:pt>
                <c:pt idx="313">
                  <c:v>816</c:v>
                </c:pt>
                <c:pt idx="314">
                  <c:v>818</c:v>
                </c:pt>
                <c:pt idx="315">
                  <c:v>820</c:v>
                </c:pt>
              </c:numCache>
            </c:numRef>
          </c:xVal>
          <c:yVal>
            <c:numRef>
              <c:f>transmition5cm!$C$2:$C$317</c:f>
              <c:numCache>
                <c:formatCode>General</c:formatCode>
                <c:ptCount val="316"/>
                <c:pt idx="0">
                  <c:v>0.27460310500000001</c:v>
                </c:pt>
                <c:pt idx="1">
                  <c:v>0.26659840299999998</c:v>
                </c:pt>
                <c:pt idx="2">
                  <c:v>0.21754791800000003</c:v>
                </c:pt>
                <c:pt idx="3">
                  <c:v>0.21148855300000002</c:v>
                </c:pt>
                <c:pt idx="4">
                  <c:v>0.18688563799999999</c:v>
                </c:pt>
                <c:pt idx="5">
                  <c:v>0.13934904700000003</c:v>
                </c:pt>
                <c:pt idx="6">
                  <c:v>0.12476703500000001</c:v>
                </c:pt>
                <c:pt idx="7">
                  <c:v>8.8029017000000015E-2</c:v>
                </c:pt>
                <c:pt idx="8">
                  <c:v>5.883944700000001E-2</c:v>
                </c:pt>
                <c:pt idx="9">
                  <c:v>4.6406648000000009E-2</c:v>
                </c:pt>
                <c:pt idx="10">
                  <c:v>4.6714193000000008E-2</c:v>
                </c:pt>
                <c:pt idx="11">
                  <c:v>3.6791723000000005E-2</c:v>
                </c:pt>
                <c:pt idx="12">
                  <c:v>3.7960371000000007E-2</c:v>
                </c:pt>
                <c:pt idx="13">
                  <c:v>4.3863684000000021E-2</c:v>
                </c:pt>
                <c:pt idx="14">
                  <c:v>6.1164442999999999E-2</c:v>
                </c:pt>
                <c:pt idx="15">
                  <c:v>4.3855979000000003E-2</c:v>
                </c:pt>
                <c:pt idx="16">
                  <c:v>5.5221882E-2</c:v>
                </c:pt>
                <c:pt idx="17">
                  <c:v>5.3534986000000014E-2</c:v>
                </c:pt>
                <c:pt idx="18">
                  <c:v>4.6112467000000004E-2</c:v>
                </c:pt>
                <c:pt idx="19">
                  <c:v>3.7945703000000011E-2</c:v>
                </c:pt>
                <c:pt idx="20">
                  <c:v>3.1246167000000005E-2</c:v>
                </c:pt>
                <c:pt idx="21">
                  <c:v>2.4038378000000006E-2</c:v>
                </c:pt>
                <c:pt idx="22">
                  <c:v>2.1978358000000003E-2</c:v>
                </c:pt>
                <c:pt idx="23">
                  <c:v>2.0413678000000005E-2</c:v>
                </c:pt>
                <c:pt idx="24">
                  <c:v>2.0674973000000006E-2</c:v>
                </c:pt>
                <c:pt idx="25">
                  <c:v>1.9312017000000001E-2</c:v>
                </c:pt>
                <c:pt idx="26">
                  <c:v>2.1012574000000003E-2</c:v>
                </c:pt>
                <c:pt idx="27">
                  <c:v>2.6235194000000007E-2</c:v>
                </c:pt>
                <c:pt idx="28">
                  <c:v>2.6603698000000009E-2</c:v>
                </c:pt>
                <c:pt idx="29">
                  <c:v>2.0673520000000004E-2</c:v>
                </c:pt>
                <c:pt idx="30">
                  <c:v>3.6101532000000006E-2</c:v>
                </c:pt>
                <c:pt idx="31">
                  <c:v>3.4511501999999999E-2</c:v>
                </c:pt>
                <c:pt idx="32">
                  <c:v>4.1048425999999992E-2</c:v>
                </c:pt>
                <c:pt idx="33">
                  <c:v>3.234758900000001E-2</c:v>
                </c:pt>
                <c:pt idx="34">
                  <c:v>3.9327473000000002E-2</c:v>
                </c:pt>
                <c:pt idx="35">
                  <c:v>3.5669077000000007E-2</c:v>
                </c:pt>
                <c:pt idx="36">
                  <c:v>3.007533300000001E-2</c:v>
                </c:pt>
                <c:pt idx="37">
                  <c:v>3.9653531000000006E-2</c:v>
                </c:pt>
                <c:pt idx="38">
                  <c:v>3.2828468000000006E-2</c:v>
                </c:pt>
                <c:pt idx="39">
                  <c:v>2.5930946000000007E-2</c:v>
                </c:pt>
                <c:pt idx="40">
                  <c:v>2.1960603999999998E-2</c:v>
                </c:pt>
                <c:pt idx="41">
                  <c:v>2.3717903000000002E-2</c:v>
                </c:pt>
                <c:pt idx="42">
                  <c:v>2.1607013000000008E-2</c:v>
                </c:pt>
                <c:pt idx="43">
                  <c:v>2.0309231000000004E-2</c:v>
                </c:pt>
                <c:pt idx="44">
                  <c:v>2.0385009000000003E-2</c:v>
                </c:pt>
                <c:pt idx="45">
                  <c:v>2.6385873000000008E-2</c:v>
                </c:pt>
                <c:pt idx="46">
                  <c:v>2.0643036000000007E-2</c:v>
                </c:pt>
                <c:pt idx="47">
                  <c:v>2.1777734000000003E-2</c:v>
                </c:pt>
                <c:pt idx="48">
                  <c:v>2.2769085000000001E-2</c:v>
                </c:pt>
                <c:pt idx="49">
                  <c:v>2.2524018000000003E-2</c:v>
                </c:pt>
                <c:pt idx="50">
                  <c:v>2.3626415000000001E-2</c:v>
                </c:pt>
                <c:pt idx="51">
                  <c:v>3.3387976000000007E-2</c:v>
                </c:pt>
                <c:pt idx="52">
                  <c:v>2.7315970000000002E-2</c:v>
                </c:pt>
                <c:pt idx="53">
                  <c:v>2.4895346000000009E-2</c:v>
                </c:pt>
                <c:pt idx="54">
                  <c:v>3.0024655000000001E-2</c:v>
                </c:pt>
                <c:pt idx="55">
                  <c:v>2.9544337000000007E-2</c:v>
                </c:pt>
                <c:pt idx="56">
                  <c:v>2.7826463000000003E-2</c:v>
                </c:pt>
                <c:pt idx="57">
                  <c:v>2.3221512000000003E-2</c:v>
                </c:pt>
                <c:pt idx="58">
                  <c:v>2.3681266000000006E-2</c:v>
                </c:pt>
                <c:pt idx="59">
                  <c:v>2.1464761999999998E-2</c:v>
                </c:pt>
                <c:pt idx="60">
                  <c:v>1.9241580000000005E-2</c:v>
                </c:pt>
                <c:pt idx="61">
                  <c:v>2.7478648000000008E-2</c:v>
                </c:pt>
                <c:pt idx="62">
                  <c:v>2.4503970000000007E-2</c:v>
                </c:pt>
                <c:pt idx="63">
                  <c:v>2.4694978000000006E-2</c:v>
                </c:pt>
                <c:pt idx="64">
                  <c:v>2.0763785E-2</c:v>
                </c:pt>
                <c:pt idx="65">
                  <c:v>2.0962430999999997E-2</c:v>
                </c:pt>
                <c:pt idx="66">
                  <c:v>1.9161298E-2</c:v>
                </c:pt>
                <c:pt idx="67">
                  <c:v>1.7779670000000004E-2</c:v>
                </c:pt>
                <c:pt idx="68">
                  <c:v>2.6422981000000002E-2</c:v>
                </c:pt>
                <c:pt idx="69">
                  <c:v>2.1835196000000008E-2</c:v>
                </c:pt>
                <c:pt idx="70">
                  <c:v>3.0926155E-2</c:v>
                </c:pt>
                <c:pt idx="71">
                  <c:v>2.7571488000000005E-2</c:v>
                </c:pt>
                <c:pt idx="72">
                  <c:v>2.6783770000000002E-2</c:v>
                </c:pt>
                <c:pt idx="73">
                  <c:v>2.9333336000000005E-2</c:v>
                </c:pt>
                <c:pt idx="74">
                  <c:v>3.4233740000000006E-2</c:v>
                </c:pt>
                <c:pt idx="75">
                  <c:v>3.9344058000000001E-2</c:v>
                </c:pt>
                <c:pt idx="76">
                  <c:v>5.4997277000000011E-2</c:v>
                </c:pt>
                <c:pt idx="77">
                  <c:v>4.9942591000000015E-2</c:v>
                </c:pt>
                <c:pt idx="78">
                  <c:v>6.7523122000000019E-2</c:v>
                </c:pt>
                <c:pt idx="79">
                  <c:v>7.540421600000001E-2</c:v>
                </c:pt>
                <c:pt idx="80">
                  <c:v>8.8165209000000036E-2</c:v>
                </c:pt>
                <c:pt idx="81">
                  <c:v>0.11660345700000001</c:v>
                </c:pt>
                <c:pt idx="82">
                  <c:v>0.14544178900000002</c:v>
                </c:pt>
                <c:pt idx="83">
                  <c:v>0.24329821100000001</c:v>
                </c:pt>
                <c:pt idx="84">
                  <c:v>0.59152439000000001</c:v>
                </c:pt>
                <c:pt idx="85">
                  <c:v>1.655340456</c:v>
                </c:pt>
                <c:pt idx="86">
                  <c:v>3.9847660820000002</c:v>
                </c:pt>
                <c:pt idx="87">
                  <c:v>7.571216226999999</c:v>
                </c:pt>
                <c:pt idx="88">
                  <c:v>11.915042100000003</c:v>
                </c:pt>
                <c:pt idx="89">
                  <c:v>16.541776680000002</c:v>
                </c:pt>
                <c:pt idx="90">
                  <c:v>21.011097130000003</c:v>
                </c:pt>
                <c:pt idx="91">
                  <c:v>25.646440629999997</c:v>
                </c:pt>
                <c:pt idx="92">
                  <c:v>30.739826789999999</c:v>
                </c:pt>
                <c:pt idx="93">
                  <c:v>36.137065330000006</c:v>
                </c:pt>
                <c:pt idx="94">
                  <c:v>41.403295679999999</c:v>
                </c:pt>
                <c:pt idx="95">
                  <c:v>45.902328510000004</c:v>
                </c:pt>
                <c:pt idx="96">
                  <c:v>49.49191994000001</c:v>
                </c:pt>
                <c:pt idx="97">
                  <c:v>52.232556680000009</c:v>
                </c:pt>
                <c:pt idx="98">
                  <c:v>54.275506110000009</c:v>
                </c:pt>
                <c:pt idx="99">
                  <c:v>55.883543399999994</c:v>
                </c:pt>
                <c:pt idx="100">
                  <c:v>56.814026089999992</c:v>
                </c:pt>
                <c:pt idx="101">
                  <c:v>57.784359360000003</c:v>
                </c:pt>
                <c:pt idx="102">
                  <c:v>58.273675620000006</c:v>
                </c:pt>
                <c:pt idx="103">
                  <c:v>58.69285090000001</c:v>
                </c:pt>
                <c:pt idx="104">
                  <c:v>59.341867029999989</c:v>
                </c:pt>
                <c:pt idx="105">
                  <c:v>59.35646350999999</c:v>
                </c:pt>
                <c:pt idx="106">
                  <c:v>59.523535740000014</c:v>
                </c:pt>
                <c:pt idx="107">
                  <c:v>59.798132630000019</c:v>
                </c:pt>
                <c:pt idx="108">
                  <c:v>60.033906770000002</c:v>
                </c:pt>
                <c:pt idx="109">
                  <c:v>60.078217800000004</c:v>
                </c:pt>
                <c:pt idx="110">
                  <c:v>60.234622290000004</c:v>
                </c:pt>
                <c:pt idx="111">
                  <c:v>60.427515890000009</c:v>
                </c:pt>
                <c:pt idx="112">
                  <c:v>60.584829719999995</c:v>
                </c:pt>
                <c:pt idx="113">
                  <c:v>60.693487040000001</c:v>
                </c:pt>
                <c:pt idx="114">
                  <c:v>60.815158200000006</c:v>
                </c:pt>
                <c:pt idx="115">
                  <c:v>61.102153730000012</c:v>
                </c:pt>
                <c:pt idx="116">
                  <c:v>61.52870277000001</c:v>
                </c:pt>
                <c:pt idx="117">
                  <c:v>61.39266061</c:v>
                </c:pt>
                <c:pt idx="118">
                  <c:v>61.351691089999989</c:v>
                </c:pt>
                <c:pt idx="119">
                  <c:v>61.608741010000003</c:v>
                </c:pt>
                <c:pt idx="120">
                  <c:v>62.180669749999993</c:v>
                </c:pt>
                <c:pt idx="121">
                  <c:v>61.697553650000003</c:v>
                </c:pt>
                <c:pt idx="122">
                  <c:v>62.152275170000003</c:v>
                </c:pt>
                <c:pt idx="123">
                  <c:v>62.099888489999998</c:v>
                </c:pt>
                <c:pt idx="124">
                  <c:v>62.211263019999997</c:v>
                </c:pt>
                <c:pt idx="125">
                  <c:v>62.320647659999992</c:v>
                </c:pt>
                <c:pt idx="126">
                  <c:v>62.74027049</c:v>
                </c:pt>
                <c:pt idx="127">
                  <c:v>62.835129520000002</c:v>
                </c:pt>
                <c:pt idx="128">
                  <c:v>62.84175295</c:v>
                </c:pt>
                <c:pt idx="129">
                  <c:v>62.749088540000002</c:v>
                </c:pt>
                <c:pt idx="130">
                  <c:v>62.815263449999989</c:v>
                </c:pt>
                <c:pt idx="131">
                  <c:v>62.768933690000011</c:v>
                </c:pt>
                <c:pt idx="132">
                  <c:v>62.707213830000008</c:v>
                </c:pt>
                <c:pt idx="133">
                  <c:v>62.826299380000002</c:v>
                </c:pt>
                <c:pt idx="134">
                  <c:v>63.058502400000002</c:v>
                </c:pt>
                <c:pt idx="135">
                  <c:v>63.102828760000001</c:v>
                </c:pt>
                <c:pt idx="136">
                  <c:v>62.870462509999996</c:v>
                </c:pt>
                <c:pt idx="137">
                  <c:v>63.298235170000012</c:v>
                </c:pt>
                <c:pt idx="138">
                  <c:v>63.393937810000004</c:v>
                </c:pt>
                <c:pt idx="139">
                  <c:v>63.158280519999998</c:v>
                </c:pt>
                <c:pt idx="140">
                  <c:v>62.899185190000004</c:v>
                </c:pt>
                <c:pt idx="141">
                  <c:v>63.074013090000001</c:v>
                </c:pt>
                <c:pt idx="142">
                  <c:v>63.322703480000001</c:v>
                </c:pt>
                <c:pt idx="143">
                  <c:v>63.422899650000005</c:v>
                </c:pt>
                <c:pt idx="144">
                  <c:v>63.500939590000002</c:v>
                </c:pt>
                <c:pt idx="145">
                  <c:v>63.737875420000002</c:v>
                </c:pt>
                <c:pt idx="146">
                  <c:v>64.241482079999983</c:v>
                </c:pt>
                <c:pt idx="147">
                  <c:v>65.40527754999998</c:v>
                </c:pt>
                <c:pt idx="148">
                  <c:v>68.760861390000002</c:v>
                </c:pt>
                <c:pt idx="149">
                  <c:v>64.77864876999999</c:v>
                </c:pt>
                <c:pt idx="150">
                  <c:v>64.101694030000004</c:v>
                </c:pt>
                <c:pt idx="151">
                  <c:v>63.780438390000008</c:v>
                </c:pt>
                <c:pt idx="152">
                  <c:v>63.865649609999998</c:v>
                </c:pt>
                <c:pt idx="153">
                  <c:v>64.207634459999994</c:v>
                </c:pt>
                <c:pt idx="154">
                  <c:v>63.964457479999993</c:v>
                </c:pt>
                <c:pt idx="155">
                  <c:v>64.121966950000001</c:v>
                </c:pt>
                <c:pt idx="156">
                  <c:v>64.34313204</c:v>
                </c:pt>
                <c:pt idx="157">
                  <c:v>64.20989041</c:v>
                </c:pt>
                <c:pt idx="158">
                  <c:v>64.230197559999979</c:v>
                </c:pt>
                <c:pt idx="159">
                  <c:v>64.227940889999999</c:v>
                </c:pt>
                <c:pt idx="160">
                  <c:v>64.23696803</c:v>
                </c:pt>
                <c:pt idx="161">
                  <c:v>64.18507928999999</c:v>
                </c:pt>
                <c:pt idx="162">
                  <c:v>64.126472919999969</c:v>
                </c:pt>
                <c:pt idx="163">
                  <c:v>64.18733444999998</c:v>
                </c:pt>
                <c:pt idx="164">
                  <c:v>64.128726019999988</c:v>
                </c:pt>
                <c:pt idx="165">
                  <c:v>64.022915780000005</c:v>
                </c:pt>
                <c:pt idx="166">
                  <c:v>64.09493780999999</c:v>
                </c:pt>
                <c:pt idx="167">
                  <c:v>64.288898729999985</c:v>
                </c:pt>
                <c:pt idx="168">
                  <c:v>64.300193559999983</c:v>
                </c:pt>
                <c:pt idx="169">
                  <c:v>64.546914729999997</c:v>
                </c:pt>
                <c:pt idx="170">
                  <c:v>64.544646930000013</c:v>
                </c:pt>
                <c:pt idx="171">
                  <c:v>64.749067839999981</c:v>
                </c:pt>
                <c:pt idx="172">
                  <c:v>65.203366540000005</c:v>
                </c:pt>
                <c:pt idx="173">
                  <c:v>64.922194059999981</c:v>
                </c:pt>
                <c:pt idx="174">
                  <c:v>65.340965409999995</c:v>
                </c:pt>
                <c:pt idx="175">
                  <c:v>65.214822040000016</c:v>
                </c:pt>
                <c:pt idx="176">
                  <c:v>65.359333849999985</c:v>
                </c:pt>
                <c:pt idx="177">
                  <c:v>65.462752600000002</c:v>
                </c:pt>
                <c:pt idx="178">
                  <c:v>65.320307079999992</c:v>
                </c:pt>
                <c:pt idx="179">
                  <c:v>65.623951549999987</c:v>
                </c:pt>
                <c:pt idx="180">
                  <c:v>65.340965409999995</c:v>
                </c:pt>
                <c:pt idx="181">
                  <c:v>65.813289540000014</c:v>
                </c:pt>
                <c:pt idx="182">
                  <c:v>65.591680040000014</c:v>
                </c:pt>
                <c:pt idx="183">
                  <c:v>65.748576200000002</c:v>
                </c:pt>
                <c:pt idx="184">
                  <c:v>65.614729499999996</c:v>
                </c:pt>
                <c:pt idx="185">
                  <c:v>66.233154450000015</c:v>
                </c:pt>
                <c:pt idx="186">
                  <c:v>66.040288219999979</c:v>
                </c:pt>
                <c:pt idx="187">
                  <c:v>66.534029010000012</c:v>
                </c:pt>
                <c:pt idx="188">
                  <c:v>67.017331920000004</c:v>
                </c:pt>
                <c:pt idx="189">
                  <c:v>68.161928610000004</c:v>
                </c:pt>
                <c:pt idx="190">
                  <c:v>69.421133290000014</c:v>
                </c:pt>
                <c:pt idx="191">
                  <c:v>70.178917509999977</c:v>
                </c:pt>
                <c:pt idx="192">
                  <c:v>72.156650839999983</c:v>
                </c:pt>
                <c:pt idx="193">
                  <c:v>73.116210060000014</c:v>
                </c:pt>
                <c:pt idx="194">
                  <c:v>74.284017860000006</c:v>
                </c:pt>
                <c:pt idx="195">
                  <c:v>76.630103840000004</c:v>
                </c:pt>
                <c:pt idx="196">
                  <c:v>74.923581659999982</c:v>
                </c:pt>
                <c:pt idx="197">
                  <c:v>75.462523350000012</c:v>
                </c:pt>
                <c:pt idx="198">
                  <c:v>71.865691119999966</c:v>
                </c:pt>
                <c:pt idx="199">
                  <c:v>70.257864679999997</c:v>
                </c:pt>
                <c:pt idx="200">
                  <c:v>69.087781179999965</c:v>
                </c:pt>
                <c:pt idx="201">
                  <c:v>69.323638299999985</c:v>
                </c:pt>
                <c:pt idx="202">
                  <c:v>68.262586400000004</c:v>
                </c:pt>
                <c:pt idx="203">
                  <c:v>67.984940179999981</c:v>
                </c:pt>
                <c:pt idx="204">
                  <c:v>68.872082159999977</c:v>
                </c:pt>
                <c:pt idx="205">
                  <c:v>68.452321839999968</c:v>
                </c:pt>
                <c:pt idx="206">
                  <c:v>68.288973709999979</c:v>
                </c:pt>
                <c:pt idx="207">
                  <c:v>68.329774169999965</c:v>
                </c:pt>
                <c:pt idx="208">
                  <c:v>67.851308529999969</c:v>
                </c:pt>
                <c:pt idx="209">
                  <c:v>68.640172949999979</c:v>
                </c:pt>
                <c:pt idx="210">
                  <c:v>68.317771499999992</c:v>
                </c:pt>
                <c:pt idx="211">
                  <c:v>68.193068729999979</c:v>
                </c:pt>
                <c:pt idx="212">
                  <c:v>68.413851870000002</c:v>
                </c:pt>
                <c:pt idx="213">
                  <c:v>67.858460699999981</c:v>
                </c:pt>
                <c:pt idx="214">
                  <c:v>67.791736380000003</c:v>
                </c:pt>
                <c:pt idx="215">
                  <c:v>67.844157109999998</c:v>
                </c:pt>
                <c:pt idx="216">
                  <c:v>67.925250700000007</c:v>
                </c:pt>
                <c:pt idx="217">
                  <c:v>67.822707359999953</c:v>
                </c:pt>
                <c:pt idx="218">
                  <c:v>67.265024800000006</c:v>
                </c:pt>
                <c:pt idx="219">
                  <c:v>67.149321069999999</c:v>
                </c:pt>
                <c:pt idx="220">
                  <c:v>67.135166949999999</c:v>
                </c:pt>
                <c:pt idx="221">
                  <c:v>67.06679742</c:v>
                </c:pt>
                <c:pt idx="222">
                  <c:v>67.229584129999992</c:v>
                </c:pt>
                <c:pt idx="223">
                  <c:v>67.703665570000013</c:v>
                </c:pt>
                <c:pt idx="224">
                  <c:v>67.366724959999999</c:v>
                </c:pt>
                <c:pt idx="225">
                  <c:v>67.132808219999987</c:v>
                </c:pt>
                <c:pt idx="226">
                  <c:v>66.998497520000001</c:v>
                </c:pt>
                <c:pt idx="227">
                  <c:v>67.052660689999996</c:v>
                </c:pt>
                <c:pt idx="228">
                  <c:v>66.848012729999979</c:v>
                </c:pt>
                <c:pt idx="229">
                  <c:v>67.489916620000017</c:v>
                </c:pt>
                <c:pt idx="230">
                  <c:v>66.505983119999968</c:v>
                </c:pt>
                <c:pt idx="231">
                  <c:v>66.878552569999968</c:v>
                </c:pt>
                <c:pt idx="232">
                  <c:v>65.598594030000001</c:v>
                </c:pt>
                <c:pt idx="233">
                  <c:v>77.89507678999999</c:v>
                </c:pt>
                <c:pt idx="234">
                  <c:v>66.517667470000021</c:v>
                </c:pt>
                <c:pt idx="235">
                  <c:v>67.194162140000003</c:v>
                </c:pt>
                <c:pt idx="236">
                  <c:v>67.345426160000002</c:v>
                </c:pt>
                <c:pt idx="237">
                  <c:v>67.423554679999995</c:v>
                </c:pt>
                <c:pt idx="238">
                  <c:v>66.78697486999998</c:v>
                </c:pt>
                <c:pt idx="239">
                  <c:v>67.146961840000003</c:v>
                </c:pt>
                <c:pt idx="240">
                  <c:v>67.291026490000007</c:v>
                </c:pt>
                <c:pt idx="241">
                  <c:v>67.59908163999998</c:v>
                </c:pt>
                <c:pt idx="242">
                  <c:v>66.599515429999997</c:v>
                </c:pt>
                <c:pt idx="243">
                  <c:v>67.234308470000002</c:v>
                </c:pt>
                <c:pt idx="244">
                  <c:v>68.298571629999998</c:v>
                </c:pt>
                <c:pt idx="245">
                  <c:v>67.782209690000016</c:v>
                </c:pt>
                <c:pt idx="246">
                  <c:v>67.402237920000005</c:v>
                </c:pt>
                <c:pt idx="247">
                  <c:v>67.691772889999967</c:v>
                </c:pt>
                <c:pt idx="248">
                  <c:v>67.118657580000004</c:v>
                </c:pt>
                <c:pt idx="249">
                  <c:v>66.946730200000005</c:v>
                </c:pt>
                <c:pt idx="250">
                  <c:v>67.229584129999992</c:v>
                </c:pt>
                <c:pt idx="251">
                  <c:v>67.470949399999981</c:v>
                </c:pt>
                <c:pt idx="252">
                  <c:v>66.982021759999981</c:v>
                </c:pt>
                <c:pt idx="253">
                  <c:v>67.017331920000004</c:v>
                </c:pt>
                <c:pt idx="254">
                  <c:v>67.295755159999985</c:v>
                </c:pt>
                <c:pt idx="255">
                  <c:v>66.885602209999988</c:v>
                </c:pt>
                <c:pt idx="256">
                  <c:v>67.698908249999988</c:v>
                </c:pt>
                <c:pt idx="257">
                  <c:v>66.866804819999984</c:v>
                </c:pt>
                <c:pt idx="258">
                  <c:v>67.194162140000003</c:v>
                </c:pt>
                <c:pt idx="259">
                  <c:v>66.937322260000016</c:v>
                </c:pt>
                <c:pt idx="260">
                  <c:v>66.709584000000007</c:v>
                </c:pt>
                <c:pt idx="261">
                  <c:v>66.407915560000021</c:v>
                </c:pt>
                <c:pt idx="262">
                  <c:v>67.076223560000017</c:v>
                </c:pt>
                <c:pt idx="263">
                  <c:v>66.003173799999999</c:v>
                </c:pt>
                <c:pt idx="264">
                  <c:v>66.569103010000006</c:v>
                </c:pt>
                <c:pt idx="265">
                  <c:v>66.639306489999981</c:v>
                </c:pt>
                <c:pt idx="266">
                  <c:v>66.419582680000019</c:v>
                </c:pt>
                <c:pt idx="267">
                  <c:v>66.862106299999979</c:v>
                </c:pt>
                <c:pt idx="268">
                  <c:v>67.561091180000005</c:v>
                </c:pt>
                <c:pt idx="269">
                  <c:v>67.146961840000003</c:v>
                </c:pt>
                <c:pt idx="270">
                  <c:v>66.831573969999994</c:v>
                </c:pt>
                <c:pt idx="271">
                  <c:v>66.885602209999988</c:v>
                </c:pt>
                <c:pt idx="272">
                  <c:v>67.38566286999999</c:v>
                </c:pt>
                <c:pt idx="273">
                  <c:v>66.982021759999981</c:v>
                </c:pt>
                <c:pt idx="274">
                  <c:v>67.040882369999991</c:v>
                </c:pt>
                <c:pt idx="275">
                  <c:v>67.234308470000002</c:v>
                </c:pt>
                <c:pt idx="276">
                  <c:v>66.57144194</c:v>
                </c:pt>
                <c:pt idx="277">
                  <c:v>66.927915639999995</c:v>
                </c:pt>
                <c:pt idx="278">
                  <c:v>67.163478169999976</c:v>
                </c:pt>
                <c:pt idx="279">
                  <c:v>67.563464960000019</c:v>
                </c:pt>
                <c:pt idx="280">
                  <c:v>68.20984236999999</c:v>
                </c:pt>
                <c:pt idx="281">
                  <c:v>67.331230700000006</c:v>
                </c:pt>
                <c:pt idx="282">
                  <c:v>68.090121080000017</c:v>
                </c:pt>
                <c:pt idx="283">
                  <c:v>67.894232889999998</c:v>
                </c:pt>
                <c:pt idx="284">
                  <c:v>67.748876819999992</c:v>
                </c:pt>
                <c:pt idx="285">
                  <c:v>67.820324479999982</c:v>
                </c:pt>
                <c:pt idx="286">
                  <c:v>66.967902899999999</c:v>
                </c:pt>
                <c:pt idx="287">
                  <c:v>67.6893946</c:v>
                </c:pt>
                <c:pt idx="288">
                  <c:v>67.383295340000004</c:v>
                </c:pt>
                <c:pt idx="289">
                  <c:v>67.456727490000006</c:v>
                </c:pt>
                <c:pt idx="290">
                  <c:v>67.135166949999999</c:v>
                </c:pt>
                <c:pt idx="291">
                  <c:v>67.298119610000015</c:v>
                </c:pt>
                <c:pt idx="292">
                  <c:v>67.343060039999983</c:v>
                </c:pt>
                <c:pt idx="293">
                  <c:v>66.99143598000002</c:v>
                </c:pt>
                <c:pt idx="294">
                  <c:v>67.482803290000007</c:v>
                </c:pt>
                <c:pt idx="295">
                  <c:v>67.478061490000002</c:v>
                </c:pt>
                <c:pt idx="296">
                  <c:v>67.870382669999984</c:v>
                </c:pt>
                <c:pt idx="297">
                  <c:v>66.690836089999991</c:v>
                </c:pt>
                <c:pt idx="298">
                  <c:v>67.019686590000006</c:v>
                </c:pt>
                <c:pt idx="299">
                  <c:v>67.26738816999999</c:v>
                </c:pt>
                <c:pt idx="300">
                  <c:v>66.608875899999987</c:v>
                </c:pt>
                <c:pt idx="301">
                  <c:v>67.331230700000006</c:v>
                </c:pt>
                <c:pt idx="302">
                  <c:v>67.052660689999996</c:v>
                </c:pt>
                <c:pt idx="303">
                  <c:v>66.433585940000015</c:v>
                </c:pt>
                <c:pt idx="304">
                  <c:v>67.894232889999998</c:v>
                </c:pt>
                <c:pt idx="305">
                  <c:v>66.831573969999994</c:v>
                </c:pt>
                <c:pt idx="306">
                  <c:v>67.196523020000015</c:v>
                </c:pt>
                <c:pt idx="307">
                  <c:v>67.388030489999991</c:v>
                </c:pt>
                <c:pt idx="308">
                  <c:v>67.253209170000005</c:v>
                </c:pt>
                <c:pt idx="309">
                  <c:v>66.923212820000003</c:v>
                </c:pt>
                <c:pt idx="310">
                  <c:v>66.979668410000002</c:v>
                </c:pt>
                <c:pt idx="311">
                  <c:v>67.293390779999982</c:v>
                </c:pt>
                <c:pt idx="312">
                  <c:v>67.298119610000015</c:v>
                </c:pt>
                <c:pt idx="313">
                  <c:v>65.961445010000006</c:v>
                </c:pt>
                <c:pt idx="314">
                  <c:v>67.525494519999967</c:v>
                </c:pt>
                <c:pt idx="315">
                  <c:v>66.119225660000012</c:v>
                </c:pt>
              </c:numCache>
            </c:numRef>
          </c:yVal>
        </c:ser>
        <c:ser>
          <c:idx val="2"/>
          <c:order val="1"/>
          <c:tx>
            <c:strRef>
              <c:f>transmition5cm!$D$1</c:f>
              <c:strCache>
                <c:ptCount val="1"/>
                <c:pt idx="0">
                  <c:v>side 3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9"/>
            <c:spPr>
              <a:solidFill>
                <a:srgbClr val="FF0000"/>
              </a:solidFill>
            </c:spPr>
          </c:marker>
          <c:xVal>
            <c:numRef>
              <c:f>transmition5cm!$A$2:$A$317</c:f>
              <c:numCache>
                <c:formatCode>General</c:formatCode>
                <c:ptCount val="316"/>
                <c:pt idx="0">
                  <c:v>190</c:v>
                </c:pt>
                <c:pt idx="1">
                  <c:v>192</c:v>
                </c:pt>
                <c:pt idx="2">
                  <c:v>194</c:v>
                </c:pt>
                <c:pt idx="3">
                  <c:v>196</c:v>
                </c:pt>
                <c:pt idx="4">
                  <c:v>198</c:v>
                </c:pt>
                <c:pt idx="5">
                  <c:v>200</c:v>
                </c:pt>
                <c:pt idx="6">
                  <c:v>202</c:v>
                </c:pt>
                <c:pt idx="7">
                  <c:v>204</c:v>
                </c:pt>
                <c:pt idx="8">
                  <c:v>206</c:v>
                </c:pt>
                <c:pt idx="9">
                  <c:v>208</c:v>
                </c:pt>
                <c:pt idx="10">
                  <c:v>210</c:v>
                </c:pt>
                <c:pt idx="11">
                  <c:v>212</c:v>
                </c:pt>
                <c:pt idx="12">
                  <c:v>214</c:v>
                </c:pt>
                <c:pt idx="13">
                  <c:v>216</c:v>
                </c:pt>
                <c:pt idx="14">
                  <c:v>218</c:v>
                </c:pt>
                <c:pt idx="15">
                  <c:v>220</c:v>
                </c:pt>
                <c:pt idx="16">
                  <c:v>222</c:v>
                </c:pt>
                <c:pt idx="17">
                  <c:v>224</c:v>
                </c:pt>
                <c:pt idx="18">
                  <c:v>226</c:v>
                </c:pt>
                <c:pt idx="19">
                  <c:v>228</c:v>
                </c:pt>
                <c:pt idx="20">
                  <c:v>230</c:v>
                </c:pt>
                <c:pt idx="21">
                  <c:v>232</c:v>
                </c:pt>
                <c:pt idx="22">
                  <c:v>234</c:v>
                </c:pt>
                <c:pt idx="23">
                  <c:v>236</c:v>
                </c:pt>
                <c:pt idx="24">
                  <c:v>238</c:v>
                </c:pt>
                <c:pt idx="25">
                  <c:v>240</c:v>
                </c:pt>
                <c:pt idx="26">
                  <c:v>242</c:v>
                </c:pt>
                <c:pt idx="27">
                  <c:v>244</c:v>
                </c:pt>
                <c:pt idx="28">
                  <c:v>246</c:v>
                </c:pt>
                <c:pt idx="29">
                  <c:v>248</c:v>
                </c:pt>
                <c:pt idx="30">
                  <c:v>250</c:v>
                </c:pt>
                <c:pt idx="31">
                  <c:v>252</c:v>
                </c:pt>
                <c:pt idx="32">
                  <c:v>254</c:v>
                </c:pt>
                <c:pt idx="33">
                  <c:v>256</c:v>
                </c:pt>
                <c:pt idx="34">
                  <c:v>258</c:v>
                </c:pt>
                <c:pt idx="35">
                  <c:v>260</c:v>
                </c:pt>
                <c:pt idx="36">
                  <c:v>262</c:v>
                </c:pt>
                <c:pt idx="37">
                  <c:v>264</c:v>
                </c:pt>
                <c:pt idx="38">
                  <c:v>266</c:v>
                </c:pt>
                <c:pt idx="39">
                  <c:v>268</c:v>
                </c:pt>
                <c:pt idx="40">
                  <c:v>270</c:v>
                </c:pt>
                <c:pt idx="41">
                  <c:v>272</c:v>
                </c:pt>
                <c:pt idx="42">
                  <c:v>274</c:v>
                </c:pt>
                <c:pt idx="43">
                  <c:v>276</c:v>
                </c:pt>
                <c:pt idx="44">
                  <c:v>278</c:v>
                </c:pt>
                <c:pt idx="45">
                  <c:v>280</c:v>
                </c:pt>
                <c:pt idx="46">
                  <c:v>282</c:v>
                </c:pt>
                <c:pt idx="47">
                  <c:v>284</c:v>
                </c:pt>
                <c:pt idx="48">
                  <c:v>286</c:v>
                </c:pt>
                <c:pt idx="49">
                  <c:v>288</c:v>
                </c:pt>
                <c:pt idx="50">
                  <c:v>290</c:v>
                </c:pt>
                <c:pt idx="51">
                  <c:v>292</c:v>
                </c:pt>
                <c:pt idx="52">
                  <c:v>294</c:v>
                </c:pt>
                <c:pt idx="53">
                  <c:v>296</c:v>
                </c:pt>
                <c:pt idx="54">
                  <c:v>298</c:v>
                </c:pt>
                <c:pt idx="55">
                  <c:v>300</c:v>
                </c:pt>
                <c:pt idx="56">
                  <c:v>302</c:v>
                </c:pt>
                <c:pt idx="57">
                  <c:v>304</c:v>
                </c:pt>
                <c:pt idx="58">
                  <c:v>306</c:v>
                </c:pt>
                <c:pt idx="59">
                  <c:v>308</c:v>
                </c:pt>
                <c:pt idx="60">
                  <c:v>310</c:v>
                </c:pt>
                <c:pt idx="61">
                  <c:v>312</c:v>
                </c:pt>
                <c:pt idx="62">
                  <c:v>314</c:v>
                </c:pt>
                <c:pt idx="63">
                  <c:v>316</c:v>
                </c:pt>
                <c:pt idx="64">
                  <c:v>318</c:v>
                </c:pt>
                <c:pt idx="65">
                  <c:v>320</c:v>
                </c:pt>
                <c:pt idx="66">
                  <c:v>322</c:v>
                </c:pt>
                <c:pt idx="67">
                  <c:v>324</c:v>
                </c:pt>
                <c:pt idx="68">
                  <c:v>326</c:v>
                </c:pt>
                <c:pt idx="69">
                  <c:v>328</c:v>
                </c:pt>
                <c:pt idx="70">
                  <c:v>330</c:v>
                </c:pt>
                <c:pt idx="71">
                  <c:v>332</c:v>
                </c:pt>
                <c:pt idx="72">
                  <c:v>334</c:v>
                </c:pt>
                <c:pt idx="73">
                  <c:v>336</c:v>
                </c:pt>
                <c:pt idx="74">
                  <c:v>338</c:v>
                </c:pt>
                <c:pt idx="75">
                  <c:v>340</c:v>
                </c:pt>
                <c:pt idx="76">
                  <c:v>342</c:v>
                </c:pt>
                <c:pt idx="77">
                  <c:v>344</c:v>
                </c:pt>
                <c:pt idx="78">
                  <c:v>346</c:v>
                </c:pt>
                <c:pt idx="79">
                  <c:v>348</c:v>
                </c:pt>
                <c:pt idx="80">
                  <c:v>350</c:v>
                </c:pt>
                <c:pt idx="81">
                  <c:v>352</c:v>
                </c:pt>
                <c:pt idx="82">
                  <c:v>354</c:v>
                </c:pt>
                <c:pt idx="83">
                  <c:v>356</c:v>
                </c:pt>
                <c:pt idx="84">
                  <c:v>358</c:v>
                </c:pt>
                <c:pt idx="85">
                  <c:v>360</c:v>
                </c:pt>
                <c:pt idx="86">
                  <c:v>362</c:v>
                </c:pt>
                <c:pt idx="87">
                  <c:v>364</c:v>
                </c:pt>
                <c:pt idx="88">
                  <c:v>366</c:v>
                </c:pt>
                <c:pt idx="89">
                  <c:v>368</c:v>
                </c:pt>
                <c:pt idx="90">
                  <c:v>370</c:v>
                </c:pt>
                <c:pt idx="91">
                  <c:v>372</c:v>
                </c:pt>
                <c:pt idx="92">
                  <c:v>374</c:v>
                </c:pt>
                <c:pt idx="93">
                  <c:v>376</c:v>
                </c:pt>
                <c:pt idx="94">
                  <c:v>378</c:v>
                </c:pt>
                <c:pt idx="95">
                  <c:v>380</c:v>
                </c:pt>
                <c:pt idx="96">
                  <c:v>382</c:v>
                </c:pt>
                <c:pt idx="97">
                  <c:v>384</c:v>
                </c:pt>
                <c:pt idx="98">
                  <c:v>386</c:v>
                </c:pt>
                <c:pt idx="99">
                  <c:v>388</c:v>
                </c:pt>
                <c:pt idx="100">
                  <c:v>390</c:v>
                </c:pt>
                <c:pt idx="101">
                  <c:v>392</c:v>
                </c:pt>
                <c:pt idx="102">
                  <c:v>394</c:v>
                </c:pt>
                <c:pt idx="103">
                  <c:v>396</c:v>
                </c:pt>
                <c:pt idx="104">
                  <c:v>398</c:v>
                </c:pt>
                <c:pt idx="105">
                  <c:v>400</c:v>
                </c:pt>
                <c:pt idx="106">
                  <c:v>402</c:v>
                </c:pt>
                <c:pt idx="107">
                  <c:v>404</c:v>
                </c:pt>
                <c:pt idx="108">
                  <c:v>406</c:v>
                </c:pt>
                <c:pt idx="109">
                  <c:v>408</c:v>
                </c:pt>
                <c:pt idx="110">
                  <c:v>410</c:v>
                </c:pt>
                <c:pt idx="111">
                  <c:v>412</c:v>
                </c:pt>
                <c:pt idx="112">
                  <c:v>414</c:v>
                </c:pt>
                <c:pt idx="113">
                  <c:v>416</c:v>
                </c:pt>
                <c:pt idx="114">
                  <c:v>418</c:v>
                </c:pt>
                <c:pt idx="115">
                  <c:v>420</c:v>
                </c:pt>
                <c:pt idx="116">
                  <c:v>422</c:v>
                </c:pt>
                <c:pt idx="117">
                  <c:v>424</c:v>
                </c:pt>
                <c:pt idx="118">
                  <c:v>426</c:v>
                </c:pt>
                <c:pt idx="119">
                  <c:v>428</c:v>
                </c:pt>
                <c:pt idx="120">
                  <c:v>430</c:v>
                </c:pt>
                <c:pt idx="121">
                  <c:v>432</c:v>
                </c:pt>
                <c:pt idx="122">
                  <c:v>434</c:v>
                </c:pt>
                <c:pt idx="123">
                  <c:v>436</c:v>
                </c:pt>
                <c:pt idx="124">
                  <c:v>438</c:v>
                </c:pt>
                <c:pt idx="125">
                  <c:v>440</c:v>
                </c:pt>
                <c:pt idx="126">
                  <c:v>442</c:v>
                </c:pt>
                <c:pt idx="127">
                  <c:v>444</c:v>
                </c:pt>
                <c:pt idx="128">
                  <c:v>446</c:v>
                </c:pt>
                <c:pt idx="129">
                  <c:v>448</c:v>
                </c:pt>
                <c:pt idx="130">
                  <c:v>450</c:v>
                </c:pt>
                <c:pt idx="131">
                  <c:v>452</c:v>
                </c:pt>
                <c:pt idx="132">
                  <c:v>454</c:v>
                </c:pt>
                <c:pt idx="133">
                  <c:v>456</c:v>
                </c:pt>
                <c:pt idx="134">
                  <c:v>458</c:v>
                </c:pt>
                <c:pt idx="135">
                  <c:v>460</c:v>
                </c:pt>
                <c:pt idx="136">
                  <c:v>462</c:v>
                </c:pt>
                <c:pt idx="137">
                  <c:v>464</c:v>
                </c:pt>
                <c:pt idx="138">
                  <c:v>466</c:v>
                </c:pt>
                <c:pt idx="139">
                  <c:v>468</c:v>
                </c:pt>
                <c:pt idx="140">
                  <c:v>470</c:v>
                </c:pt>
                <c:pt idx="141">
                  <c:v>472</c:v>
                </c:pt>
                <c:pt idx="142">
                  <c:v>474</c:v>
                </c:pt>
                <c:pt idx="143">
                  <c:v>476</c:v>
                </c:pt>
                <c:pt idx="144">
                  <c:v>478</c:v>
                </c:pt>
                <c:pt idx="145">
                  <c:v>480</c:v>
                </c:pt>
                <c:pt idx="146">
                  <c:v>482</c:v>
                </c:pt>
                <c:pt idx="147">
                  <c:v>484</c:v>
                </c:pt>
                <c:pt idx="148">
                  <c:v>486</c:v>
                </c:pt>
                <c:pt idx="149">
                  <c:v>488</c:v>
                </c:pt>
                <c:pt idx="150">
                  <c:v>490</c:v>
                </c:pt>
                <c:pt idx="151">
                  <c:v>492</c:v>
                </c:pt>
                <c:pt idx="152">
                  <c:v>494</c:v>
                </c:pt>
                <c:pt idx="153">
                  <c:v>496</c:v>
                </c:pt>
                <c:pt idx="154">
                  <c:v>498</c:v>
                </c:pt>
                <c:pt idx="155">
                  <c:v>500</c:v>
                </c:pt>
                <c:pt idx="156">
                  <c:v>502</c:v>
                </c:pt>
                <c:pt idx="157">
                  <c:v>504</c:v>
                </c:pt>
                <c:pt idx="158">
                  <c:v>506</c:v>
                </c:pt>
                <c:pt idx="159">
                  <c:v>508</c:v>
                </c:pt>
                <c:pt idx="160">
                  <c:v>510</c:v>
                </c:pt>
                <c:pt idx="161">
                  <c:v>512</c:v>
                </c:pt>
                <c:pt idx="162">
                  <c:v>514</c:v>
                </c:pt>
                <c:pt idx="163">
                  <c:v>516</c:v>
                </c:pt>
                <c:pt idx="164">
                  <c:v>518</c:v>
                </c:pt>
                <c:pt idx="165">
                  <c:v>520</c:v>
                </c:pt>
                <c:pt idx="166">
                  <c:v>522</c:v>
                </c:pt>
                <c:pt idx="167">
                  <c:v>524</c:v>
                </c:pt>
                <c:pt idx="168">
                  <c:v>526</c:v>
                </c:pt>
                <c:pt idx="169">
                  <c:v>528</c:v>
                </c:pt>
                <c:pt idx="170">
                  <c:v>530</c:v>
                </c:pt>
                <c:pt idx="171">
                  <c:v>532</c:v>
                </c:pt>
                <c:pt idx="172">
                  <c:v>534</c:v>
                </c:pt>
                <c:pt idx="173">
                  <c:v>536</c:v>
                </c:pt>
                <c:pt idx="174">
                  <c:v>538</c:v>
                </c:pt>
                <c:pt idx="175">
                  <c:v>540</c:v>
                </c:pt>
                <c:pt idx="176">
                  <c:v>542</c:v>
                </c:pt>
                <c:pt idx="177">
                  <c:v>544</c:v>
                </c:pt>
                <c:pt idx="178">
                  <c:v>546</c:v>
                </c:pt>
                <c:pt idx="179">
                  <c:v>548</c:v>
                </c:pt>
                <c:pt idx="180">
                  <c:v>550</c:v>
                </c:pt>
                <c:pt idx="181">
                  <c:v>552</c:v>
                </c:pt>
                <c:pt idx="182">
                  <c:v>554</c:v>
                </c:pt>
                <c:pt idx="183">
                  <c:v>556</c:v>
                </c:pt>
                <c:pt idx="184">
                  <c:v>558</c:v>
                </c:pt>
                <c:pt idx="185">
                  <c:v>560</c:v>
                </c:pt>
                <c:pt idx="186">
                  <c:v>562</c:v>
                </c:pt>
                <c:pt idx="187">
                  <c:v>564</c:v>
                </c:pt>
                <c:pt idx="188">
                  <c:v>566</c:v>
                </c:pt>
                <c:pt idx="189">
                  <c:v>568</c:v>
                </c:pt>
                <c:pt idx="190">
                  <c:v>570</c:v>
                </c:pt>
                <c:pt idx="191">
                  <c:v>572</c:v>
                </c:pt>
                <c:pt idx="192">
                  <c:v>574</c:v>
                </c:pt>
                <c:pt idx="193">
                  <c:v>576</c:v>
                </c:pt>
                <c:pt idx="194">
                  <c:v>578</c:v>
                </c:pt>
                <c:pt idx="195">
                  <c:v>580</c:v>
                </c:pt>
                <c:pt idx="196">
                  <c:v>582</c:v>
                </c:pt>
                <c:pt idx="197">
                  <c:v>584</c:v>
                </c:pt>
                <c:pt idx="198">
                  <c:v>586</c:v>
                </c:pt>
                <c:pt idx="199">
                  <c:v>588</c:v>
                </c:pt>
                <c:pt idx="200">
                  <c:v>590</c:v>
                </c:pt>
                <c:pt idx="201">
                  <c:v>592</c:v>
                </c:pt>
                <c:pt idx="202">
                  <c:v>594</c:v>
                </c:pt>
                <c:pt idx="203">
                  <c:v>596</c:v>
                </c:pt>
                <c:pt idx="204">
                  <c:v>598</c:v>
                </c:pt>
                <c:pt idx="205">
                  <c:v>600</c:v>
                </c:pt>
                <c:pt idx="206">
                  <c:v>602</c:v>
                </c:pt>
                <c:pt idx="207">
                  <c:v>604</c:v>
                </c:pt>
                <c:pt idx="208">
                  <c:v>606</c:v>
                </c:pt>
                <c:pt idx="209">
                  <c:v>608</c:v>
                </c:pt>
                <c:pt idx="210">
                  <c:v>610</c:v>
                </c:pt>
                <c:pt idx="211">
                  <c:v>612</c:v>
                </c:pt>
                <c:pt idx="212">
                  <c:v>614</c:v>
                </c:pt>
                <c:pt idx="213">
                  <c:v>616</c:v>
                </c:pt>
                <c:pt idx="214">
                  <c:v>618</c:v>
                </c:pt>
                <c:pt idx="215">
                  <c:v>620</c:v>
                </c:pt>
                <c:pt idx="216">
                  <c:v>622</c:v>
                </c:pt>
                <c:pt idx="217">
                  <c:v>624</c:v>
                </c:pt>
                <c:pt idx="218">
                  <c:v>626</c:v>
                </c:pt>
                <c:pt idx="219">
                  <c:v>628</c:v>
                </c:pt>
                <c:pt idx="220">
                  <c:v>630</c:v>
                </c:pt>
                <c:pt idx="221">
                  <c:v>632</c:v>
                </c:pt>
                <c:pt idx="222">
                  <c:v>634</c:v>
                </c:pt>
                <c:pt idx="223">
                  <c:v>636</c:v>
                </c:pt>
                <c:pt idx="224">
                  <c:v>638</c:v>
                </c:pt>
                <c:pt idx="225">
                  <c:v>640</c:v>
                </c:pt>
                <c:pt idx="226">
                  <c:v>642</c:v>
                </c:pt>
                <c:pt idx="227">
                  <c:v>644</c:v>
                </c:pt>
                <c:pt idx="228">
                  <c:v>646</c:v>
                </c:pt>
                <c:pt idx="229">
                  <c:v>648</c:v>
                </c:pt>
                <c:pt idx="230">
                  <c:v>650</c:v>
                </c:pt>
                <c:pt idx="231">
                  <c:v>652</c:v>
                </c:pt>
                <c:pt idx="232">
                  <c:v>654</c:v>
                </c:pt>
                <c:pt idx="233">
                  <c:v>656</c:v>
                </c:pt>
                <c:pt idx="234">
                  <c:v>658</c:v>
                </c:pt>
                <c:pt idx="235">
                  <c:v>660</c:v>
                </c:pt>
                <c:pt idx="236">
                  <c:v>662</c:v>
                </c:pt>
                <c:pt idx="237">
                  <c:v>664</c:v>
                </c:pt>
                <c:pt idx="238">
                  <c:v>666</c:v>
                </c:pt>
                <c:pt idx="239">
                  <c:v>668</c:v>
                </c:pt>
                <c:pt idx="240">
                  <c:v>670</c:v>
                </c:pt>
                <c:pt idx="241">
                  <c:v>672</c:v>
                </c:pt>
                <c:pt idx="242">
                  <c:v>674</c:v>
                </c:pt>
                <c:pt idx="243">
                  <c:v>676</c:v>
                </c:pt>
                <c:pt idx="244">
                  <c:v>678</c:v>
                </c:pt>
                <c:pt idx="245">
                  <c:v>680</c:v>
                </c:pt>
                <c:pt idx="246">
                  <c:v>682</c:v>
                </c:pt>
                <c:pt idx="247">
                  <c:v>684</c:v>
                </c:pt>
                <c:pt idx="248">
                  <c:v>686</c:v>
                </c:pt>
                <c:pt idx="249">
                  <c:v>688</c:v>
                </c:pt>
                <c:pt idx="250">
                  <c:v>690</c:v>
                </c:pt>
                <c:pt idx="251">
                  <c:v>692</c:v>
                </c:pt>
                <c:pt idx="252">
                  <c:v>694</c:v>
                </c:pt>
                <c:pt idx="253">
                  <c:v>696</c:v>
                </c:pt>
                <c:pt idx="254">
                  <c:v>698</c:v>
                </c:pt>
                <c:pt idx="255">
                  <c:v>700</c:v>
                </c:pt>
                <c:pt idx="256">
                  <c:v>702</c:v>
                </c:pt>
                <c:pt idx="257">
                  <c:v>704</c:v>
                </c:pt>
                <c:pt idx="258">
                  <c:v>706</c:v>
                </c:pt>
                <c:pt idx="259">
                  <c:v>708</c:v>
                </c:pt>
                <c:pt idx="260">
                  <c:v>710</c:v>
                </c:pt>
                <c:pt idx="261">
                  <c:v>712</c:v>
                </c:pt>
                <c:pt idx="262">
                  <c:v>714</c:v>
                </c:pt>
                <c:pt idx="263">
                  <c:v>716</c:v>
                </c:pt>
                <c:pt idx="264">
                  <c:v>718</c:v>
                </c:pt>
                <c:pt idx="265">
                  <c:v>720</c:v>
                </c:pt>
                <c:pt idx="266">
                  <c:v>722</c:v>
                </c:pt>
                <c:pt idx="267">
                  <c:v>724</c:v>
                </c:pt>
                <c:pt idx="268">
                  <c:v>726</c:v>
                </c:pt>
                <c:pt idx="269">
                  <c:v>728</c:v>
                </c:pt>
                <c:pt idx="270">
                  <c:v>730</c:v>
                </c:pt>
                <c:pt idx="271">
                  <c:v>732</c:v>
                </c:pt>
                <c:pt idx="272">
                  <c:v>734</c:v>
                </c:pt>
                <c:pt idx="273">
                  <c:v>736</c:v>
                </c:pt>
                <c:pt idx="274">
                  <c:v>738</c:v>
                </c:pt>
                <c:pt idx="275">
                  <c:v>740</c:v>
                </c:pt>
                <c:pt idx="276">
                  <c:v>742</c:v>
                </c:pt>
                <c:pt idx="277">
                  <c:v>744</c:v>
                </c:pt>
                <c:pt idx="278">
                  <c:v>746</c:v>
                </c:pt>
                <c:pt idx="279">
                  <c:v>748</c:v>
                </c:pt>
                <c:pt idx="280">
                  <c:v>750</c:v>
                </c:pt>
                <c:pt idx="281">
                  <c:v>752</c:v>
                </c:pt>
                <c:pt idx="282">
                  <c:v>754</c:v>
                </c:pt>
                <c:pt idx="283">
                  <c:v>756</c:v>
                </c:pt>
                <c:pt idx="284">
                  <c:v>758</c:v>
                </c:pt>
                <c:pt idx="285">
                  <c:v>760</c:v>
                </c:pt>
                <c:pt idx="286">
                  <c:v>762</c:v>
                </c:pt>
                <c:pt idx="287">
                  <c:v>764</c:v>
                </c:pt>
                <c:pt idx="288">
                  <c:v>766</c:v>
                </c:pt>
                <c:pt idx="289">
                  <c:v>768</c:v>
                </c:pt>
                <c:pt idx="290">
                  <c:v>770</c:v>
                </c:pt>
                <c:pt idx="291">
                  <c:v>772</c:v>
                </c:pt>
                <c:pt idx="292">
                  <c:v>774</c:v>
                </c:pt>
                <c:pt idx="293">
                  <c:v>776</c:v>
                </c:pt>
                <c:pt idx="294">
                  <c:v>778</c:v>
                </c:pt>
                <c:pt idx="295">
                  <c:v>780</c:v>
                </c:pt>
                <c:pt idx="296">
                  <c:v>782</c:v>
                </c:pt>
                <c:pt idx="297">
                  <c:v>784</c:v>
                </c:pt>
                <c:pt idx="298">
                  <c:v>786</c:v>
                </c:pt>
                <c:pt idx="299">
                  <c:v>788</c:v>
                </c:pt>
                <c:pt idx="300">
                  <c:v>790</c:v>
                </c:pt>
                <c:pt idx="301">
                  <c:v>792</c:v>
                </c:pt>
                <c:pt idx="302">
                  <c:v>794</c:v>
                </c:pt>
                <c:pt idx="303">
                  <c:v>796</c:v>
                </c:pt>
                <c:pt idx="304">
                  <c:v>798</c:v>
                </c:pt>
                <c:pt idx="305">
                  <c:v>800</c:v>
                </c:pt>
                <c:pt idx="306">
                  <c:v>802</c:v>
                </c:pt>
                <c:pt idx="307">
                  <c:v>804</c:v>
                </c:pt>
                <c:pt idx="308">
                  <c:v>806</c:v>
                </c:pt>
                <c:pt idx="309">
                  <c:v>808</c:v>
                </c:pt>
                <c:pt idx="310">
                  <c:v>810</c:v>
                </c:pt>
                <c:pt idx="311">
                  <c:v>812</c:v>
                </c:pt>
                <c:pt idx="312">
                  <c:v>814</c:v>
                </c:pt>
                <c:pt idx="313">
                  <c:v>816</c:v>
                </c:pt>
                <c:pt idx="314">
                  <c:v>818</c:v>
                </c:pt>
                <c:pt idx="315">
                  <c:v>820</c:v>
                </c:pt>
              </c:numCache>
            </c:numRef>
          </c:xVal>
          <c:yVal>
            <c:numRef>
              <c:f>transmition5cm!$D$2:$D$317</c:f>
              <c:numCache>
                <c:formatCode>General</c:formatCode>
                <c:ptCount val="316"/>
                <c:pt idx="0">
                  <c:v>0.32242065200000009</c:v>
                </c:pt>
                <c:pt idx="1">
                  <c:v>0.27358231000000005</c:v>
                </c:pt>
                <c:pt idx="2">
                  <c:v>0.25806428600000003</c:v>
                </c:pt>
                <c:pt idx="3">
                  <c:v>0.25820032700000001</c:v>
                </c:pt>
                <c:pt idx="4">
                  <c:v>0.20433770500000001</c:v>
                </c:pt>
                <c:pt idx="5">
                  <c:v>0.18194860500000004</c:v>
                </c:pt>
                <c:pt idx="6">
                  <c:v>0.137481616</c:v>
                </c:pt>
                <c:pt idx="7">
                  <c:v>9.0484353000000017E-2</c:v>
                </c:pt>
                <c:pt idx="8">
                  <c:v>7.7873185000000011E-2</c:v>
                </c:pt>
                <c:pt idx="9">
                  <c:v>6.0188081000000004E-2</c:v>
                </c:pt>
                <c:pt idx="10">
                  <c:v>4.8233592000000006E-2</c:v>
                </c:pt>
                <c:pt idx="11">
                  <c:v>4.6083314000000007E-2</c:v>
                </c:pt>
                <c:pt idx="12">
                  <c:v>5.3386599000000014E-2</c:v>
                </c:pt>
                <c:pt idx="13">
                  <c:v>5.237037600000001E-2</c:v>
                </c:pt>
                <c:pt idx="14">
                  <c:v>6.4126473000000017E-2</c:v>
                </c:pt>
                <c:pt idx="15">
                  <c:v>6.2102070000000016E-2</c:v>
                </c:pt>
                <c:pt idx="16">
                  <c:v>6.5940591000000021E-2</c:v>
                </c:pt>
                <c:pt idx="17">
                  <c:v>6.1565464000000007E-2</c:v>
                </c:pt>
                <c:pt idx="18">
                  <c:v>5.5099785000000012E-2</c:v>
                </c:pt>
                <c:pt idx="19">
                  <c:v>4.5540887000000002E-2</c:v>
                </c:pt>
                <c:pt idx="20">
                  <c:v>4.371444800000001E-2</c:v>
                </c:pt>
                <c:pt idx="21">
                  <c:v>3.6674278000000012E-2</c:v>
                </c:pt>
                <c:pt idx="22">
                  <c:v>3.1191324000000003E-2</c:v>
                </c:pt>
                <c:pt idx="23">
                  <c:v>2.7824508000000005E-2</c:v>
                </c:pt>
                <c:pt idx="24">
                  <c:v>2.4937366000000006E-2</c:v>
                </c:pt>
                <c:pt idx="25">
                  <c:v>2.3654655E-2</c:v>
                </c:pt>
                <c:pt idx="26">
                  <c:v>2.7667558000000005E-2</c:v>
                </c:pt>
                <c:pt idx="27">
                  <c:v>3.0184369000000003E-2</c:v>
                </c:pt>
                <c:pt idx="28">
                  <c:v>3.1208864000000003E-2</c:v>
                </c:pt>
                <c:pt idx="29">
                  <c:v>3.7374105000000005E-2</c:v>
                </c:pt>
                <c:pt idx="30">
                  <c:v>3.9629853000000007E-2</c:v>
                </c:pt>
                <c:pt idx="31">
                  <c:v>4.1355319000000001E-2</c:v>
                </c:pt>
                <c:pt idx="32">
                  <c:v>4.2200776000000009E-2</c:v>
                </c:pt>
                <c:pt idx="33">
                  <c:v>5.1886858000000001E-2</c:v>
                </c:pt>
                <c:pt idx="34">
                  <c:v>5.2552855000000002E-2</c:v>
                </c:pt>
                <c:pt idx="35">
                  <c:v>4.3069570000000008E-2</c:v>
                </c:pt>
                <c:pt idx="36">
                  <c:v>4.3344338000000003E-2</c:v>
                </c:pt>
                <c:pt idx="37">
                  <c:v>3.5192308000000005E-2</c:v>
                </c:pt>
                <c:pt idx="38">
                  <c:v>2.5881795000000003E-2</c:v>
                </c:pt>
                <c:pt idx="39">
                  <c:v>3.3577376000000006E-2</c:v>
                </c:pt>
                <c:pt idx="40">
                  <c:v>3.5672837000000006E-2</c:v>
                </c:pt>
                <c:pt idx="41">
                  <c:v>2.5981103000000005E-2</c:v>
                </c:pt>
                <c:pt idx="42">
                  <c:v>2.4852523000000001E-2</c:v>
                </c:pt>
                <c:pt idx="43">
                  <c:v>2.2672493000000005E-2</c:v>
                </c:pt>
                <c:pt idx="44">
                  <c:v>2.5637431000000006E-2</c:v>
                </c:pt>
                <c:pt idx="45">
                  <c:v>2.1005930000000003E-2</c:v>
                </c:pt>
                <c:pt idx="46">
                  <c:v>2.7117072000000002E-2</c:v>
                </c:pt>
                <c:pt idx="47">
                  <c:v>2.4067109999999999E-2</c:v>
                </c:pt>
                <c:pt idx="48">
                  <c:v>3.0722550999999997E-2</c:v>
                </c:pt>
                <c:pt idx="49">
                  <c:v>3.0151511000000002E-2</c:v>
                </c:pt>
                <c:pt idx="50">
                  <c:v>3.3628143000000006E-2</c:v>
                </c:pt>
                <c:pt idx="51">
                  <c:v>3.2287410000000009E-2</c:v>
                </c:pt>
                <c:pt idx="52">
                  <c:v>3.4871065000000007E-2</c:v>
                </c:pt>
                <c:pt idx="53">
                  <c:v>2.9509065000000004E-2</c:v>
                </c:pt>
                <c:pt idx="54">
                  <c:v>3.2341907000000017E-2</c:v>
                </c:pt>
                <c:pt idx="55">
                  <c:v>3.3023975000000004E-2</c:v>
                </c:pt>
                <c:pt idx="56">
                  <c:v>3.9254308000000009E-2</c:v>
                </c:pt>
                <c:pt idx="57">
                  <c:v>3.6750381000000006E-2</c:v>
                </c:pt>
                <c:pt idx="58">
                  <c:v>2.7760061000000003E-2</c:v>
                </c:pt>
                <c:pt idx="59">
                  <c:v>2.7762011000000003E-2</c:v>
                </c:pt>
                <c:pt idx="60">
                  <c:v>3.2630678000000017E-2</c:v>
                </c:pt>
                <c:pt idx="61">
                  <c:v>2.6319209000000003E-2</c:v>
                </c:pt>
                <c:pt idx="62">
                  <c:v>2.4133157000000002E-2</c:v>
                </c:pt>
                <c:pt idx="63">
                  <c:v>3.0744147000000003E-2</c:v>
                </c:pt>
                <c:pt idx="64">
                  <c:v>3.0563211000000003E-2</c:v>
                </c:pt>
                <c:pt idx="65">
                  <c:v>2.2865286000000005E-2</c:v>
                </c:pt>
                <c:pt idx="66">
                  <c:v>2.4827213000000008E-2</c:v>
                </c:pt>
                <c:pt idx="67">
                  <c:v>2.7579239000000009E-2</c:v>
                </c:pt>
                <c:pt idx="68">
                  <c:v>2.7589900000000007E-2</c:v>
                </c:pt>
                <c:pt idx="69">
                  <c:v>1.9572272000000002E-2</c:v>
                </c:pt>
                <c:pt idx="70">
                  <c:v>2.5334774000000001E-2</c:v>
                </c:pt>
                <c:pt idx="71">
                  <c:v>3.164834100000001E-2</c:v>
                </c:pt>
                <c:pt idx="72">
                  <c:v>2.9822794999999999E-2</c:v>
                </c:pt>
                <c:pt idx="73">
                  <c:v>3.6335677000000004E-2</c:v>
                </c:pt>
                <c:pt idx="74">
                  <c:v>4.455800900000001E-2</c:v>
                </c:pt>
                <c:pt idx="75">
                  <c:v>4.9690550000000007E-2</c:v>
                </c:pt>
                <c:pt idx="76">
                  <c:v>5.0374352000000004E-2</c:v>
                </c:pt>
                <c:pt idx="77">
                  <c:v>5.846850600000001E-2</c:v>
                </c:pt>
                <c:pt idx="78">
                  <c:v>6.8659469000000001E-2</c:v>
                </c:pt>
                <c:pt idx="79">
                  <c:v>7.9108632000000026E-2</c:v>
                </c:pt>
                <c:pt idx="80">
                  <c:v>9.1716637000000004E-2</c:v>
                </c:pt>
                <c:pt idx="81">
                  <c:v>0.115839862</c:v>
                </c:pt>
                <c:pt idx="82">
                  <c:v>0.15183826300000003</c:v>
                </c:pt>
                <c:pt idx="83">
                  <c:v>0.231400676</c:v>
                </c:pt>
                <c:pt idx="84">
                  <c:v>0.58666048999999998</c:v>
                </c:pt>
                <c:pt idx="85">
                  <c:v>1.722443637</c:v>
                </c:pt>
                <c:pt idx="86">
                  <c:v>4.231063906000001</c:v>
                </c:pt>
                <c:pt idx="87">
                  <c:v>8.1429517289999982</c:v>
                </c:pt>
                <c:pt idx="88">
                  <c:v>12.95695802</c:v>
                </c:pt>
                <c:pt idx="89">
                  <c:v>18.143153229999999</c:v>
                </c:pt>
                <c:pt idx="90">
                  <c:v>23.236202949999996</c:v>
                </c:pt>
                <c:pt idx="91">
                  <c:v>28.663975620000002</c:v>
                </c:pt>
                <c:pt idx="92">
                  <c:v>34.806190610000002</c:v>
                </c:pt>
                <c:pt idx="93">
                  <c:v>41.47317975</c:v>
                </c:pt>
                <c:pt idx="94">
                  <c:v>48.010413810000003</c:v>
                </c:pt>
                <c:pt idx="95">
                  <c:v>53.691331570000003</c:v>
                </c:pt>
                <c:pt idx="96">
                  <c:v>58.343329689999997</c:v>
                </c:pt>
                <c:pt idx="97">
                  <c:v>61.81037826</c:v>
                </c:pt>
                <c:pt idx="98">
                  <c:v>64.34313204</c:v>
                </c:pt>
                <c:pt idx="99">
                  <c:v>66.112256799999983</c:v>
                </c:pt>
                <c:pt idx="100">
                  <c:v>67.392765960000006</c:v>
                </c:pt>
                <c:pt idx="101">
                  <c:v>68.241004370000013</c:v>
                </c:pt>
                <c:pt idx="102">
                  <c:v>68.879341929999967</c:v>
                </c:pt>
                <c:pt idx="103">
                  <c:v>69.413816420000018</c:v>
                </c:pt>
                <c:pt idx="104">
                  <c:v>69.670366589999986</c:v>
                </c:pt>
                <c:pt idx="105">
                  <c:v>69.981937479999999</c:v>
                </c:pt>
                <c:pt idx="106">
                  <c:v>70.331958299999982</c:v>
                </c:pt>
                <c:pt idx="107">
                  <c:v>70.529923550000007</c:v>
                </c:pt>
                <c:pt idx="108">
                  <c:v>70.798060800000002</c:v>
                </c:pt>
                <c:pt idx="109">
                  <c:v>70.920051610000002</c:v>
                </c:pt>
                <c:pt idx="110">
                  <c:v>71.037260700000019</c:v>
                </c:pt>
                <c:pt idx="111">
                  <c:v>71.164664180000017</c:v>
                </c:pt>
                <c:pt idx="112">
                  <c:v>71.232205559999983</c:v>
                </c:pt>
                <c:pt idx="113">
                  <c:v>71.380019149999981</c:v>
                </c:pt>
                <c:pt idx="114">
                  <c:v>71.500500529999982</c:v>
                </c:pt>
                <c:pt idx="115">
                  <c:v>71.560817459999981</c:v>
                </c:pt>
                <c:pt idx="116">
                  <c:v>71.550761099999988</c:v>
                </c:pt>
                <c:pt idx="117">
                  <c:v>71.74711514000002</c:v>
                </c:pt>
                <c:pt idx="118">
                  <c:v>71.878317109999969</c:v>
                </c:pt>
                <c:pt idx="119">
                  <c:v>71.918735189999992</c:v>
                </c:pt>
                <c:pt idx="120">
                  <c:v>71.868216140000001</c:v>
                </c:pt>
                <c:pt idx="121">
                  <c:v>72.070505529999991</c:v>
                </c:pt>
                <c:pt idx="122">
                  <c:v>72.123700779999965</c:v>
                </c:pt>
                <c:pt idx="123">
                  <c:v>72.212446790000001</c:v>
                </c:pt>
                <c:pt idx="124">
                  <c:v>72.250514219999999</c:v>
                </c:pt>
                <c:pt idx="125">
                  <c:v>72.283522219999981</c:v>
                </c:pt>
                <c:pt idx="126">
                  <c:v>72.278443089999982</c:v>
                </c:pt>
                <c:pt idx="127">
                  <c:v>72.357209810000001</c:v>
                </c:pt>
                <c:pt idx="128">
                  <c:v>72.456425359999983</c:v>
                </c:pt>
                <c:pt idx="129">
                  <c:v>72.558326219999984</c:v>
                </c:pt>
                <c:pt idx="130">
                  <c:v>72.624638619999985</c:v>
                </c:pt>
                <c:pt idx="131">
                  <c:v>72.711446290000012</c:v>
                </c:pt>
                <c:pt idx="132">
                  <c:v>72.793242410000005</c:v>
                </c:pt>
                <c:pt idx="133">
                  <c:v>72.816264140000015</c:v>
                </c:pt>
                <c:pt idx="134">
                  <c:v>72.870009829999987</c:v>
                </c:pt>
                <c:pt idx="135">
                  <c:v>72.931482059999979</c:v>
                </c:pt>
                <c:pt idx="136">
                  <c:v>73.00839526999998</c:v>
                </c:pt>
                <c:pt idx="137">
                  <c:v>73.018656490000012</c:v>
                </c:pt>
                <c:pt idx="138">
                  <c:v>73.093093490000015</c:v>
                </c:pt>
                <c:pt idx="139">
                  <c:v>73.152183690000001</c:v>
                </c:pt>
                <c:pt idx="140">
                  <c:v>73.247342079999981</c:v>
                </c:pt>
                <c:pt idx="141">
                  <c:v>73.252489299999979</c:v>
                </c:pt>
                <c:pt idx="142">
                  <c:v>73.265358939999984</c:v>
                </c:pt>
                <c:pt idx="143">
                  <c:v>73.301405950000003</c:v>
                </c:pt>
                <c:pt idx="144">
                  <c:v>73.35550972999998</c:v>
                </c:pt>
                <c:pt idx="145">
                  <c:v>73.458675040000003</c:v>
                </c:pt>
                <c:pt idx="146">
                  <c:v>74.104149860000007</c:v>
                </c:pt>
                <c:pt idx="147">
                  <c:v>72.928919680000021</c:v>
                </c:pt>
                <c:pt idx="148">
                  <c:v>71.938952760000006</c:v>
                </c:pt>
                <c:pt idx="149">
                  <c:v>73.823491269999991</c:v>
                </c:pt>
                <c:pt idx="150">
                  <c:v>74.015679489999997</c:v>
                </c:pt>
                <c:pt idx="151">
                  <c:v>73.564570070000002</c:v>
                </c:pt>
                <c:pt idx="152">
                  <c:v>73.569739580000004</c:v>
                </c:pt>
                <c:pt idx="153">
                  <c:v>73.595592600000003</c:v>
                </c:pt>
                <c:pt idx="154">
                  <c:v>73.714633550000016</c:v>
                </c:pt>
                <c:pt idx="155">
                  <c:v>73.784595080000017</c:v>
                </c:pt>
                <c:pt idx="156">
                  <c:v>73.784595080000017</c:v>
                </c:pt>
                <c:pt idx="157">
                  <c:v>73.826085079999984</c:v>
                </c:pt>
                <c:pt idx="158">
                  <c:v>73.90134519999998</c:v>
                </c:pt>
                <c:pt idx="159">
                  <c:v>73.91173191999998</c:v>
                </c:pt>
                <c:pt idx="160">
                  <c:v>73.958490249999983</c:v>
                </c:pt>
                <c:pt idx="161">
                  <c:v>73.994878290000003</c:v>
                </c:pt>
                <c:pt idx="162">
                  <c:v>74.057299439999994</c:v>
                </c:pt>
                <c:pt idx="163">
                  <c:v>74.070310469999981</c:v>
                </c:pt>
                <c:pt idx="164">
                  <c:v>74.093736089999979</c:v>
                </c:pt>
                <c:pt idx="165">
                  <c:v>74.187512679999998</c:v>
                </c:pt>
                <c:pt idx="166">
                  <c:v>74.234445480000019</c:v>
                </c:pt>
                <c:pt idx="167">
                  <c:v>74.231837319999968</c:v>
                </c:pt>
                <c:pt idx="168">
                  <c:v>74.265750499999982</c:v>
                </c:pt>
                <c:pt idx="169">
                  <c:v>74.286627850000002</c:v>
                </c:pt>
                <c:pt idx="170">
                  <c:v>74.359744799999987</c:v>
                </c:pt>
                <c:pt idx="171">
                  <c:v>74.393716420000004</c:v>
                </c:pt>
                <c:pt idx="172">
                  <c:v>74.393716420000004</c:v>
                </c:pt>
                <c:pt idx="173">
                  <c:v>74.490489830000001</c:v>
                </c:pt>
                <c:pt idx="174">
                  <c:v>74.456474020000002</c:v>
                </c:pt>
                <c:pt idx="175">
                  <c:v>74.52452117</c:v>
                </c:pt>
                <c:pt idx="176">
                  <c:v>74.576907449999979</c:v>
                </c:pt>
                <c:pt idx="177">
                  <c:v>74.605735599999988</c:v>
                </c:pt>
                <c:pt idx="178">
                  <c:v>74.681790509999985</c:v>
                </c:pt>
                <c:pt idx="179">
                  <c:v>74.684414469999993</c:v>
                </c:pt>
                <c:pt idx="180">
                  <c:v>74.752669940000018</c:v>
                </c:pt>
                <c:pt idx="181">
                  <c:v>74.687038529999967</c:v>
                </c:pt>
                <c:pt idx="182">
                  <c:v>74.781566029999993</c:v>
                </c:pt>
                <c:pt idx="183">
                  <c:v>74.786821070000002</c:v>
                </c:pt>
                <c:pt idx="184">
                  <c:v>74.852540169999969</c:v>
                </c:pt>
                <c:pt idx="185">
                  <c:v>74.726410459999983</c:v>
                </c:pt>
                <c:pt idx="186">
                  <c:v>74.870951859999991</c:v>
                </c:pt>
                <c:pt idx="187">
                  <c:v>75.013137229999998</c:v>
                </c:pt>
                <c:pt idx="188">
                  <c:v>75.589895529999993</c:v>
                </c:pt>
                <c:pt idx="189">
                  <c:v>75.97063421</c:v>
                </c:pt>
                <c:pt idx="190">
                  <c:v>75.925271319999965</c:v>
                </c:pt>
                <c:pt idx="191">
                  <c:v>75.438664970000019</c:v>
                </c:pt>
                <c:pt idx="192">
                  <c:v>74.380648569999991</c:v>
                </c:pt>
                <c:pt idx="193">
                  <c:v>73.311708359999969</c:v>
                </c:pt>
                <c:pt idx="194">
                  <c:v>72.253052760000003</c:v>
                </c:pt>
                <c:pt idx="195">
                  <c:v>71.850542849999968</c:v>
                </c:pt>
                <c:pt idx="196">
                  <c:v>71.282277539999967</c:v>
                </c:pt>
                <c:pt idx="197">
                  <c:v>72.420793880000005</c:v>
                </c:pt>
                <c:pt idx="198">
                  <c:v>73.616281560000004</c:v>
                </c:pt>
                <c:pt idx="199">
                  <c:v>75.383024750000004</c:v>
                </c:pt>
                <c:pt idx="200">
                  <c:v>76.342560800000001</c:v>
                </c:pt>
                <c:pt idx="201">
                  <c:v>76.278213460000018</c:v>
                </c:pt>
                <c:pt idx="202">
                  <c:v>76.727090579999981</c:v>
                </c:pt>
                <c:pt idx="203">
                  <c:v>76.786420670000012</c:v>
                </c:pt>
                <c:pt idx="204">
                  <c:v>76.519796029999981</c:v>
                </c:pt>
                <c:pt idx="205">
                  <c:v>76.708222440000014</c:v>
                </c:pt>
                <c:pt idx="206">
                  <c:v>76.851196729999998</c:v>
                </c:pt>
                <c:pt idx="207">
                  <c:v>77.094594020000017</c:v>
                </c:pt>
                <c:pt idx="208">
                  <c:v>77.186744589999989</c:v>
                </c:pt>
                <c:pt idx="209">
                  <c:v>76.487540870000004</c:v>
                </c:pt>
                <c:pt idx="210">
                  <c:v>76.576275299999992</c:v>
                </c:pt>
                <c:pt idx="211">
                  <c:v>76.818801879999967</c:v>
                </c:pt>
                <c:pt idx="212">
                  <c:v>76.535928709999979</c:v>
                </c:pt>
                <c:pt idx="213">
                  <c:v>77.056681650000002</c:v>
                </c:pt>
                <c:pt idx="214">
                  <c:v>76.627411509999988</c:v>
                </c:pt>
                <c:pt idx="215">
                  <c:v>76.439183610000015</c:v>
                </c:pt>
                <c:pt idx="216">
                  <c:v>75.637715499999999</c:v>
                </c:pt>
                <c:pt idx="217">
                  <c:v>75.768045430000001</c:v>
                </c:pt>
                <c:pt idx="218">
                  <c:v>75.68024754999999</c:v>
                </c:pt>
                <c:pt idx="219">
                  <c:v>75.7520746</c:v>
                </c:pt>
                <c:pt idx="220">
                  <c:v>75.536797680000006</c:v>
                </c:pt>
                <c:pt idx="221">
                  <c:v>75.706842209999991</c:v>
                </c:pt>
                <c:pt idx="222">
                  <c:v>75.417463860000012</c:v>
                </c:pt>
                <c:pt idx="223">
                  <c:v>75.436014510000007</c:v>
                </c:pt>
                <c:pt idx="224">
                  <c:v>75.704182329999981</c:v>
                </c:pt>
                <c:pt idx="225">
                  <c:v>75.531489949999994</c:v>
                </c:pt>
                <c:pt idx="226">
                  <c:v>75.666953710000001</c:v>
                </c:pt>
                <c:pt idx="227">
                  <c:v>75.696203229999995</c:v>
                </c:pt>
                <c:pt idx="228">
                  <c:v>75.79200797999998</c:v>
                </c:pt>
                <c:pt idx="229">
                  <c:v>75.240138270000003</c:v>
                </c:pt>
                <c:pt idx="230">
                  <c:v>76.010682799999998</c:v>
                </c:pt>
                <c:pt idx="231">
                  <c:v>75.903933449999997</c:v>
                </c:pt>
                <c:pt idx="232">
                  <c:v>77.542826250000005</c:v>
                </c:pt>
                <c:pt idx="233">
                  <c:v>74.660802099999984</c:v>
                </c:pt>
                <c:pt idx="234">
                  <c:v>85.34593907</c:v>
                </c:pt>
                <c:pt idx="235">
                  <c:v>76.288934240000003</c:v>
                </c:pt>
                <c:pt idx="236">
                  <c:v>75.84528521999998</c:v>
                </c:pt>
                <c:pt idx="237">
                  <c:v>75.69354371</c:v>
                </c:pt>
                <c:pt idx="238">
                  <c:v>75.906600350000005</c:v>
                </c:pt>
                <c:pt idx="239">
                  <c:v>75.632400680000003</c:v>
                </c:pt>
                <c:pt idx="240">
                  <c:v>75.736107149999981</c:v>
                </c:pt>
                <c:pt idx="241">
                  <c:v>75.762721440000007</c:v>
                </c:pt>
                <c:pt idx="242">
                  <c:v>76.125605799999988</c:v>
                </c:pt>
                <c:pt idx="243">
                  <c:v>75.861275699999993</c:v>
                </c:pt>
                <c:pt idx="244">
                  <c:v>75.738768149999984</c:v>
                </c:pt>
                <c:pt idx="245">
                  <c:v>75.592551400000005</c:v>
                </c:pt>
                <c:pt idx="246">
                  <c:v>75.903933449999997</c:v>
                </c:pt>
                <c:pt idx="247">
                  <c:v>75.69354371</c:v>
                </c:pt>
                <c:pt idx="248">
                  <c:v>75.967965050000018</c:v>
                </c:pt>
                <c:pt idx="249">
                  <c:v>76.256776399999993</c:v>
                </c:pt>
                <c:pt idx="250">
                  <c:v>75.965295990000016</c:v>
                </c:pt>
                <c:pt idx="251">
                  <c:v>75.882601569999991</c:v>
                </c:pt>
                <c:pt idx="252">
                  <c:v>76.192501359999966</c:v>
                </c:pt>
                <c:pt idx="253">
                  <c:v>76.010682799999998</c:v>
                </c:pt>
                <c:pt idx="254">
                  <c:v>75.842620470000014</c:v>
                </c:pt>
                <c:pt idx="255">
                  <c:v>76.347925530000012</c:v>
                </c:pt>
                <c:pt idx="256">
                  <c:v>75.965295990000016</c:v>
                </c:pt>
                <c:pt idx="257">
                  <c:v>76.447241030000015</c:v>
                </c:pt>
                <c:pt idx="258">
                  <c:v>75.850615009999999</c:v>
                </c:pt>
                <c:pt idx="259">
                  <c:v>76.692053439999981</c:v>
                </c:pt>
                <c:pt idx="260">
                  <c:v>76.455299299999993</c:v>
                </c:pt>
                <c:pt idx="261">
                  <c:v>76.710917600000016</c:v>
                </c:pt>
                <c:pt idx="262">
                  <c:v>76.522484569999989</c:v>
                </c:pt>
                <c:pt idx="263">
                  <c:v>76.543996329999999</c:v>
                </c:pt>
                <c:pt idx="264">
                  <c:v>76.471418380000003</c:v>
                </c:pt>
                <c:pt idx="265">
                  <c:v>76.843096739999979</c:v>
                </c:pt>
                <c:pt idx="266">
                  <c:v>76.484853549999997</c:v>
                </c:pt>
                <c:pt idx="267">
                  <c:v>76.117582279999979</c:v>
                </c:pt>
                <c:pt idx="268">
                  <c:v>75.754736169999987</c:v>
                </c:pt>
                <c:pt idx="269">
                  <c:v>76.527861950000002</c:v>
                </c:pt>
                <c:pt idx="270">
                  <c:v>76.447241030000015</c:v>
                </c:pt>
                <c:pt idx="271">
                  <c:v>76.75405311999998</c:v>
                </c:pt>
                <c:pt idx="272">
                  <c:v>76.476792169999968</c:v>
                </c:pt>
                <c:pt idx="273">
                  <c:v>76.778327499999989</c:v>
                </c:pt>
                <c:pt idx="274">
                  <c:v>76.82959864</c:v>
                </c:pt>
                <c:pt idx="275">
                  <c:v>76.018695050000005</c:v>
                </c:pt>
                <c:pt idx="276">
                  <c:v>76.713612859999998</c:v>
                </c:pt>
                <c:pt idx="277">
                  <c:v>76.729786409999988</c:v>
                </c:pt>
                <c:pt idx="278">
                  <c:v>76.326468879999965</c:v>
                </c:pt>
                <c:pt idx="279">
                  <c:v>76.519796029999981</c:v>
                </c:pt>
                <c:pt idx="280">
                  <c:v>76.122931199999954</c:v>
                </c:pt>
                <c:pt idx="281">
                  <c:v>76.805308049999965</c:v>
                </c:pt>
                <c:pt idx="282">
                  <c:v>76.476792169999968</c:v>
                </c:pt>
                <c:pt idx="283">
                  <c:v>76.503666749999994</c:v>
                </c:pt>
                <c:pt idx="284">
                  <c:v>76.686664530000002</c:v>
                </c:pt>
                <c:pt idx="285">
                  <c:v>76.743266970000008</c:v>
                </c:pt>
                <c:pt idx="286">
                  <c:v>77.094594020000017</c:v>
                </c:pt>
                <c:pt idx="287">
                  <c:v>76.39354093999998</c:v>
                </c:pt>
                <c:pt idx="288">
                  <c:v>76.845796640000003</c:v>
                </c:pt>
                <c:pt idx="289">
                  <c:v>76.999848049999983</c:v>
                </c:pt>
                <c:pt idx="290">
                  <c:v>76.697442729999992</c:v>
                </c:pt>
                <c:pt idx="291">
                  <c:v>76.921432469999999</c:v>
                </c:pt>
                <c:pt idx="292">
                  <c:v>77.03231925999998</c:v>
                </c:pt>
                <c:pt idx="293">
                  <c:v>76.95927829</c:v>
                </c:pt>
                <c:pt idx="294">
                  <c:v>76.702832389999983</c:v>
                </c:pt>
                <c:pt idx="295">
                  <c:v>76.509042799999989</c:v>
                </c:pt>
                <c:pt idx="296">
                  <c:v>78.33420064000002</c:v>
                </c:pt>
                <c:pt idx="297">
                  <c:v>78.232433709999981</c:v>
                </c:pt>
                <c:pt idx="298">
                  <c:v>76.999848049999983</c:v>
                </c:pt>
                <c:pt idx="299">
                  <c:v>76.759446760000003</c:v>
                </c:pt>
                <c:pt idx="300">
                  <c:v>77.246430109999991</c:v>
                </c:pt>
                <c:pt idx="301">
                  <c:v>77.108138669999988</c:v>
                </c:pt>
                <c:pt idx="302">
                  <c:v>76.681275999999983</c:v>
                </c:pt>
                <c:pt idx="303">
                  <c:v>77.501970409999998</c:v>
                </c:pt>
                <c:pt idx="304">
                  <c:v>77.216581579999982</c:v>
                </c:pt>
                <c:pt idx="305">
                  <c:v>77.127105180000001</c:v>
                </c:pt>
                <c:pt idx="306">
                  <c:v>77.276290180000004</c:v>
                </c:pt>
                <c:pt idx="307">
                  <c:v>77.108138669999988</c:v>
                </c:pt>
                <c:pt idx="308">
                  <c:v>77.08105175</c:v>
                </c:pt>
                <c:pt idx="309">
                  <c:v>77.333327819999965</c:v>
                </c:pt>
                <c:pt idx="310">
                  <c:v>77.594607909999993</c:v>
                </c:pt>
                <c:pt idx="311">
                  <c:v>77.21929461000002</c:v>
                </c:pt>
                <c:pt idx="312">
                  <c:v>76.794514690000028</c:v>
                </c:pt>
                <c:pt idx="313">
                  <c:v>77.807547849999992</c:v>
                </c:pt>
                <c:pt idx="314">
                  <c:v>77.140655539999983</c:v>
                </c:pt>
                <c:pt idx="315">
                  <c:v>77.444808390000006</c:v>
                </c:pt>
              </c:numCache>
            </c:numRef>
          </c:yVal>
        </c:ser>
        <c:axId val="86290432"/>
        <c:axId val="86509824"/>
      </c:scatterChart>
      <c:valAx>
        <c:axId val="86290432"/>
        <c:scaling>
          <c:orientation val="minMax"/>
          <c:max val="600"/>
          <c:min val="30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wavelength, nm</a:t>
                </a:r>
              </a:p>
            </c:rich>
          </c:tx>
          <c:layout/>
        </c:title>
        <c:numFmt formatCode="General" sourceLinked="1"/>
        <c:tickLblPos val="nextTo"/>
        <c:crossAx val="86509824"/>
        <c:crosses val="autoZero"/>
        <c:crossBetween val="midCat"/>
      </c:valAx>
      <c:valAx>
        <c:axId val="8650982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Transmission, %</a:t>
                </a:r>
              </a:p>
            </c:rich>
          </c:tx>
          <c:layout/>
        </c:title>
        <c:numFmt formatCode="General" sourceLinked="1"/>
        <c:tickLblPos val="nextTo"/>
        <c:crossAx val="86290432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PbWO4 emission spectrum, UV stimulated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9.2159621732895852E-2"/>
          <c:y val="7.7135193739222133E-2"/>
          <c:w val="0.7345259403786033"/>
          <c:h val="0.78512607913136789"/>
        </c:manualLayout>
      </c:layout>
      <c:scatterChart>
        <c:scatterStyle val="lineMarker"/>
        <c:ser>
          <c:idx val="0"/>
          <c:order val="0"/>
          <c:tx>
            <c:strRef>
              <c:f>'5cm_275'!$B$31</c:f>
              <c:strCache>
                <c:ptCount val="1"/>
                <c:pt idx="0">
                  <c:v>275nm</c:v>
                </c:pt>
              </c:strCache>
            </c:strRef>
          </c:tx>
          <c:spPr>
            <a:ln w="12700">
              <a:solidFill>
                <a:srgbClr val="00008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'5cm_275'!$A$32:$A$1532</c:f>
              <c:numCache>
                <c:formatCode>General</c:formatCode>
                <c:ptCount val="1501"/>
                <c:pt idx="0">
                  <c:v>300</c:v>
                </c:pt>
                <c:pt idx="1">
                  <c:v>300.2</c:v>
                </c:pt>
                <c:pt idx="2">
                  <c:v>300.39999999999992</c:v>
                </c:pt>
                <c:pt idx="3">
                  <c:v>300.60000000000002</c:v>
                </c:pt>
                <c:pt idx="4">
                  <c:v>300.8</c:v>
                </c:pt>
                <c:pt idx="5">
                  <c:v>301</c:v>
                </c:pt>
                <c:pt idx="6">
                  <c:v>301.2</c:v>
                </c:pt>
                <c:pt idx="7">
                  <c:v>301.39999999999992</c:v>
                </c:pt>
                <c:pt idx="8">
                  <c:v>301.60000000000002</c:v>
                </c:pt>
                <c:pt idx="9">
                  <c:v>301.8</c:v>
                </c:pt>
                <c:pt idx="10">
                  <c:v>302</c:v>
                </c:pt>
                <c:pt idx="11">
                  <c:v>302.2</c:v>
                </c:pt>
                <c:pt idx="12">
                  <c:v>302.39999999999992</c:v>
                </c:pt>
                <c:pt idx="13">
                  <c:v>302.60000000000002</c:v>
                </c:pt>
                <c:pt idx="14">
                  <c:v>302.8</c:v>
                </c:pt>
                <c:pt idx="15">
                  <c:v>303</c:v>
                </c:pt>
                <c:pt idx="16">
                  <c:v>303.2</c:v>
                </c:pt>
                <c:pt idx="17">
                  <c:v>303.39999999999992</c:v>
                </c:pt>
                <c:pt idx="18">
                  <c:v>303.60000000000002</c:v>
                </c:pt>
                <c:pt idx="19">
                  <c:v>303.8</c:v>
                </c:pt>
                <c:pt idx="20">
                  <c:v>304</c:v>
                </c:pt>
                <c:pt idx="21">
                  <c:v>304.2</c:v>
                </c:pt>
                <c:pt idx="22">
                  <c:v>304.39999999999992</c:v>
                </c:pt>
                <c:pt idx="23">
                  <c:v>304.60000000000002</c:v>
                </c:pt>
                <c:pt idx="24">
                  <c:v>304.8</c:v>
                </c:pt>
                <c:pt idx="25">
                  <c:v>305</c:v>
                </c:pt>
                <c:pt idx="26">
                  <c:v>305.2</c:v>
                </c:pt>
                <c:pt idx="27">
                  <c:v>305.39999999999992</c:v>
                </c:pt>
                <c:pt idx="28">
                  <c:v>305.60000000000002</c:v>
                </c:pt>
                <c:pt idx="29">
                  <c:v>305.8</c:v>
                </c:pt>
                <c:pt idx="30">
                  <c:v>306</c:v>
                </c:pt>
                <c:pt idx="31">
                  <c:v>306.2</c:v>
                </c:pt>
                <c:pt idx="32">
                  <c:v>306.39999999999992</c:v>
                </c:pt>
                <c:pt idx="33">
                  <c:v>306.60000000000002</c:v>
                </c:pt>
                <c:pt idx="34">
                  <c:v>306.8</c:v>
                </c:pt>
                <c:pt idx="35">
                  <c:v>307</c:v>
                </c:pt>
                <c:pt idx="36">
                  <c:v>307.2</c:v>
                </c:pt>
                <c:pt idx="37">
                  <c:v>307.39999999999992</c:v>
                </c:pt>
                <c:pt idx="38">
                  <c:v>307.60000000000002</c:v>
                </c:pt>
                <c:pt idx="39">
                  <c:v>307.8</c:v>
                </c:pt>
                <c:pt idx="40">
                  <c:v>308</c:v>
                </c:pt>
                <c:pt idx="41">
                  <c:v>308.2</c:v>
                </c:pt>
                <c:pt idx="42">
                  <c:v>308.39999999999992</c:v>
                </c:pt>
                <c:pt idx="43">
                  <c:v>308.60000000000002</c:v>
                </c:pt>
                <c:pt idx="44">
                  <c:v>308.8</c:v>
                </c:pt>
                <c:pt idx="45">
                  <c:v>309</c:v>
                </c:pt>
                <c:pt idx="46">
                  <c:v>309.2</c:v>
                </c:pt>
                <c:pt idx="47">
                  <c:v>309.39999999999992</c:v>
                </c:pt>
                <c:pt idx="48">
                  <c:v>309.60000000000002</c:v>
                </c:pt>
                <c:pt idx="49">
                  <c:v>309.8</c:v>
                </c:pt>
                <c:pt idx="50">
                  <c:v>310</c:v>
                </c:pt>
                <c:pt idx="51">
                  <c:v>310.2</c:v>
                </c:pt>
                <c:pt idx="52">
                  <c:v>310.39999999999992</c:v>
                </c:pt>
                <c:pt idx="53">
                  <c:v>310.60000000000002</c:v>
                </c:pt>
                <c:pt idx="54">
                  <c:v>310.8</c:v>
                </c:pt>
                <c:pt idx="55">
                  <c:v>311</c:v>
                </c:pt>
                <c:pt idx="56">
                  <c:v>311.2</c:v>
                </c:pt>
                <c:pt idx="57">
                  <c:v>311.39999999999992</c:v>
                </c:pt>
                <c:pt idx="58">
                  <c:v>311.60000000000002</c:v>
                </c:pt>
                <c:pt idx="59">
                  <c:v>311.8</c:v>
                </c:pt>
                <c:pt idx="60">
                  <c:v>312</c:v>
                </c:pt>
                <c:pt idx="61">
                  <c:v>312.2</c:v>
                </c:pt>
                <c:pt idx="62">
                  <c:v>312.39999999999992</c:v>
                </c:pt>
                <c:pt idx="63">
                  <c:v>312.60000000000002</c:v>
                </c:pt>
                <c:pt idx="64">
                  <c:v>312.8</c:v>
                </c:pt>
                <c:pt idx="65">
                  <c:v>313</c:v>
                </c:pt>
                <c:pt idx="66">
                  <c:v>313.2</c:v>
                </c:pt>
                <c:pt idx="67">
                  <c:v>313.39999999999992</c:v>
                </c:pt>
                <c:pt idx="68">
                  <c:v>313.60000000000002</c:v>
                </c:pt>
                <c:pt idx="69">
                  <c:v>313.8</c:v>
                </c:pt>
                <c:pt idx="70">
                  <c:v>314</c:v>
                </c:pt>
                <c:pt idx="71">
                  <c:v>314.2</c:v>
                </c:pt>
                <c:pt idx="72">
                  <c:v>314.39999999999992</c:v>
                </c:pt>
                <c:pt idx="73">
                  <c:v>314.60000000000002</c:v>
                </c:pt>
                <c:pt idx="74">
                  <c:v>314.8</c:v>
                </c:pt>
                <c:pt idx="75">
                  <c:v>315</c:v>
                </c:pt>
                <c:pt idx="76">
                  <c:v>315.2</c:v>
                </c:pt>
                <c:pt idx="77">
                  <c:v>315.39999999999992</c:v>
                </c:pt>
                <c:pt idx="78">
                  <c:v>315.60000000000002</c:v>
                </c:pt>
                <c:pt idx="79">
                  <c:v>315.8</c:v>
                </c:pt>
                <c:pt idx="80">
                  <c:v>316</c:v>
                </c:pt>
                <c:pt idx="81">
                  <c:v>316.2</c:v>
                </c:pt>
                <c:pt idx="82">
                  <c:v>316.39999999999992</c:v>
                </c:pt>
                <c:pt idx="83">
                  <c:v>316.60000000000002</c:v>
                </c:pt>
                <c:pt idx="84">
                  <c:v>316.8</c:v>
                </c:pt>
                <c:pt idx="85">
                  <c:v>317</c:v>
                </c:pt>
                <c:pt idx="86">
                  <c:v>317.2</c:v>
                </c:pt>
                <c:pt idx="87">
                  <c:v>317.39999999999992</c:v>
                </c:pt>
                <c:pt idx="88">
                  <c:v>317.60000000000002</c:v>
                </c:pt>
                <c:pt idx="89">
                  <c:v>317.8</c:v>
                </c:pt>
                <c:pt idx="90">
                  <c:v>318</c:v>
                </c:pt>
                <c:pt idx="91">
                  <c:v>318.2</c:v>
                </c:pt>
                <c:pt idx="92">
                  <c:v>318.39999999999992</c:v>
                </c:pt>
                <c:pt idx="93">
                  <c:v>318.60000000000002</c:v>
                </c:pt>
                <c:pt idx="94">
                  <c:v>318.8</c:v>
                </c:pt>
                <c:pt idx="95">
                  <c:v>319</c:v>
                </c:pt>
                <c:pt idx="96">
                  <c:v>319.2</c:v>
                </c:pt>
                <c:pt idx="97">
                  <c:v>319.39999999999992</c:v>
                </c:pt>
                <c:pt idx="98">
                  <c:v>319.60000000000002</c:v>
                </c:pt>
                <c:pt idx="99">
                  <c:v>319.8</c:v>
                </c:pt>
                <c:pt idx="100">
                  <c:v>320</c:v>
                </c:pt>
                <c:pt idx="101">
                  <c:v>320.2</c:v>
                </c:pt>
                <c:pt idx="102">
                  <c:v>320.39999999999992</c:v>
                </c:pt>
                <c:pt idx="103">
                  <c:v>320.60000000000002</c:v>
                </c:pt>
                <c:pt idx="104">
                  <c:v>320.8</c:v>
                </c:pt>
                <c:pt idx="105">
                  <c:v>321</c:v>
                </c:pt>
                <c:pt idx="106">
                  <c:v>321.2</c:v>
                </c:pt>
                <c:pt idx="107">
                  <c:v>321.39999999999992</c:v>
                </c:pt>
                <c:pt idx="108">
                  <c:v>321.60000000000002</c:v>
                </c:pt>
                <c:pt idx="109">
                  <c:v>321.8</c:v>
                </c:pt>
                <c:pt idx="110">
                  <c:v>322</c:v>
                </c:pt>
                <c:pt idx="111">
                  <c:v>322.2</c:v>
                </c:pt>
                <c:pt idx="112">
                  <c:v>322.39999999999992</c:v>
                </c:pt>
                <c:pt idx="113">
                  <c:v>322.60000000000002</c:v>
                </c:pt>
                <c:pt idx="114">
                  <c:v>322.8</c:v>
                </c:pt>
                <c:pt idx="115">
                  <c:v>323</c:v>
                </c:pt>
                <c:pt idx="116">
                  <c:v>323.2</c:v>
                </c:pt>
                <c:pt idx="117">
                  <c:v>323.39999999999992</c:v>
                </c:pt>
                <c:pt idx="118">
                  <c:v>323.60000000000002</c:v>
                </c:pt>
                <c:pt idx="119">
                  <c:v>323.8</c:v>
                </c:pt>
                <c:pt idx="120">
                  <c:v>324</c:v>
                </c:pt>
                <c:pt idx="121">
                  <c:v>324.2</c:v>
                </c:pt>
                <c:pt idx="122">
                  <c:v>324.39999999999992</c:v>
                </c:pt>
                <c:pt idx="123">
                  <c:v>324.60000000000002</c:v>
                </c:pt>
                <c:pt idx="124">
                  <c:v>324.8</c:v>
                </c:pt>
                <c:pt idx="125">
                  <c:v>325</c:v>
                </c:pt>
                <c:pt idx="126">
                  <c:v>325.2</c:v>
                </c:pt>
                <c:pt idx="127">
                  <c:v>325.39999999999992</c:v>
                </c:pt>
                <c:pt idx="128">
                  <c:v>325.60000000000002</c:v>
                </c:pt>
                <c:pt idx="129">
                  <c:v>325.8</c:v>
                </c:pt>
                <c:pt idx="130">
                  <c:v>326</c:v>
                </c:pt>
                <c:pt idx="131">
                  <c:v>326.2</c:v>
                </c:pt>
                <c:pt idx="132">
                  <c:v>326.39999999999992</c:v>
                </c:pt>
                <c:pt idx="133">
                  <c:v>326.60000000000002</c:v>
                </c:pt>
                <c:pt idx="134">
                  <c:v>326.8</c:v>
                </c:pt>
                <c:pt idx="135">
                  <c:v>327</c:v>
                </c:pt>
                <c:pt idx="136">
                  <c:v>327.2</c:v>
                </c:pt>
                <c:pt idx="137">
                  <c:v>327.39999999999992</c:v>
                </c:pt>
                <c:pt idx="138">
                  <c:v>327.60000000000002</c:v>
                </c:pt>
                <c:pt idx="139">
                  <c:v>327.8</c:v>
                </c:pt>
                <c:pt idx="140">
                  <c:v>328</c:v>
                </c:pt>
                <c:pt idx="141">
                  <c:v>328.2</c:v>
                </c:pt>
                <c:pt idx="142">
                  <c:v>328.4</c:v>
                </c:pt>
                <c:pt idx="143">
                  <c:v>328.6</c:v>
                </c:pt>
                <c:pt idx="144">
                  <c:v>328.8</c:v>
                </c:pt>
                <c:pt idx="145">
                  <c:v>329</c:v>
                </c:pt>
                <c:pt idx="146">
                  <c:v>329.2</c:v>
                </c:pt>
                <c:pt idx="147">
                  <c:v>329.4</c:v>
                </c:pt>
                <c:pt idx="148">
                  <c:v>329.6</c:v>
                </c:pt>
                <c:pt idx="149">
                  <c:v>329.8</c:v>
                </c:pt>
                <c:pt idx="150">
                  <c:v>330</c:v>
                </c:pt>
                <c:pt idx="151">
                  <c:v>330.2</c:v>
                </c:pt>
                <c:pt idx="152">
                  <c:v>330.4</c:v>
                </c:pt>
                <c:pt idx="153">
                  <c:v>330.6</c:v>
                </c:pt>
                <c:pt idx="154">
                  <c:v>330.8</c:v>
                </c:pt>
                <c:pt idx="155">
                  <c:v>331</c:v>
                </c:pt>
                <c:pt idx="156">
                  <c:v>331.2</c:v>
                </c:pt>
                <c:pt idx="157">
                  <c:v>331.4</c:v>
                </c:pt>
                <c:pt idx="158">
                  <c:v>331.6</c:v>
                </c:pt>
                <c:pt idx="159">
                  <c:v>331.8</c:v>
                </c:pt>
                <c:pt idx="160">
                  <c:v>332</c:v>
                </c:pt>
                <c:pt idx="161">
                  <c:v>332.2</c:v>
                </c:pt>
                <c:pt idx="162">
                  <c:v>332.4</c:v>
                </c:pt>
                <c:pt idx="163">
                  <c:v>332.6</c:v>
                </c:pt>
                <c:pt idx="164">
                  <c:v>332.8</c:v>
                </c:pt>
                <c:pt idx="165">
                  <c:v>333</c:v>
                </c:pt>
                <c:pt idx="166">
                  <c:v>333.2</c:v>
                </c:pt>
                <c:pt idx="167">
                  <c:v>333.4</c:v>
                </c:pt>
                <c:pt idx="168">
                  <c:v>333.6</c:v>
                </c:pt>
                <c:pt idx="169">
                  <c:v>333.8</c:v>
                </c:pt>
                <c:pt idx="170">
                  <c:v>334</c:v>
                </c:pt>
                <c:pt idx="171">
                  <c:v>334.2</c:v>
                </c:pt>
                <c:pt idx="172">
                  <c:v>334.4</c:v>
                </c:pt>
                <c:pt idx="173">
                  <c:v>334.6</c:v>
                </c:pt>
                <c:pt idx="174">
                  <c:v>334.8</c:v>
                </c:pt>
                <c:pt idx="175">
                  <c:v>335</c:v>
                </c:pt>
                <c:pt idx="176">
                  <c:v>335.2</c:v>
                </c:pt>
                <c:pt idx="177">
                  <c:v>335.4</c:v>
                </c:pt>
                <c:pt idx="178">
                  <c:v>335.6</c:v>
                </c:pt>
                <c:pt idx="179">
                  <c:v>335.8</c:v>
                </c:pt>
                <c:pt idx="180">
                  <c:v>336</c:v>
                </c:pt>
                <c:pt idx="181">
                  <c:v>336.2</c:v>
                </c:pt>
                <c:pt idx="182">
                  <c:v>336.4</c:v>
                </c:pt>
                <c:pt idx="183">
                  <c:v>336.6</c:v>
                </c:pt>
                <c:pt idx="184">
                  <c:v>336.8</c:v>
                </c:pt>
                <c:pt idx="185">
                  <c:v>337</c:v>
                </c:pt>
                <c:pt idx="186">
                  <c:v>337.2</c:v>
                </c:pt>
                <c:pt idx="187">
                  <c:v>337.4</c:v>
                </c:pt>
                <c:pt idx="188">
                  <c:v>337.6</c:v>
                </c:pt>
                <c:pt idx="189">
                  <c:v>337.8</c:v>
                </c:pt>
                <c:pt idx="190">
                  <c:v>338</c:v>
                </c:pt>
                <c:pt idx="191">
                  <c:v>338.2</c:v>
                </c:pt>
                <c:pt idx="192">
                  <c:v>338.4</c:v>
                </c:pt>
                <c:pt idx="193">
                  <c:v>338.6</c:v>
                </c:pt>
                <c:pt idx="194">
                  <c:v>338.8</c:v>
                </c:pt>
                <c:pt idx="195">
                  <c:v>339</c:v>
                </c:pt>
                <c:pt idx="196">
                  <c:v>339.2</c:v>
                </c:pt>
                <c:pt idx="197">
                  <c:v>339.4</c:v>
                </c:pt>
                <c:pt idx="198">
                  <c:v>339.6</c:v>
                </c:pt>
                <c:pt idx="199">
                  <c:v>339.8</c:v>
                </c:pt>
                <c:pt idx="200">
                  <c:v>340</c:v>
                </c:pt>
                <c:pt idx="201">
                  <c:v>340.2</c:v>
                </c:pt>
                <c:pt idx="202">
                  <c:v>340.4</c:v>
                </c:pt>
                <c:pt idx="203">
                  <c:v>340.6</c:v>
                </c:pt>
                <c:pt idx="204">
                  <c:v>340.8</c:v>
                </c:pt>
                <c:pt idx="205">
                  <c:v>341</c:v>
                </c:pt>
                <c:pt idx="206">
                  <c:v>341.2</c:v>
                </c:pt>
                <c:pt idx="207">
                  <c:v>341.4</c:v>
                </c:pt>
                <c:pt idx="208">
                  <c:v>341.6</c:v>
                </c:pt>
                <c:pt idx="209">
                  <c:v>341.8</c:v>
                </c:pt>
                <c:pt idx="210">
                  <c:v>342</c:v>
                </c:pt>
                <c:pt idx="211">
                  <c:v>342.2</c:v>
                </c:pt>
                <c:pt idx="212">
                  <c:v>342.4</c:v>
                </c:pt>
                <c:pt idx="213">
                  <c:v>342.6</c:v>
                </c:pt>
                <c:pt idx="214">
                  <c:v>342.8</c:v>
                </c:pt>
                <c:pt idx="215">
                  <c:v>343</c:v>
                </c:pt>
                <c:pt idx="216">
                  <c:v>343.2</c:v>
                </c:pt>
                <c:pt idx="217">
                  <c:v>343.4</c:v>
                </c:pt>
                <c:pt idx="218">
                  <c:v>343.6</c:v>
                </c:pt>
                <c:pt idx="219">
                  <c:v>343.8</c:v>
                </c:pt>
                <c:pt idx="220">
                  <c:v>344</c:v>
                </c:pt>
                <c:pt idx="221">
                  <c:v>344.2</c:v>
                </c:pt>
                <c:pt idx="222">
                  <c:v>344.4</c:v>
                </c:pt>
                <c:pt idx="223">
                  <c:v>344.6</c:v>
                </c:pt>
                <c:pt idx="224">
                  <c:v>344.8</c:v>
                </c:pt>
                <c:pt idx="225">
                  <c:v>345</c:v>
                </c:pt>
                <c:pt idx="226">
                  <c:v>345.2</c:v>
                </c:pt>
                <c:pt idx="227">
                  <c:v>345.4</c:v>
                </c:pt>
                <c:pt idx="228">
                  <c:v>345.6</c:v>
                </c:pt>
                <c:pt idx="229">
                  <c:v>345.8</c:v>
                </c:pt>
                <c:pt idx="230">
                  <c:v>346</c:v>
                </c:pt>
                <c:pt idx="231">
                  <c:v>346.2</c:v>
                </c:pt>
                <c:pt idx="232">
                  <c:v>346.4</c:v>
                </c:pt>
                <c:pt idx="233">
                  <c:v>346.6</c:v>
                </c:pt>
                <c:pt idx="234">
                  <c:v>346.8</c:v>
                </c:pt>
                <c:pt idx="235">
                  <c:v>347</c:v>
                </c:pt>
                <c:pt idx="236">
                  <c:v>347.2</c:v>
                </c:pt>
                <c:pt idx="237">
                  <c:v>347.4</c:v>
                </c:pt>
                <c:pt idx="238">
                  <c:v>347.6</c:v>
                </c:pt>
                <c:pt idx="239">
                  <c:v>347.8</c:v>
                </c:pt>
                <c:pt idx="240">
                  <c:v>348</c:v>
                </c:pt>
                <c:pt idx="241">
                  <c:v>348.2</c:v>
                </c:pt>
                <c:pt idx="242">
                  <c:v>348.4</c:v>
                </c:pt>
                <c:pt idx="243">
                  <c:v>348.6</c:v>
                </c:pt>
                <c:pt idx="244">
                  <c:v>348.8</c:v>
                </c:pt>
                <c:pt idx="245">
                  <c:v>349</c:v>
                </c:pt>
                <c:pt idx="246">
                  <c:v>349.2</c:v>
                </c:pt>
                <c:pt idx="247">
                  <c:v>349.4</c:v>
                </c:pt>
                <c:pt idx="248">
                  <c:v>349.6</c:v>
                </c:pt>
                <c:pt idx="249">
                  <c:v>349.8</c:v>
                </c:pt>
                <c:pt idx="250">
                  <c:v>350</c:v>
                </c:pt>
                <c:pt idx="251">
                  <c:v>350.2</c:v>
                </c:pt>
                <c:pt idx="252">
                  <c:v>350.4</c:v>
                </c:pt>
                <c:pt idx="253">
                  <c:v>350.6</c:v>
                </c:pt>
                <c:pt idx="254">
                  <c:v>350.8</c:v>
                </c:pt>
                <c:pt idx="255">
                  <c:v>351</c:v>
                </c:pt>
                <c:pt idx="256">
                  <c:v>351.2</c:v>
                </c:pt>
                <c:pt idx="257">
                  <c:v>351.4</c:v>
                </c:pt>
                <c:pt idx="258">
                  <c:v>351.6</c:v>
                </c:pt>
                <c:pt idx="259">
                  <c:v>351.8</c:v>
                </c:pt>
                <c:pt idx="260">
                  <c:v>352</c:v>
                </c:pt>
                <c:pt idx="261">
                  <c:v>352.2</c:v>
                </c:pt>
                <c:pt idx="262">
                  <c:v>352.4</c:v>
                </c:pt>
                <c:pt idx="263">
                  <c:v>352.6</c:v>
                </c:pt>
                <c:pt idx="264">
                  <c:v>352.8</c:v>
                </c:pt>
                <c:pt idx="265">
                  <c:v>353</c:v>
                </c:pt>
                <c:pt idx="266">
                  <c:v>353.2</c:v>
                </c:pt>
                <c:pt idx="267">
                  <c:v>353.4</c:v>
                </c:pt>
                <c:pt idx="268">
                  <c:v>353.6</c:v>
                </c:pt>
                <c:pt idx="269">
                  <c:v>353.8</c:v>
                </c:pt>
                <c:pt idx="270">
                  <c:v>354</c:v>
                </c:pt>
                <c:pt idx="271">
                  <c:v>354.2</c:v>
                </c:pt>
                <c:pt idx="272">
                  <c:v>354.4</c:v>
                </c:pt>
                <c:pt idx="273">
                  <c:v>354.6</c:v>
                </c:pt>
                <c:pt idx="274">
                  <c:v>354.8</c:v>
                </c:pt>
                <c:pt idx="275">
                  <c:v>355</c:v>
                </c:pt>
                <c:pt idx="276">
                  <c:v>355.2</c:v>
                </c:pt>
                <c:pt idx="277">
                  <c:v>355.4</c:v>
                </c:pt>
                <c:pt idx="278">
                  <c:v>355.6</c:v>
                </c:pt>
                <c:pt idx="279">
                  <c:v>355.8</c:v>
                </c:pt>
                <c:pt idx="280">
                  <c:v>356</c:v>
                </c:pt>
                <c:pt idx="281">
                  <c:v>356.2</c:v>
                </c:pt>
                <c:pt idx="282">
                  <c:v>356.4</c:v>
                </c:pt>
                <c:pt idx="283">
                  <c:v>356.6</c:v>
                </c:pt>
                <c:pt idx="284">
                  <c:v>356.8</c:v>
                </c:pt>
                <c:pt idx="285">
                  <c:v>357</c:v>
                </c:pt>
                <c:pt idx="286">
                  <c:v>357.2</c:v>
                </c:pt>
                <c:pt idx="287">
                  <c:v>357.4</c:v>
                </c:pt>
                <c:pt idx="288">
                  <c:v>357.6</c:v>
                </c:pt>
                <c:pt idx="289">
                  <c:v>357.8</c:v>
                </c:pt>
                <c:pt idx="290">
                  <c:v>358</c:v>
                </c:pt>
                <c:pt idx="291">
                  <c:v>358.2</c:v>
                </c:pt>
                <c:pt idx="292">
                  <c:v>358.4</c:v>
                </c:pt>
                <c:pt idx="293">
                  <c:v>358.6</c:v>
                </c:pt>
                <c:pt idx="294">
                  <c:v>358.8</c:v>
                </c:pt>
                <c:pt idx="295">
                  <c:v>359</c:v>
                </c:pt>
                <c:pt idx="296">
                  <c:v>359.2</c:v>
                </c:pt>
                <c:pt idx="297">
                  <c:v>359.4</c:v>
                </c:pt>
                <c:pt idx="298">
                  <c:v>359.6</c:v>
                </c:pt>
                <c:pt idx="299">
                  <c:v>359.8</c:v>
                </c:pt>
                <c:pt idx="300">
                  <c:v>360</c:v>
                </c:pt>
                <c:pt idx="301">
                  <c:v>360.2</c:v>
                </c:pt>
                <c:pt idx="302">
                  <c:v>360.4</c:v>
                </c:pt>
                <c:pt idx="303">
                  <c:v>360.6</c:v>
                </c:pt>
                <c:pt idx="304">
                  <c:v>360.8</c:v>
                </c:pt>
                <c:pt idx="305">
                  <c:v>361</c:v>
                </c:pt>
                <c:pt idx="306">
                  <c:v>361.2</c:v>
                </c:pt>
                <c:pt idx="307">
                  <c:v>361.4</c:v>
                </c:pt>
                <c:pt idx="308">
                  <c:v>361.6</c:v>
                </c:pt>
                <c:pt idx="309">
                  <c:v>361.8</c:v>
                </c:pt>
                <c:pt idx="310">
                  <c:v>362</c:v>
                </c:pt>
                <c:pt idx="311">
                  <c:v>362.2</c:v>
                </c:pt>
                <c:pt idx="312">
                  <c:v>362.4</c:v>
                </c:pt>
                <c:pt idx="313">
                  <c:v>362.6</c:v>
                </c:pt>
                <c:pt idx="314">
                  <c:v>362.8</c:v>
                </c:pt>
                <c:pt idx="315">
                  <c:v>363</c:v>
                </c:pt>
                <c:pt idx="316">
                  <c:v>363.2</c:v>
                </c:pt>
                <c:pt idx="317">
                  <c:v>363.4</c:v>
                </c:pt>
                <c:pt idx="318">
                  <c:v>363.6</c:v>
                </c:pt>
                <c:pt idx="319">
                  <c:v>363.8</c:v>
                </c:pt>
                <c:pt idx="320">
                  <c:v>364</c:v>
                </c:pt>
                <c:pt idx="321">
                  <c:v>364.2</c:v>
                </c:pt>
                <c:pt idx="322">
                  <c:v>364.4</c:v>
                </c:pt>
                <c:pt idx="323">
                  <c:v>364.6</c:v>
                </c:pt>
                <c:pt idx="324">
                  <c:v>364.8</c:v>
                </c:pt>
                <c:pt idx="325">
                  <c:v>365</c:v>
                </c:pt>
                <c:pt idx="326">
                  <c:v>365.2</c:v>
                </c:pt>
                <c:pt idx="327">
                  <c:v>365.4</c:v>
                </c:pt>
                <c:pt idx="328">
                  <c:v>365.6</c:v>
                </c:pt>
                <c:pt idx="329">
                  <c:v>365.8</c:v>
                </c:pt>
                <c:pt idx="330">
                  <c:v>366</c:v>
                </c:pt>
                <c:pt idx="331">
                  <c:v>366.2</c:v>
                </c:pt>
                <c:pt idx="332">
                  <c:v>366.4</c:v>
                </c:pt>
                <c:pt idx="333">
                  <c:v>366.6</c:v>
                </c:pt>
                <c:pt idx="334">
                  <c:v>366.8</c:v>
                </c:pt>
                <c:pt idx="335">
                  <c:v>367</c:v>
                </c:pt>
                <c:pt idx="336">
                  <c:v>367.2</c:v>
                </c:pt>
                <c:pt idx="337">
                  <c:v>367.4</c:v>
                </c:pt>
                <c:pt idx="338">
                  <c:v>367.6</c:v>
                </c:pt>
                <c:pt idx="339">
                  <c:v>367.8</c:v>
                </c:pt>
                <c:pt idx="340">
                  <c:v>368</c:v>
                </c:pt>
                <c:pt idx="341">
                  <c:v>368.2</c:v>
                </c:pt>
                <c:pt idx="342">
                  <c:v>368.4</c:v>
                </c:pt>
                <c:pt idx="343">
                  <c:v>368.6</c:v>
                </c:pt>
                <c:pt idx="344">
                  <c:v>368.8</c:v>
                </c:pt>
                <c:pt idx="345">
                  <c:v>369</c:v>
                </c:pt>
                <c:pt idx="346">
                  <c:v>369.2</c:v>
                </c:pt>
                <c:pt idx="347">
                  <c:v>369.4</c:v>
                </c:pt>
                <c:pt idx="348">
                  <c:v>369.6</c:v>
                </c:pt>
                <c:pt idx="349">
                  <c:v>369.8</c:v>
                </c:pt>
                <c:pt idx="350">
                  <c:v>370</c:v>
                </c:pt>
                <c:pt idx="351">
                  <c:v>370.2</c:v>
                </c:pt>
                <c:pt idx="352">
                  <c:v>370.4</c:v>
                </c:pt>
                <c:pt idx="353">
                  <c:v>370.6</c:v>
                </c:pt>
                <c:pt idx="354">
                  <c:v>370.8</c:v>
                </c:pt>
                <c:pt idx="355">
                  <c:v>371</c:v>
                </c:pt>
                <c:pt idx="356">
                  <c:v>371.2</c:v>
                </c:pt>
                <c:pt idx="357">
                  <c:v>371.4</c:v>
                </c:pt>
                <c:pt idx="358">
                  <c:v>371.6</c:v>
                </c:pt>
                <c:pt idx="359">
                  <c:v>371.8</c:v>
                </c:pt>
                <c:pt idx="360">
                  <c:v>372</c:v>
                </c:pt>
                <c:pt idx="361">
                  <c:v>372.2</c:v>
                </c:pt>
                <c:pt idx="362">
                  <c:v>372.4</c:v>
                </c:pt>
                <c:pt idx="363">
                  <c:v>372.6</c:v>
                </c:pt>
                <c:pt idx="364">
                  <c:v>372.8</c:v>
                </c:pt>
                <c:pt idx="365">
                  <c:v>373</c:v>
                </c:pt>
                <c:pt idx="366">
                  <c:v>373.2</c:v>
                </c:pt>
                <c:pt idx="367">
                  <c:v>373.4</c:v>
                </c:pt>
                <c:pt idx="368">
                  <c:v>373.6</c:v>
                </c:pt>
                <c:pt idx="369">
                  <c:v>373.8</c:v>
                </c:pt>
                <c:pt idx="370">
                  <c:v>374</c:v>
                </c:pt>
                <c:pt idx="371">
                  <c:v>374.2</c:v>
                </c:pt>
                <c:pt idx="372">
                  <c:v>374.4</c:v>
                </c:pt>
                <c:pt idx="373">
                  <c:v>374.6</c:v>
                </c:pt>
                <c:pt idx="374">
                  <c:v>374.8</c:v>
                </c:pt>
                <c:pt idx="375">
                  <c:v>375</c:v>
                </c:pt>
                <c:pt idx="376">
                  <c:v>375.2</c:v>
                </c:pt>
                <c:pt idx="377">
                  <c:v>375.4</c:v>
                </c:pt>
                <c:pt idx="378">
                  <c:v>375.6</c:v>
                </c:pt>
                <c:pt idx="379">
                  <c:v>375.8</c:v>
                </c:pt>
                <c:pt idx="380">
                  <c:v>376</c:v>
                </c:pt>
                <c:pt idx="381">
                  <c:v>376.2</c:v>
                </c:pt>
                <c:pt idx="382">
                  <c:v>376.4</c:v>
                </c:pt>
                <c:pt idx="383">
                  <c:v>376.6</c:v>
                </c:pt>
                <c:pt idx="384">
                  <c:v>376.8</c:v>
                </c:pt>
                <c:pt idx="385">
                  <c:v>377</c:v>
                </c:pt>
                <c:pt idx="386">
                  <c:v>377.2</c:v>
                </c:pt>
                <c:pt idx="387">
                  <c:v>377.4</c:v>
                </c:pt>
                <c:pt idx="388">
                  <c:v>377.6</c:v>
                </c:pt>
                <c:pt idx="389">
                  <c:v>377.8</c:v>
                </c:pt>
                <c:pt idx="390">
                  <c:v>378</c:v>
                </c:pt>
                <c:pt idx="391">
                  <c:v>378.2</c:v>
                </c:pt>
                <c:pt idx="392">
                  <c:v>378.4</c:v>
                </c:pt>
                <c:pt idx="393">
                  <c:v>378.6</c:v>
                </c:pt>
                <c:pt idx="394">
                  <c:v>378.8</c:v>
                </c:pt>
                <c:pt idx="395">
                  <c:v>379</c:v>
                </c:pt>
                <c:pt idx="396">
                  <c:v>379.2</c:v>
                </c:pt>
                <c:pt idx="397">
                  <c:v>379.4</c:v>
                </c:pt>
                <c:pt idx="398">
                  <c:v>379.6</c:v>
                </c:pt>
                <c:pt idx="399">
                  <c:v>379.8</c:v>
                </c:pt>
                <c:pt idx="400">
                  <c:v>380</c:v>
                </c:pt>
                <c:pt idx="401">
                  <c:v>380.2</c:v>
                </c:pt>
                <c:pt idx="402">
                  <c:v>380.4</c:v>
                </c:pt>
                <c:pt idx="403">
                  <c:v>380.6</c:v>
                </c:pt>
                <c:pt idx="404">
                  <c:v>380.8</c:v>
                </c:pt>
                <c:pt idx="405">
                  <c:v>381</c:v>
                </c:pt>
                <c:pt idx="406">
                  <c:v>381.2</c:v>
                </c:pt>
                <c:pt idx="407">
                  <c:v>381.4</c:v>
                </c:pt>
                <c:pt idx="408">
                  <c:v>381.6</c:v>
                </c:pt>
                <c:pt idx="409">
                  <c:v>381.8</c:v>
                </c:pt>
                <c:pt idx="410">
                  <c:v>382</c:v>
                </c:pt>
                <c:pt idx="411">
                  <c:v>382.2</c:v>
                </c:pt>
                <c:pt idx="412">
                  <c:v>382.4</c:v>
                </c:pt>
                <c:pt idx="413">
                  <c:v>382.6</c:v>
                </c:pt>
                <c:pt idx="414">
                  <c:v>382.8</c:v>
                </c:pt>
                <c:pt idx="415">
                  <c:v>383</c:v>
                </c:pt>
                <c:pt idx="416">
                  <c:v>383.2</c:v>
                </c:pt>
                <c:pt idx="417">
                  <c:v>383.4</c:v>
                </c:pt>
                <c:pt idx="418">
                  <c:v>383.6</c:v>
                </c:pt>
                <c:pt idx="419">
                  <c:v>383.8</c:v>
                </c:pt>
                <c:pt idx="420">
                  <c:v>384</c:v>
                </c:pt>
                <c:pt idx="421">
                  <c:v>384.2</c:v>
                </c:pt>
                <c:pt idx="422">
                  <c:v>384.4</c:v>
                </c:pt>
                <c:pt idx="423">
                  <c:v>384.6</c:v>
                </c:pt>
                <c:pt idx="424">
                  <c:v>384.8</c:v>
                </c:pt>
                <c:pt idx="425">
                  <c:v>385</c:v>
                </c:pt>
                <c:pt idx="426">
                  <c:v>385.2</c:v>
                </c:pt>
                <c:pt idx="427">
                  <c:v>385.4</c:v>
                </c:pt>
                <c:pt idx="428">
                  <c:v>385.6</c:v>
                </c:pt>
                <c:pt idx="429">
                  <c:v>385.8</c:v>
                </c:pt>
                <c:pt idx="430">
                  <c:v>386</c:v>
                </c:pt>
                <c:pt idx="431">
                  <c:v>386.2</c:v>
                </c:pt>
                <c:pt idx="432">
                  <c:v>386.4</c:v>
                </c:pt>
                <c:pt idx="433">
                  <c:v>386.6</c:v>
                </c:pt>
                <c:pt idx="434">
                  <c:v>386.8</c:v>
                </c:pt>
                <c:pt idx="435">
                  <c:v>387</c:v>
                </c:pt>
                <c:pt idx="436">
                  <c:v>387.2</c:v>
                </c:pt>
                <c:pt idx="437">
                  <c:v>387.4</c:v>
                </c:pt>
                <c:pt idx="438">
                  <c:v>387.6</c:v>
                </c:pt>
                <c:pt idx="439">
                  <c:v>387.8</c:v>
                </c:pt>
                <c:pt idx="440">
                  <c:v>388</c:v>
                </c:pt>
                <c:pt idx="441">
                  <c:v>388.2</c:v>
                </c:pt>
                <c:pt idx="442">
                  <c:v>388.4</c:v>
                </c:pt>
                <c:pt idx="443">
                  <c:v>388.6</c:v>
                </c:pt>
                <c:pt idx="444">
                  <c:v>388.8</c:v>
                </c:pt>
                <c:pt idx="445">
                  <c:v>389</c:v>
                </c:pt>
                <c:pt idx="446">
                  <c:v>389.2</c:v>
                </c:pt>
                <c:pt idx="447">
                  <c:v>389.4</c:v>
                </c:pt>
                <c:pt idx="448">
                  <c:v>389.6</c:v>
                </c:pt>
                <c:pt idx="449">
                  <c:v>389.8</c:v>
                </c:pt>
                <c:pt idx="450">
                  <c:v>390</c:v>
                </c:pt>
                <c:pt idx="451">
                  <c:v>390.2</c:v>
                </c:pt>
                <c:pt idx="452">
                  <c:v>390.4</c:v>
                </c:pt>
                <c:pt idx="453">
                  <c:v>390.6</c:v>
                </c:pt>
                <c:pt idx="454">
                  <c:v>390.8</c:v>
                </c:pt>
                <c:pt idx="455">
                  <c:v>391</c:v>
                </c:pt>
                <c:pt idx="456">
                  <c:v>391.2</c:v>
                </c:pt>
                <c:pt idx="457">
                  <c:v>391.4</c:v>
                </c:pt>
                <c:pt idx="458">
                  <c:v>391.6</c:v>
                </c:pt>
                <c:pt idx="459">
                  <c:v>391.8</c:v>
                </c:pt>
                <c:pt idx="460">
                  <c:v>392</c:v>
                </c:pt>
                <c:pt idx="461">
                  <c:v>392.2</c:v>
                </c:pt>
                <c:pt idx="462">
                  <c:v>392.4</c:v>
                </c:pt>
                <c:pt idx="463">
                  <c:v>392.6</c:v>
                </c:pt>
                <c:pt idx="464">
                  <c:v>392.8</c:v>
                </c:pt>
                <c:pt idx="465">
                  <c:v>393</c:v>
                </c:pt>
                <c:pt idx="466">
                  <c:v>393.2</c:v>
                </c:pt>
                <c:pt idx="467">
                  <c:v>393.4</c:v>
                </c:pt>
                <c:pt idx="468">
                  <c:v>393.6</c:v>
                </c:pt>
                <c:pt idx="469">
                  <c:v>393.8</c:v>
                </c:pt>
                <c:pt idx="470">
                  <c:v>394</c:v>
                </c:pt>
                <c:pt idx="471">
                  <c:v>394.2</c:v>
                </c:pt>
                <c:pt idx="472">
                  <c:v>394.4</c:v>
                </c:pt>
                <c:pt idx="473">
                  <c:v>394.6</c:v>
                </c:pt>
                <c:pt idx="474">
                  <c:v>394.8</c:v>
                </c:pt>
                <c:pt idx="475">
                  <c:v>395</c:v>
                </c:pt>
                <c:pt idx="476">
                  <c:v>395.2</c:v>
                </c:pt>
                <c:pt idx="477">
                  <c:v>395.4</c:v>
                </c:pt>
                <c:pt idx="478">
                  <c:v>395.6</c:v>
                </c:pt>
                <c:pt idx="479">
                  <c:v>395.8</c:v>
                </c:pt>
                <c:pt idx="480">
                  <c:v>396</c:v>
                </c:pt>
                <c:pt idx="481">
                  <c:v>396.2</c:v>
                </c:pt>
                <c:pt idx="482">
                  <c:v>396.4</c:v>
                </c:pt>
                <c:pt idx="483">
                  <c:v>396.6</c:v>
                </c:pt>
                <c:pt idx="484">
                  <c:v>396.8</c:v>
                </c:pt>
                <c:pt idx="485">
                  <c:v>397</c:v>
                </c:pt>
                <c:pt idx="486">
                  <c:v>397.2</c:v>
                </c:pt>
                <c:pt idx="487">
                  <c:v>397.4</c:v>
                </c:pt>
                <c:pt idx="488">
                  <c:v>397.6</c:v>
                </c:pt>
                <c:pt idx="489">
                  <c:v>397.8</c:v>
                </c:pt>
                <c:pt idx="490">
                  <c:v>398</c:v>
                </c:pt>
                <c:pt idx="491">
                  <c:v>398.2</c:v>
                </c:pt>
                <c:pt idx="492">
                  <c:v>398.4</c:v>
                </c:pt>
                <c:pt idx="493">
                  <c:v>398.6</c:v>
                </c:pt>
                <c:pt idx="494">
                  <c:v>398.8</c:v>
                </c:pt>
                <c:pt idx="495">
                  <c:v>399</c:v>
                </c:pt>
                <c:pt idx="496">
                  <c:v>399.2</c:v>
                </c:pt>
                <c:pt idx="497">
                  <c:v>399.4</c:v>
                </c:pt>
                <c:pt idx="498">
                  <c:v>399.6</c:v>
                </c:pt>
                <c:pt idx="499">
                  <c:v>399.8</c:v>
                </c:pt>
                <c:pt idx="500">
                  <c:v>400</c:v>
                </c:pt>
                <c:pt idx="501">
                  <c:v>400.2</c:v>
                </c:pt>
                <c:pt idx="502">
                  <c:v>400.4</c:v>
                </c:pt>
                <c:pt idx="503">
                  <c:v>400.6</c:v>
                </c:pt>
                <c:pt idx="504">
                  <c:v>400.8</c:v>
                </c:pt>
                <c:pt idx="505">
                  <c:v>401</c:v>
                </c:pt>
                <c:pt idx="506">
                  <c:v>401.2</c:v>
                </c:pt>
                <c:pt idx="507">
                  <c:v>401.4</c:v>
                </c:pt>
                <c:pt idx="508">
                  <c:v>401.6</c:v>
                </c:pt>
                <c:pt idx="509">
                  <c:v>401.8</c:v>
                </c:pt>
                <c:pt idx="510">
                  <c:v>402</c:v>
                </c:pt>
                <c:pt idx="511">
                  <c:v>402.2</c:v>
                </c:pt>
                <c:pt idx="512">
                  <c:v>402.4</c:v>
                </c:pt>
                <c:pt idx="513">
                  <c:v>402.6</c:v>
                </c:pt>
                <c:pt idx="514">
                  <c:v>402.8</c:v>
                </c:pt>
                <c:pt idx="515">
                  <c:v>403</c:v>
                </c:pt>
                <c:pt idx="516">
                  <c:v>403.2</c:v>
                </c:pt>
                <c:pt idx="517">
                  <c:v>403.4</c:v>
                </c:pt>
                <c:pt idx="518">
                  <c:v>403.6</c:v>
                </c:pt>
                <c:pt idx="519">
                  <c:v>403.8</c:v>
                </c:pt>
                <c:pt idx="520">
                  <c:v>404</c:v>
                </c:pt>
                <c:pt idx="521">
                  <c:v>404.2</c:v>
                </c:pt>
                <c:pt idx="522">
                  <c:v>404.4</c:v>
                </c:pt>
                <c:pt idx="523">
                  <c:v>404.6</c:v>
                </c:pt>
                <c:pt idx="524">
                  <c:v>404.8</c:v>
                </c:pt>
                <c:pt idx="525">
                  <c:v>405</c:v>
                </c:pt>
                <c:pt idx="526">
                  <c:v>405.2</c:v>
                </c:pt>
                <c:pt idx="527">
                  <c:v>405.4</c:v>
                </c:pt>
                <c:pt idx="528">
                  <c:v>405.6</c:v>
                </c:pt>
                <c:pt idx="529">
                  <c:v>405.8</c:v>
                </c:pt>
                <c:pt idx="530">
                  <c:v>406</c:v>
                </c:pt>
                <c:pt idx="531">
                  <c:v>406.2</c:v>
                </c:pt>
                <c:pt idx="532">
                  <c:v>406.4</c:v>
                </c:pt>
                <c:pt idx="533">
                  <c:v>406.6</c:v>
                </c:pt>
                <c:pt idx="534">
                  <c:v>406.8</c:v>
                </c:pt>
                <c:pt idx="535">
                  <c:v>407</c:v>
                </c:pt>
                <c:pt idx="536">
                  <c:v>407.2</c:v>
                </c:pt>
                <c:pt idx="537">
                  <c:v>407.4</c:v>
                </c:pt>
                <c:pt idx="538">
                  <c:v>407.6</c:v>
                </c:pt>
                <c:pt idx="539">
                  <c:v>407.8</c:v>
                </c:pt>
                <c:pt idx="540">
                  <c:v>408</c:v>
                </c:pt>
                <c:pt idx="541">
                  <c:v>408.2</c:v>
                </c:pt>
                <c:pt idx="542">
                  <c:v>408.4</c:v>
                </c:pt>
                <c:pt idx="543">
                  <c:v>408.6</c:v>
                </c:pt>
                <c:pt idx="544">
                  <c:v>408.8</c:v>
                </c:pt>
                <c:pt idx="545">
                  <c:v>409</c:v>
                </c:pt>
                <c:pt idx="546">
                  <c:v>409.2</c:v>
                </c:pt>
                <c:pt idx="547">
                  <c:v>409.4</c:v>
                </c:pt>
                <c:pt idx="548">
                  <c:v>409.6</c:v>
                </c:pt>
                <c:pt idx="549">
                  <c:v>409.8</c:v>
                </c:pt>
                <c:pt idx="550">
                  <c:v>410</c:v>
                </c:pt>
                <c:pt idx="551">
                  <c:v>410.2</c:v>
                </c:pt>
                <c:pt idx="552">
                  <c:v>410.4</c:v>
                </c:pt>
                <c:pt idx="553">
                  <c:v>410.6</c:v>
                </c:pt>
                <c:pt idx="554">
                  <c:v>410.8</c:v>
                </c:pt>
                <c:pt idx="555">
                  <c:v>411</c:v>
                </c:pt>
                <c:pt idx="556">
                  <c:v>411.2</c:v>
                </c:pt>
                <c:pt idx="557">
                  <c:v>411.4</c:v>
                </c:pt>
                <c:pt idx="558">
                  <c:v>411.6</c:v>
                </c:pt>
                <c:pt idx="559">
                  <c:v>411.8</c:v>
                </c:pt>
                <c:pt idx="560">
                  <c:v>412</c:v>
                </c:pt>
                <c:pt idx="561">
                  <c:v>412.2</c:v>
                </c:pt>
                <c:pt idx="562">
                  <c:v>412.4</c:v>
                </c:pt>
                <c:pt idx="563">
                  <c:v>412.6</c:v>
                </c:pt>
                <c:pt idx="564">
                  <c:v>412.8</c:v>
                </c:pt>
                <c:pt idx="565">
                  <c:v>413</c:v>
                </c:pt>
                <c:pt idx="566">
                  <c:v>413.2</c:v>
                </c:pt>
                <c:pt idx="567">
                  <c:v>413.4</c:v>
                </c:pt>
                <c:pt idx="568">
                  <c:v>413.6</c:v>
                </c:pt>
                <c:pt idx="569">
                  <c:v>413.8</c:v>
                </c:pt>
                <c:pt idx="570">
                  <c:v>414</c:v>
                </c:pt>
                <c:pt idx="571">
                  <c:v>414.2</c:v>
                </c:pt>
                <c:pt idx="572">
                  <c:v>414.4</c:v>
                </c:pt>
                <c:pt idx="573">
                  <c:v>414.6</c:v>
                </c:pt>
                <c:pt idx="574">
                  <c:v>414.8</c:v>
                </c:pt>
                <c:pt idx="575">
                  <c:v>415</c:v>
                </c:pt>
                <c:pt idx="576">
                  <c:v>415.2</c:v>
                </c:pt>
                <c:pt idx="577">
                  <c:v>415.4</c:v>
                </c:pt>
                <c:pt idx="578">
                  <c:v>415.6</c:v>
                </c:pt>
                <c:pt idx="579">
                  <c:v>415.8</c:v>
                </c:pt>
                <c:pt idx="580">
                  <c:v>416</c:v>
                </c:pt>
                <c:pt idx="581">
                  <c:v>416.2</c:v>
                </c:pt>
                <c:pt idx="582">
                  <c:v>416.4</c:v>
                </c:pt>
                <c:pt idx="583">
                  <c:v>416.6</c:v>
                </c:pt>
                <c:pt idx="584">
                  <c:v>416.8</c:v>
                </c:pt>
                <c:pt idx="585">
                  <c:v>417</c:v>
                </c:pt>
                <c:pt idx="586">
                  <c:v>417.2</c:v>
                </c:pt>
                <c:pt idx="587">
                  <c:v>417.4</c:v>
                </c:pt>
                <c:pt idx="588">
                  <c:v>417.6</c:v>
                </c:pt>
                <c:pt idx="589">
                  <c:v>417.8</c:v>
                </c:pt>
                <c:pt idx="590">
                  <c:v>418</c:v>
                </c:pt>
                <c:pt idx="591">
                  <c:v>418.2</c:v>
                </c:pt>
                <c:pt idx="592">
                  <c:v>418.4</c:v>
                </c:pt>
                <c:pt idx="593">
                  <c:v>418.6</c:v>
                </c:pt>
                <c:pt idx="594">
                  <c:v>418.8</c:v>
                </c:pt>
                <c:pt idx="595">
                  <c:v>419</c:v>
                </c:pt>
                <c:pt idx="596">
                  <c:v>419.2</c:v>
                </c:pt>
                <c:pt idx="597">
                  <c:v>419.4</c:v>
                </c:pt>
                <c:pt idx="598">
                  <c:v>419.6</c:v>
                </c:pt>
                <c:pt idx="599">
                  <c:v>419.8</c:v>
                </c:pt>
                <c:pt idx="600">
                  <c:v>420</c:v>
                </c:pt>
                <c:pt idx="601">
                  <c:v>420.2</c:v>
                </c:pt>
                <c:pt idx="602">
                  <c:v>420.4</c:v>
                </c:pt>
                <c:pt idx="603">
                  <c:v>420.6</c:v>
                </c:pt>
                <c:pt idx="604">
                  <c:v>420.8</c:v>
                </c:pt>
                <c:pt idx="605">
                  <c:v>421</c:v>
                </c:pt>
                <c:pt idx="606">
                  <c:v>421.2</c:v>
                </c:pt>
                <c:pt idx="607">
                  <c:v>421.4</c:v>
                </c:pt>
                <c:pt idx="608">
                  <c:v>421.6</c:v>
                </c:pt>
                <c:pt idx="609">
                  <c:v>421.8</c:v>
                </c:pt>
                <c:pt idx="610">
                  <c:v>422</c:v>
                </c:pt>
                <c:pt idx="611">
                  <c:v>422.2</c:v>
                </c:pt>
                <c:pt idx="612">
                  <c:v>422.4</c:v>
                </c:pt>
                <c:pt idx="613">
                  <c:v>422.6</c:v>
                </c:pt>
                <c:pt idx="614">
                  <c:v>422.8</c:v>
                </c:pt>
                <c:pt idx="615">
                  <c:v>423</c:v>
                </c:pt>
                <c:pt idx="616">
                  <c:v>423.2</c:v>
                </c:pt>
                <c:pt idx="617">
                  <c:v>423.4</c:v>
                </c:pt>
                <c:pt idx="618">
                  <c:v>423.6</c:v>
                </c:pt>
                <c:pt idx="619">
                  <c:v>423.8</c:v>
                </c:pt>
                <c:pt idx="620">
                  <c:v>424</c:v>
                </c:pt>
                <c:pt idx="621">
                  <c:v>424.2</c:v>
                </c:pt>
                <c:pt idx="622">
                  <c:v>424.4</c:v>
                </c:pt>
                <c:pt idx="623">
                  <c:v>424.6</c:v>
                </c:pt>
                <c:pt idx="624">
                  <c:v>424.8</c:v>
                </c:pt>
                <c:pt idx="625">
                  <c:v>425</c:v>
                </c:pt>
                <c:pt idx="626">
                  <c:v>425.2</c:v>
                </c:pt>
                <c:pt idx="627">
                  <c:v>425.4</c:v>
                </c:pt>
                <c:pt idx="628">
                  <c:v>425.6</c:v>
                </c:pt>
                <c:pt idx="629">
                  <c:v>425.8</c:v>
                </c:pt>
                <c:pt idx="630">
                  <c:v>426</c:v>
                </c:pt>
                <c:pt idx="631">
                  <c:v>426.2</c:v>
                </c:pt>
                <c:pt idx="632">
                  <c:v>426.4</c:v>
                </c:pt>
                <c:pt idx="633">
                  <c:v>426.6</c:v>
                </c:pt>
                <c:pt idx="634">
                  <c:v>426.8</c:v>
                </c:pt>
                <c:pt idx="635">
                  <c:v>427</c:v>
                </c:pt>
                <c:pt idx="636">
                  <c:v>427.2</c:v>
                </c:pt>
                <c:pt idx="637">
                  <c:v>427.4</c:v>
                </c:pt>
                <c:pt idx="638">
                  <c:v>427.6</c:v>
                </c:pt>
                <c:pt idx="639">
                  <c:v>427.8</c:v>
                </c:pt>
                <c:pt idx="640">
                  <c:v>428</c:v>
                </c:pt>
                <c:pt idx="641">
                  <c:v>428.2</c:v>
                </c:pt>
                <c:pt idx="642">
                  <c:v>428.4</c:v>
                </c:pt>
                <c:pt idx="643">
                  <c:v>428.6</c:v>
                </c:pt>
                <c:pt idx="644">
                  <c:v>428.8</c:v>
                </c:pt>
                <c:pt idx="645">
                  <c:v>429</c:v>
                </c:pt>
                <c:pt idx="646">
                  <c:v>429.2</c:v>
                </c:pt>
                <c:pt idx="647">
                  <c:v>429.4</c:v>
                </c:pt>
                <c:pt idx="648">
                  <c:v>429.6</c:v>
                </c:pt>
                <c:pt idx="649">
                  <c:v>429.8</c:v>
                </c:pt>
                <c:pt idx="650">
                  <c:v>430</c:v>
                </c:pt>
                <c:pt idx="651">
                  <c:v>430.2</c:v>
                </c:pt>
                <c:pt idx="652">
                  <c:v>430.4</c:v>
                </c:pt>
                <c:pt idx="653">
                  <c:v>430.6</c:v>
                </c:pt>
                <c:pt idx="654">
                  <c:v>430.8</c:v>
                </c:pt>
                <c:pt idx="655">
                  <c:v>431</c:v>
                </c:pt>
                <c:pt idx="656">
                  <c:v>431.2</c:v>
                </c:pt>
                <c:pt idx="657">
                  <c:v>431.4</c:v>
                </c:pt>
                <c:pt idx="658">
                  <c:v>431.6</c:v>
                </c:pt>
                <c:pt idx="659">
                  <c:v>431.8</c:v>
                </c:pt>
                <c:pt idx="660">
                  <c:v>432</c:v>
                </c:pt>
                <c:pt idx="661">
                  <c:v>432.2</c:v>
                </c:pt>
                <c:pt idx="662">
                  <c:v>432.4</c:v>
                </c:pt>
                <c:pt idx="663">
                  <c:v>432.6</c:v>
                </c:pt>
                <c:pt idx="664">
                  <c:v>432.8</c:v>
                </c:pt>
                <c:pt idx="665">
                  <c:v>433</c:v>
                </c:pt>
                <c:pt idx="666">
                  <c:v>433.2</c:v>
                </c:pt>
                <c:pt idx="667">
                  <c:v>433.4</c:v>
                </c:pt>
                <c:pt idx="668">
                  <c:v>433.6</c:v>
                </c:pt>
                <c:pt idx="669">
                  <c:v>433.8</c:v>
                </c:pt>
                <c:pt idx="670">
                  <c:v>434</c:v>
                </c:pt>
                <c:pt idx="671">
                  <c:v>434.2</c:v>
                </c:pt>
                <c:pt idx="672">
                  <c:v>434.4</c:v>
                </c:pt>
                <c:pt idx="673">
                  <c:v>434.6</c:v>
                </c:pt>
                <c:pt idx="674">
                  <c:v>434.8</c:v>
                </c:pt>
                <c:pt idx="675">
                  <c:v>435</c:v>
                </c:pt>
                <c:pt idx="676">
                  <c:v>435.2</c:v>
                </c:pt>
                <c:pt idx="677">
                  <c:v>435.4</c:v>
                </c:pt>
                <c:pt idx="678">
                  <c:v>435.6</c:v>
                </c:pt>
                <c:pt idx="679">
                  <c:v>435.8</c:v>
                </c:pt>
                <c:pt idx="680">
                  <c:v>436</c:v>
                </c:pt>
                <c:pt idx="681">
                  <c:v>436.2</c:v>
                </c:pt>
                <c:pt idx="682">
                  <c:v>436.4</c:v>
                </c:pt>
                <c:pt idx="683">
                  <c:v>436.6</c:v>
                </c:pt>
                <c:pt idx="684">
                  <c:v>436.8</c:v>
                </c:pt>
                <c:pt idx="685">
                  <c:v>437</c:v>
                </c:pt>
                <c:pt idx="686">
                  <c:v>437.2</c:v>
                </c:pt>
                <c:pt idx="687">
                  <c:v>437.4</c:v>
                </c:pt>
                <c:pt idx="688">
                  <c:v>437.6</c:v>
                </c:pt>
                <c:pt idx="689">
                  <c:v>437.8</c:v>
                </c:pt>
                <c:pt idx="690">
                  <c:v>438</c:v>
                </c:pt>
                <c:pt idx="691">
                  <c:v>438.2</c:v>
                </c:pt>
                <c:pt idx="692">
                  <c:v>438.4</c:v>
                </c:pt>
                <c:pt idx="693">
                  <c:v>438.6</c:v>
                </c:pt>
                <c:pt idx="694">
                  <c:v>438.8</c:v>
                </c:pt>
                <c:pt idx="695">
                  <c:v>439</c:v>
                </c:pt>
                <c:pt idx="696">
                  <c:v>439.2</c:v>
                </c:pt>
                <c:pt idx="697">
                  <c:v>439.4</c:v>
                </c:pt>
                <c:pt idx="698">
                  <c:v>439.6</c:v>
                </c:pt>
                <c:pt idx="699">
                  <c:v>439.8</c:v>
                </c:pt>
                <c:pt idx="700">
                  <c:v>440</c:v>
                </c:pt>
                <c:pt idx="701">
                  <c:v>440.2</c:v>
                </c:pt>
                <c:pt idx="702">
                  <c:v>440.4</c:v>
                </c:pt>
                <c:pt idx="703">
                  <c:v>440.6</c:v>
                </c:pt>
                <c:pt idx="704">
                  <c:v>440.8</c:v>
                </c:pt>
                <c:pt idx="705">
                  <c:v>441</c:v>
                </c:pt>
                <c:pt idx="706">
                  <c:v>441.2</c:v>
                </c:pt>
                <c:pt idx="707">
                  <c:v>441.4</c:v>
                </c:pt>
                <c:pt idx="708">
                  <c:v>441.6</c:v>
                </c:pt>
                <c:pt idx="709">
                  <c:v>441.8</c:v>
                </c:pt>
                <c:pt idx="710">
                  <c:v>442</c:v>
                </c:pt>
                <c:pt idx="711">
                  <c:v>442.2</c:v>
                </c:pt>
                <c:pt idx="712">
                  <c:v>442.4</c:v>
                </c:pt>
                <c:pt idx="713">
                  <c:v>442.6</c:v>
                </c:pt>
                <c:pt idx="714">
                  <c:v>442.8</c:v>
                </c:pt>
                <c:pt idx="715">
                  <c:v>443</c:v>
                </c:pt>
                <c:pt idx="716">
                  <c:v>443.2</c:v>
                </c:pt>
                <c:pt idx="717">
                  <c:v>443.4</c:v>
                </c:pt>
                <c:pt idx="718">
                  <c:v>443.6</c:v>
                </c:pt>
                <c:pt idx="719">
                  <c:v>443.8</c:v>
                </c:pt>
                <c:pt idx="720">
                  <c:v>444</c:v>
                </c:pt>
                <c:pt idx="721">
                  <c:v>444.2</c:v>
                </c:pt>
                <c:pt idx="722">
                  <c:v>444.4</c:v>
                </c:pt>
                <c:pt idx="723">
                  <c:v>444.6</c:v>
                </c:pt>
                <c:pt idx="724">
                  <c:v>444.8</c:v>
                </c:pt>
                <c:pt idx="725">
                  <c:v>445</c:v>
                </c:pt>
                <c:pt idx="726">
                  <c:v>445.2</c:v>
                </c:pt>
                <c:pt idx="727">
                  <c:v>445.4</c:v>
                </c:pt>
                <c:pt idx="728">
                  <c:v>445.6</c:v>
                </c:pt>
                <c:pt idx="729">
                  <c:v>445.8</c:v>
                </c:pt>
                <c:pt idx="730">
                  <c:v>446</c:v>
                </c:pt>
                <c:pt idx="731">
                  <c:v>446.2</c:v>
                </c:pt>
                <c:pt idx="732">
                  <c:v>446.4</c:v>
                </c:pt>
                <c:pt idx="733">
                  <c:v>446.6</c:v>
                </c:pt>
                <c:pt idx="734">
                  <c:v>446.8</c:v>
                </c:pt>
                <c:pt idx="735">
                  <c:v>447</c:v>
                </c:pt>
                <c:pt idx="736">
                  <c:v>447.2</c:v>
                </c:pt>
                <c:pt idx="737">
                  <c:v>447.4</c:v>
                </c:pt>
                <c:pt idx="738">
                  <c:v>447.6</c:v>
                </c:pt>
                <c:pt idx="739">
                  <c:v>447.8</c:v>
                </c:pt>
                <c:pt idx="740">
                  <c:v>448</c:v>
                </c:pt>
                <c:pt idx="741">
                  <c:v>448.2</c:v>
                </c:pt>
                <c:pt idx="742">
                  <c:v>448.4</c:v>
                </c:pt>
                <c:pt idx="743">
                  <c:v>448.6</c:v>
                </c:pt>
                <c:pt idx="744">
                  <c:v>448.8</c:v>
                </c:pt>
                <c:pt idx="745">
                  <c:v>449</c:v>
                </c:pt>
                <c:pt idx="746">
                  <c:v>449.2</c:v>
                </c:pt>
                <c:pt idx="747">
                  <c:v>449.4</c:v>
                </c:pt>
                <c:pt idx="748">
                  <c:v>449.6</c:v>
                </c:pt>
                <c:pt idx="749">
                  <c:v>449.8</c:v>
                </c:pt>
                <c:pt idx="750">
                  <c:v>450</c:v>
                </c:pt>
                <c:pt idx="751">
                  <c:v>450.2</c:v>
                </c:pt>
                <c:pt idx="752">
                  <c:v>450.4</c:v>
                </c:pt>
                <c:pt idx="753">
                  <c:v>450.6</c:v>
                </c:pt>
                <c:pt idx="754">
                  <c:v>450.8</c:v>
                </c:pt>
                <c:pt idx="755">
                  <c:v>451</c:v>
                </c:pt>
                <c:pt idx="756">
                  <c:v>451.2</c:v>
                </c:pt>
                <c:pt idx="757">
                  <c:v>451.4</c:v>
                </c:pt>
                <c:pt idx="758">
                  <c:v>451.6</c:v>
                </c:pt>
                <c:pt idx="759">
                  <c:v>451.8</c:v>
                </c:pt>
                <c:pt idx="760">
                  <c:v>452</c:v>
                </c:pt>
                <c:pt idx="761">
                  <c:v>452.2</c:v>
                </c:pt>
                <c:pt idx="762">
                  <c:v>452.4</c:v>
                </c:pt>
                <c:pt idx="763">
                  <c:v>452.6</c:v>
                </c:pt>
                <c:pt idx="764">
                  <c:v>452.8</c:v>
                </c:pt>
                <c:pt idx="765">
                  <c:v>453</c:v>
                </c:pt>
                <c:pt idx="766">
                  <c:v>453.2</c:v>
                </c:pt>
                <c:pt idx="767">
                  <c:v>453.4</c:v>
                </c:pt>
                <c:pt idx="768">
                  <c:v>453.6</c:v>
                </c:pt>
                <c:pt idx="769">
                  <c:v>453.8</c:v>
                </c:pt>
                <c:pt idx="770">
                  <c:v>454</c:v>
                </c:pt>
                <c:pt idx="771">
                  <c:v>454.2</c:v>
                </c:pt>
                <c:pt idx="772">
                  <c:v>454.4</c:v>
                </c:pt>
                <c:pt idx="773">
                  <c:v>454.6</c:v>
                </c:pt>
                <c:pt idx="774">
                  <c:v>454.8</c:v>
                </c:pt>
                <c:pt idx="775">
                  <c:v>455</c:v>
                </c:pt>
                <c:pt idx="776">
                  <c:v>455.2</c:v>
                </c:pt>
                <c:pt idx="777">
                  <c:v>455.4</c:v>
                </c:pt>
                <c:pt idx="778">
                  <c:v>455.6</c:v>
                </c:pt>
                <c:pt idx="779">
                  <c:v>455.8</c:v>
                </c:pt>
                <c:pt idx="780">
                  <c:v>456</c:v>
                </c:pt>
                <c:pt idx="781">
                  <c:v>456.2</c:v>
                </c:pt>
                <c:pt idx="782">
                  <c:v>456.4</c:v>
                </c:pt>
                <c:pt idx="783">
                  <c:v>456.6</c:v>
                </c:pt>
                <c:pt idx="784">
                  <c:v>456.8</c:v>
                </c:pt>
                <c:pt idx="785">
                  <c:v>457</c:v>
                </c:pt>
                <c:pt idx="786">
                  <c:v>457.2</c:v>
                </c:pt>
                <c:pt idx="787">
                  <c:v>457.4</c:v>
                </c:pt>
                <c:pt idx="788">
                  <c:v>457.6</c:v>
                </c:pt>
                <c:pt idx="789">
                  <c:v>457.8</c:v>
                </c:pt>
                <c:pt idx="790">
                  <c:v>458</c:v>
                </c:pt>
                <c:pt idx="791">
                  <c:v>458.2</c:v>
                </c:pt>
                <c:pt idx="792">
                  <c:v>458.4</c:v>
                </c:pt>
                <c:pt idx="793">
                  <c:v>458.6</c:v>
                </c:pt>
                <c:pt idx="794">
                  <c:v>458.8</c:v>
                </c:pt>
                <c:pt idx="795">
                  <c:v>459</c:v>
                </c:pt>
                <c:pt idx="796">
                  <c:v>459.2</c:v>
                </c:pt>
                <c:pt idx="797">
                  <c:v>459.4</c:v>
                </c:pt>
                <c:pt idx="798">
                  <c:v>459.6</c:v>
                </c:pt>
                <c:pt idx="799">
                  <c:v>459.8</c:v>
                </c:pt>
                <c:pt idx="800">
                  <c:v>460</c:v>
                </c:pt>
                <c:pt idx="801">
                  <c:v>460.2</c:v>
                </c:pt>
                <c:pt idx="802">
                  <c:v>460.4</c:v>
                </c:pt>
                <c:pt idx="803">
                  <c:v>460.6</c:v>
                </c:pt>
                <c:pt idx="804">
                  <c:v>460.8</c:v>
                </c:pt>
                <c:pt idx="805">
                  <c:v>461</c:v>
                </c:pt>
                <c:pt idx="806">
                  <c:v>461.2</c:v>
                </c:pt>
                <c:pt idx="807">
                  <c:v>461.4</c:v>
                </c:pt>
                <c:pt idx="808">
                  <c:v>461.6</c:v>
                </c:pt>
                <c:pt idx="809">
                  <c:v>461.8</c:v>
                </c:pt>
                <c:pt idx="810">
                  <c:v>462</c:v>
                </c:pt>
                <c:pt idx="811">
                  <c:v>462.2</c:v>
                </c:pt>
                <c:pt idx="812">
                  <c:v>462.4</c:v>
                </c:pt>
                <c:pt idx="813">
                  <c:v>462.6</c:v>
                </c:pt>
                <c:pt idx="814">
                  <c:v>462.8</c:v>
                </c:pt>
                <c:pt idx="815">
                  <c:v>463</c:v>
                </c:pt>
                <c:pt idx="816">
                  <c:v>463.2</c:v>
                </c:pt>
                <c:pt idx="817">
                  <c:v>463.4</c:v>
                </c:pt>
                <c:pt idx="818">
                  <c:v>463.6</c:v>
                </c:pt>
                <c:pt idx="819">
                  <c:v>463.8</c:v>
                </c:pt>
                <c:pt idx="820">
                  <c:v>464</c:v>
                </c:pt>
                <c:pt idx="821">
                  <c:v>464.2</c:v>
                </c:pt>
                <c:pt idx="822">
                  <c:v>464.4</c:v>
                </c:pt>
                <c:pt idx="823">
                  <c:v>464.6</c:v>
                </c:pt>
                <c:pt idx="824">
                  <c:v>464.8</c:v>
                </c:pt>
                <c:pt idx="825">
                  <c:v>465</c:v>
                </c:pt>
                <c:pt idx="826">
                  <c:v>465.2</c:v>
                </c:pt>
                <c:pt idx="827">
                  <c:v>465.4</c:v>
                </c:pt>
                <c:pt idx="828">
                  <c:v>465.6</c:v>
                </c:pt>
                <c:pt idx="829">
                  <c:v>465.8</c:v>
                </c:pt>
                <c:pt idx="830">
                  <c:v>466</c:v>
                </c:pt>
                <c:pt idx="831">
                  <c:v>466.2</c:v>
                </c:pt>
                <c:pt idx="832">
                  <c:v>466.4</c:v>
                </c:pt>
                <c:pt idx="833">
                  <c:v>466.6</c:v>
                </c:pt>
                <c:pt idx="834">
                  <c:v>466.8</c:v>
                </c:pt>
                <c:pt idx="835">
                  <c:v>467</c:v>
                </c:pt>
                <c:pt idx="836">
                  <c:v>467.2</c:v>
                </c:pt>
                <c:pt idx="837">
                  <c:v>467.4</c:v>
                </c:pt>
                <c:pt idx="838">
                  <c:v>467.6</c:v>
                </c:pt>
                <c:pt idx="839">
                  <c:v>467.8</c:v>
                </c:pt>
                <c:pt idx="840">
                  <c:v>468</c:v>
                </c:pt>
                <c:pt idx="841">
                  <c:v>468.2</c:v>
                </c:pt>
                <c:pt idx="842">
                  <c:v>468.4</c:v>
                </c:pt>
                <c:pt idx="843">
                  <c:v>468.6</c:v>
                </c:pt>
                <c:pt idx="844">
                  <c:v>468.8</c:v>
                </c:pt>
                <c:pt idx="845">
                  <c:v>469</c:v>
                </c:pt>
                <c:pt idx="846">
                  <c:v>469.2</c:v>
                </c:pt>
                <c:pt idx="847">
                  <c:v>469.4</c:v>
                </c:pt>
                <c:pt idx="848">
                  <c:v>469.6</c:v>
                </c:pt>
                <c:pt idx="849">
                  <c:v>469.8</c:v>
                </c:pt>
                <c:pt idx="850">
                  <c:v>470</c:v>
                </c:pt>
                <c:pt idx="851">
                  <c:v>470.2</c:v>
                </c:pt>
                <c:pt idx="852">
                  <c:v>470.4</c:v>
                </c:pt>
                <c:pt idx="853">
                  <c:v>470.6</c:v>
                </c:pt>
                <c:pt idx="854">
                  <c:v>470.8</c:v>
                </c:pt>
                <c:pt idx="855">
                  <c:v>471</c:v>
                </c:pt>
                <c:pt idx="856">
                  <c:v>471.2</c:v>
                </c:pt>
                <c:pt idx="857">
                  <c:v>471.4</c:v>
                </c:pt>
                <c:pt idx="858">
                  <c:v>471.6</c:v>
                </c:pt>
                <c:pt idx="859">
                  <c:v>471.8</c:v>
                </c:pt>
                <c:pt idx="860">
                  <c:v>472</c:v>
                </c:pt>
                <c:pt idx="861">
                  <c:v>472.2</c:v>
                </c:pt>
                <c:pt idx="862">
                  <c:v>472.4</c:v>
                </c:pt>
                <c:pt idx="863">
                  <c:v>472.6</c:v>
                </c:pt>
                <c:pt idx="864">
                  <c:v>472.8</c:v>
                </c:pt>
                <c:pt idx="865">
                  <c:v>473</c:v>
                </c:pt>
                <c:pt idx="866">
                  <c:v>473.2</c:v>
                </c:pt>
                <c:pt idx="867">
                  <c:v>473.4</c:v>
                </c:pt>
                <c:pt idx="868">
                  <c:v>473.6</c:v>
                </c:pt>
                <c:pt idx="869">
                  <c:v>473.8</c:v>
                </c:pt>
                <c:pt idx="870">
                  <c:v>474</c:v>
                </c:pt>
                <c:pt idx="871">
                  <c:v>474.2</c:v>
                </c:pt>
                <c:pt idx="872">
                  <c:v>474.4</c:v>
                </c:pt>
                <c:pt idx="873">
                  <c:v>474.6</c:v>
                </c:pt>
                <c:pt idx="874">
                  <c:v>474.8</c:v>
                </c:pt>
                <c:pt idx="875">
                  <c:v>475</c:v>
                </c:pt>
                <c:pt idx="876">
                  <c:v>475.2</c:v>
                </c:pt>
                <c:pt idx="877">
                  <c:v>475.4</c:v>
                </c:pt>
                <c:pt idx="878">
                  <c:v>475.6</c:v>
                </c:pt>
                <c:pt idx="879">
                  <c:v>475.8</c:v>
                </c:pt>
                <c:pt idx="880">
                  <c:v>476</c:v>
                </c:pt>
                <c:pt idx="881">
                  <c:v>476.2</c:v>
                </c:pt>
                <c:pt idx="882">
                  <c:v>476.4</c:v>
                </c:pt>
                <c:pt idx="883">
                  <c:v>476.6</c:v>
                </c:pt>
                <c:pt idx="884">
                  <c:v>476.8</c:v>
                </c:pt>
                <c:pt idx="885">
                  <c:v>477</c:v>
                </c:pt>
                <c:pt idx="886">
                  <c:v>477.2</c:v>
                </c:pt>
                <c:pt idx="887">
                  <c:v>477.4</c:v>
                </c:pt>
                <c:pt idx="888">
                  <c:v>477.6</c:v>
                </c:pt>
                <c:pt idx="889">
                  <c:v>477.8</c:v>
                </c:pt>
                <c:pt idx="890">
                  <c:v>478</c:v>
                </c:pt>
                <c:pt idx="891">
                  <c:v>478.2</c:v>
                </c:pt>
                <c:pt idx="892">
                  <c:v>478.4</c:v>
                </c:pt>
                <c:pt idx="893">
                  <c:v>478.6</c:v>
                </c:pt>
                <c:pt idx="894">
                  <c:v>478.8</c:v>
                </c:pt>
                <c:pt idx="895">
                  <c:v>479</c:v>
                </c:pt>
                <c:pt idx="896">
                  <c:v>479.2</c:v>
                </c:pt>
                <c:pt idx="897">
                  <c:v>479.4</c:v>
                </c:pt>
                <c:pt idx="898">
                  <c:v>479.6</c:v>
                </c:pt>
                <c:pt idx="899">
                  <c:v>479.8</c:v>
                </c:pt>
                <c:pt idx="900">
                  <c:v>480</c:v>
                </c:pt>
                <c:pt idx="901">
                  <c:v>480.2</c:v>
                </c:pt>
                <c:pt idx="902">
                  <c:v>480.4</c:v>
                </c:pt>
                <c:pt idx="903">
                  <c:v>480.6</c:v>
                </c:pt>
                <c:pt idx="904">
                  <c:v>480.8</c:v>
                </c:pt>
                <c:pt idx="905">
                  <c:v>481</c:v>
                </c:pt>
                <c:pt idx="906">
                  <c:v>481.2</c:v>
                </c:pt>
                <c:pt idx="907">
                  <c:v>481.4</c:v>
                </c:pt>
                <c:pt idx="908">
                  <c:v>481.6</c:v>
                </c:pt>
                <c:pt idx="909">
                  <c:v>481.8</c:v>
                </c:pt>
                <c:pt idx="910">
                  <c:v>482</c:v>
                </c:pt>
                <c:pt idx="911">
                  <c:v>482.2</c:v>
                </c:pt>
                <c:pt idx="912">
                  <c:v>482.4</c:v>
                </c:pt>
                <c:pt idx="913">
                  <c:v>482.6</c:v>
                </c:pt>
                <c:pt idx="914">
                  <c:v>482.8</c:v>
                </c:pt>
                <c:pt idx="915">
                  <c:v>483</c:v>
                </c:pt>
                <c:pt idx="916">
                  <c:v>483.2</c:v>
                </c:pt>
                <c:pt idx="917">
                  <c:v>483.4</c:v>
                </c:pt>
                <c:pt idx="918">
                  <c:v>483.6</c:v>
                </c:pt>
                <c:pt idx="919">
                  <c:v>483.8</c:v>
                </c:pt>
                <c:pt idx="920">
                  <c:v>484</c:v>
                </c:pt>
                <c:pt idx="921">
                  <c:v>484.2</c:v>
                </c:pt>
                <c:pt idx="922">
                  <c:v>484.4</c:v>
                </c:pt>
                <c:pt idx="923">
                  <c:v>484.6</c:v>
                </c:pt>
                <c:pt idx="924">
                  <c:v>484.8</c:v>
                </c:pt>
                <c:pt idx="925">
                  <c:v>485</c:v>
                </c:pt>
                <c:pt idx="926">
                  <c:v>485.2</c:v>
                </c:pt>
                <c:pt idx="927">
                  <c:v>485.4</c:v>
                </c:pt>
                <c:pt idx="928">
                  <c:v>485.6</c:v>
                </c:pt>
                <c:pt idx="929">
                  <c:v>485.8</c:v>
                </c:pt>
                <c:pt idx="930">
                  <c:v>486</c:v>
                </c:pt>
                <c:pt idx="931">
                  <c:v>486.2</c:v>
                </c:pt>
                <c:pt idx="932">
                  <c:v>486.4</c:v>
                </c:pt>
                <c:pt idx="933">
                  <c:v>486.6</c:v>
                </c:pt>
                <c:pt idx="934">
                  <c:v>486.8</c:v>
                </c:pt>
                <c:pt idx="935">
                  <c:v>487</c:v>
                </c:pt>
                <c:pt idx="936">
                  <c:v>487.2</c:v>
                </c:pt>
                <c:pt idx="937">
                  <c:v>487.4</c:v>
                </c:pt>
                <c:pt idx="938">
                  <c:v>487.6</c:v>
                </c:pt>
                <c:pt idx="939">
                  <c:v>487.8</c:v>
                </c:pt>
                <c:pt idx="940">
                  <c:v>488</c:v>
                </c:pt>
                <c:pt idx="941">
                  <c:v>488.2</c:v>
                </c:pt>
                <c:pt idx="942">
                  <c:v>488.4</c:v>
                </c:pt>
                <c:pt idx="943">
                  <c:v>488.6</c:v>
                </c:pt>
                <c:pt idx="944">
                  <c:v>488.8</c:v>
                </c:pt>
                <c:pt idx="945">
                  <c:v>489</c:v>
                </c:pt>
                <c:pt idx="946">
                  <c:v>489.2</c:v>
                </c:pt>
                <c:pt idx="947">
                  <c:v>489.4</c:v>
                </c:pt>
                <c:pt idx="948">
                  <c:v>489.6</c:v>
                </c:pt>
                <c:pt idx="949">
                  <c:v>489.8</c:v>
                </c:pt>
                <c:pt idx="950">
                  <c:v>490</c:v>
                </c:pt>
                <c:pt idx="951">
                  <c:v>490.2</c:v>
                </c:pt>
                <c:pt idx="952">
                  <c:v>490.4</c:v>
                </c:pt>
                <c:pt idx="953">
                  <c:v>490.6</c:v>
                </c:pt>
                <c:pt idx="954">
                  <c:v>490.8</c:v>
                </c:pt>
                <c:pt idx="955">
                  <c:v>491</c:v>
                </c:pt>
                <c:pt idx="956">
                  <c:v>491.2</c:v>
                </c:pt>
                <c:pt idx="957">
                  <c:v>491.4</c:v>
                </c:pt>
                <c:pt idx="958">
                  <c:v>491.6</c:v>
                </c:pt>
                <c:pt idx="959">
                  <c:v>491.8</c:v>
                </c:pt>
                <c:pt idx="960">
                  <c:v>492</c:v>
                </c:pt>
                <c:pt idx="961">
                  <c:v>492.2</c:v>
                </c:pt>
                <c:pt idx="962">
                  <c:v>492.4</c:v>
                </c:pt>
                <c:pt idx="963">
                  <c:v>492.6</c:v>
                </c:pt>
                <c:pt idx="964">
                  <c:v>492.8</c:v>
                </c:pt>
                <c:pt idx="965">
                  <c:v>493</c:v>
                </c:pt>
                <c:pt idx="966">
                  <c:v>493.2</c:v>
                </c:pt>
                <c:pt idx="967">
                  <c:v>493.4</c:v>
                </c:pt>
                <c:pt idx="968">
                  <c:v>493.6</c:v>
                </c:pt>
                <c:pt idx="969">
                  <c:v>493.8</c:v>
                </c:pt>
                <c:pt idx="970">
                  <c:v>494</c:v>
                </c:pt>
                <c:pt idx="971">
                  <c:v>494.2</c:v>
                </c:pt>
                <c:pt idx="972">
                  <c:v>494.4</c:v>
                </c:pt>
                <c:pt idx="973">
                  <c:v>494.6</c:v>
                </c:pt>
                <c:pt idx="974">
                  <c:v>494.8</c:v>
                </c:pt>
                <c:pt idx="975">
                  <c:v>495</c:v>
                </c:pt>
                <c:pt idx="976">
                  <c:v>495.2</c:v>
                </c:pt>
                <c:pt idx="977">
                  <c:v>495.4</c:v>
                </c:pt>
                <c:pt idx="978">
                  <c:v>495.6</c:v>
                </c:pt>
                <c:pt idx="979">
                  <c:v>495.8</c:v>
                </c:pt>
                <c:pt idx="980">
                  <c:v>496</c:v>
                </c:pt>
                <c:pt idx="981">
                  <c:v>496.2</c:v>
                </c:pt>
                <c:pt idx="982">
                  <c:v>496.4</c:v>
                </c:pt>
                <c:pt idx="983">
                  <c:v>496.6</c:v>
                </c:pt>
                <c:pt idx="984">
                  <c:v>496.8</c:v>
                </c:pt>
                <c:pt idx="985">
                  <c:v>497</c:v>
                </c:pt>
                <c:pt idx="986">
                  <c:v>497.2</c:v>
                </c:pt>
                <c:pt idx="987">
                  <c:v>497.4</c:v>
                </c:pt>
                <c:pt idx="988">
                  <c:v>497.6</c:v>
                </c:pt>
                <c:pt idx="989">
                  <c:v>497.8</c:v>
                </c:pt>
                <c:pt idx="990">
                  <c:v>498</c:v>
                </c:pt>
                <c:pt idx="991">
                  <c:v>498.2</c:v>
                </c:pt>
                <c:pt idx="992">
                  <c:v>498.4</c:v>
                </c:pt>
                <c:pt idx="993">
                  <c:v>498.6</c:v>
                </c:pt>
                <c:pt idx="994">
                  <c:v>498.8</c:v>
                </c:pt>
                <c:pt idx="995">
                  <c:v>499</c:v>
                </c:pt>
                <c:pt idx="996">
                  <c:v>499.2</c:v>
                </c:pt>
                <c:pt idx="997">
                  <c:v>499.4</c:v>
                </c:pt>
                <c:pt idx="998">
                  <c:v>499.6</c:v>
                </c:pt>
                <c:pt idx="999">
                  <c:v>499.8</c:v>
                </c:pt>
                <c:pt idx="1000">
                  <c:v>500</c:v>
                </c:pt>
                <c:pt idx="1001">
                  <c:v>500.2</c:v>
                </c:pt>
                <c:pt idx="1002">
                  <c:v>500.4</c:v>
                </c:pt>
                <c:pt idx="1003">
                  <c:v>500.6</c:v>
                </c:pt>
                <c:pt idx="1004">
                  <c:v>500.8</c:v>
                </c:pt>
                <c:pt idx="1005">
                  <c:v>501</c:v>
                </c:pt>
                <c:pt idx="1006">
                  <c:v>501.2</c:v>
                </c:pt>
                <c:pt idx="1007">
                  <c:v>501.4</c:v>
                </c:pt>
                <c:pt idx="1008">
                  <c:v>501.6</c:v>
                </c:pt>
                <c:pt idx="1009">
                  <c:v>501.8</c:v>
                </c:pt>
                <c:pt idx="1010">
                  <c:v>502</c:v>
                </c:pt>
                <c:pt idx="1011">
                  <c:v>502.2</c:v>
                </c:pt>
                <c:pt idx="1012">
                  <c:v>502.4</c:v>
                </c:pt>
                <c:pt idx="1013">
                  <c:v>502.6</c:v>
                </c:pt>
                <c:pt idx="1014">
                  <c:v>502.8</c:v>
                </c:pt>
                <c:pt idx="1015">
                  <c:v>503</c:v>
                </c:pt>
                <c:pt idx="1016">
                  <c:v>503.2</c:v>
                </c:pt>
                <c:pt idx="1017">
                  <c:v>503.4</c:v>
                </c:pt>
                <c:pt idx="1018">
                  <c:v>503.6</c:v>
                </c:pt>
                <c:pt idx="1019">
                  <c:v>503.8</c:v>
                </c:pt>
                <c:pt idx="1020">
                  <c:v>504</c:v>
                </c:pt>
                <c:pt idx="1021">
                  <c:v>504.2</c:v>
                </c:pt>
                <c:pt idx="1022">
                  <c:v>504.4</c:v>
                </c:pt>
                <c:pt idx="1023">
                  <c:v>504.6</c:v>
                </c:pt>
                <c:pt idx="1024">
                  <c:v>504.8</c:v>
                </c:pt>
                <c:pt idx="1025">
                  <c:v>505</c:v>
                </c:pt>
                <c:pt idx="1026">
                  <c:v>505.2</c:v>
                </c:pt>
                <c:pt idx="1027">
                  <c:v>505.4</c:v>
                </c:pt>
                <c:pt idx="1028">
                  <c:v>505.6</c:v>
                </c:pt>
                <c:pt idx="1029">
                  <c:v>505.8</c:v>
                </c:pt>
                <c:pt idx="1030">
                  <c:v>506</c:v>
                </c:pt>
                <c:pt idx="1031">
                  <c:v>506.2</c:v>
                </c:pt>
                <c:pt idx="1032">
                  <c:v>506.4</c:v>
                </c:pt>
                <c:pt idx="1033">
                  <c:v>506.6</c:v>
                </c:pt>
                <c:pt idx="1034">
                  <c:v>506.8</c:v>
                </c:pt>
                <c:pt idx="1035">
                  <c:v>507</c:v>
                </c:pt>
                <c:pt idx="1036">
                  <c:v>507.2</c:v>
                </c:pt>
                <c:pt idx="1037">
                  <c:v>507.4</c:v>
                </c:pt>
                <c:pt idx="1038">
                  <c:v>507.6</c:v>
                </c:pt>
                <c:pt idx="1039">
                  <c:v>507.8</c:v>
                </c:pt>
                <c:pt idx="1040">
                  <c:v>508</c:v>
                </c:pt>
                <c:pt idx="1041">
                  <c:v>508.2</c:v>
                </c:pt>
                <c:pt idx="1042">
                  <c:v>508.4</c:v>
                </c:pt>
                <c:pt idx="1043">
                  <c:v>508.6</c:v>
                </c:pt>
                <c:pt idx="1044">
                  <c:v>508.8</c:v>
                </c:pt>
                <c:pt idx="1045">
                  <c:v>509</c:v>
                </c:pt>
                <c:pt idx="1046">
                  <c:v>509.2</c:v>
                </c:pt>
                <c:pt idx="1047">
                  <c:v>509.4</c:v>
                </c:pt>
                <c:pt idx="1048">
                  <c:v>509.6</c:v>
                </c:pt>
                <c:pt idx="1049">
                  <c:v>509.8</c:v>
                </c:pt>
                <c:pt idx="1050">
                  <c:v>510</c:v>
                </c:pt>
                <c:pt idx="1051">
                  <c:v>510.2</c:v>
                </c:pt>
                <c:pt idx="1052">
                  <c:v>510.4</c:v>
                </c:pt>
                <c:pt idx="1053">
                  <c:v>510.6</c:v>
                </c:pt>
                <c:pt idx="1054">
                  <c:v>510.8</c:v>
                </c:pt>
                <c:pt idx="1055">
                  <c:v>511</c:v>
                </c:pt>
                <c:pt idx="1056">
                  <c:v>511.2</c:v>
                </c:pt>
                <c:pt idx="1057">
                  <c:v>511.4</c:v>
                </c:pt>
                <c:pt idx="1058">
                  <c:v>511.6</c:v>
                </c:pt>
                <c:pt idx="1059">
                  <c:v>511.8</c:v>
                </c:pt>
                <c:pt idx="1060">
                  <c:v>512</c:v>
                </c:pt>
                <c:pt idx="1061">
                  <c:v>512.20000000000005</c:v>
                </c:pt>
                <c:pt idx="1062">
                  <c:v>512.4</c:v>
                </c:pt>
                <c:pt idx="1063">
                  <c:v>512.6</c:v>
                </c:pt>
                <c:pt idx="1064">
                  <c:v>512.79999999999995</c:v>
                </c:pt>
                <c:pt idx="1065">
                  <c:v>513</c:v>
                </c:pt>
                <c:pt idx="1066">
                  <c:v>513.20000000000005</c:v>
                </c:pt>
                <c:pt idx="1067">
                  <c:v>513.4</c:v>
                </c:pt>
                <c:pt idx="1068">
                  <c:v>513.6</c:v>
                </c:pt>
                <c:pt idx="1069">
                  <c:v>513.79999999999995</c:v>
                </c:pt>
                <c:pt idx="1070">
                  <c:v>514</c:v>
                </c:pt>
                <c:pt idx="1071">
                  <c:v>514.20000000000005</c:v>
                </c:pt>
                <c:pt idx="1072">
                  <c:v>514.4</c:v>
                </c:pt>
                <c:pt idx="1073">
                  <c:v>514.6</c:v>
                </c:pt>
                <c:pt idx="1074">
                  <c:v>514.79999999999995</c:v>
                </c:pt>
                <c:pt idx="1075">
                  <c:v>515</c:v>
                </c:pt>
                <c:pt idx="1076">
                  <c:v>515.20000000000005</c:v>
                </c:pt>
                <c:pt idx="1077">
                  <c:v>515.4</c:v>
                </c:pt>
                <c:pt idx="1078">
                  <c:v>515.6</c:v>
                </c:pt>
                <c:pt idx="1079">
                  <c:v>515.79999999999995</c:v>
                </c:pt>
                <c:pt idx="1080">
                  <c:v>516</c:v>
                </c:pt>
                <c:pt idx="1081">
                  <c:v>516.20000000000005</c:v>
                </c:pt>
                <c:pt idx="1082">
                  <c:v>516.4</c:v>
                </c:pt>
                <c:pt idx="1083">
                  <c:v>516.6</c:v>
                </c:pt>
                <c:pt idx="1084">
                  <c:v>516.79999999999995</c:v>
                </c:pt>
                <c:pt idx="1085">
                  <c:v>517</c:v>
                </c:pt>
                <c:pt idx="1086">
                  <c:v>517.20000000000005</c:v>
                </c:pt>
                <c:pt idx="1087">
                  <c:v>517.4</c:v>
                </c:pt>
                <c:pt idx="1088">
                  <c:v>517.6</c:v>
                </c:pt>
                <c:pt idx="1089">
                  <c:v>517.79999999999995</c:v>
                </c:pt>
                <c:pt idx="1090">
                  <c:v>518</c:v>
                </c:pt>
                <c:pt idx="1091">
                  <c:v>518.20000000000005</c:v>
                </c:pt>
                <c:pt idx="1092">
                  <c:v>518.4</c:v>
                </c:pt>
                <c:pt idx="1093">
                  <c:v>518.6</c:v>
                </c:pt>
                <c:pt idx="1094">
                  <c:v>518.79999999999995</c:v>
                </c:pt>
                <c:pt idx="1095">
                  <c:v>519</c:v>
                </c:pt>
                <c:pt idx="1096">
                  <c:v>519.20000000000005</c:v>
                </c:pt>
                <c:pt idx="1097">
                  <c:v>519.4</c:v>
                </c:pt>
                <c:pt idx="1098">
                  <c:v>519.6</c:v>
                </c:pt>
                <c:pt idx="1099">
                  <c:v>519.79999999999995</c:v>
                </c:pt>
                <c:pt idx="1100">
                  <c:v>520</c:v>
                </c:pt>
                <c:pt idx="1101">
                  <c:v>520.20000000000005</c:v>
                </c:pt>
                <c:pt idx="1102">
                  <c:v>520.4</c:v>
                </c:pt>
                <c:pt idx="1103">
                  <c:v>520.6</c:v>
                </c:pt>
                <c:pt idx="1104">
                  <c:v>520.79999999999995</c:v>
                </c:pt>
                <c:pt idx="1105">
                  <c:v>521</c:v>
                </c:pt>
                <c:pt idx="1106">
                  <c:v>521.20000000000005</c:v>
                </c:pt>
                <c:pt idx="1107">
                  <c:v>521.4</c:v>
                </c:pt>
                <c:pt idx="1108">
                  <c:v>521.6</c:v>
                </c:pt>
                <c:pt idx="1109">
                  <c:v>521.79999999999995</c:v>
                </c:pt>
                <c:pt idx="1110">
                  <c:v>522</c:v>
                </c:pt>
                <c:pt idx="1111">
                  <c:v>522.20000000000005</c:v>
                </c:pt>
                <c:pt idx="1112">
                  <c:v>522.4</c:v>
                </c:pt>
                <c:pt idx="1113">
                  <c:v>522.6</c:v>
                </c:pt>
                <c:pt idx="1114">
                  <c:v>522.79999999999995</c:v>
                </c:pt>
                <c:pt idx="1115">
                  <c:v>523</c:v>
                </c:pt>
                <c:pt idx="1116">
                  <c:v>523.20000000000005</c:v>
                </c:pt>
                <c:pt idx="1117">
                  <c:v>523.4</c:v>
                </c:pt>
                <c:pt idx="1118">
                  <c:v>523.6</c:v>
                </c:pt>
                <c:pt idx="1119">
                  <c:v>523.79999999999995</c:v>
                </c:pt>
                <c:pt idx="1120">
                  <c:v>524</c:v>
                </c:pt>
                <c:pt idx="1121">
                  <c:v>524.20000000000005</c:v>
                </c:pt>
                <c:pt idx="1122">
                  <c:v>524.4</c:v>
                </c:pt>
                <c:pt idx="1123">
                  <c:v>524.6</c:v>
                </c:pt>
                <c:pt idx="1124">
                  <c:v>524.79999999999995</c:v>
                </c:pt>
                <c:pt idx="1125">
                  <c:v>525</c:v>
                </c:pt>
                <c:pt idx="1126">
                  <c:v>525.20000000000005</c:v>
                </c:pt>
                <c:pt idx="1127">
                  <c:v>525.4</c:v>
                </c:pt>
                <c:pt idx="1128">
                  <c:v>525.6</c:v>
                </c:pt>
                <c:pt idx="1129">
                  <c:v>525.79999999999995</c:v>
                </c:pt>
                <c:pt idx="1130">
                  <c:v>526</c:v>
                </c:pt>
                <c:pt idx="1131">
                  <c:v>526.20000000000005</c:v>
                </c:pt>
                <c:pt idx="1132">
                  <c:v>526.4</c:v>
                </c:pt>
                <c:pt idx="1133">
                  <c:v>526.6</c:v>
                </c:pt>
                <c:pt idx="1134">
                  <c:v>526.79999999999995</c:v>
                </c:pt>
                <c:pt idx="1135">
                  <c:v>527</c:v>
                </c:pt>
                <c:pt idx="1136">
                  <c:v>527.20000000000005</c:v>
                </c:pt>
                <c:pt idx="1137">
                  <c:v>527.4</c:v>
                </c:pt>
                <c:pt idx="1138">
                  <c:v>527.6</c:v>
                </c:pt>
                <c:pt idx="1139">
                  <c:v>527.79999999999995</c:v>
                </c:pt>
                <c:pt idx="1140">
                  <c:v>528</c:v>
                </c:pt>
                <c:pt idx="1141">
                  <c:v>528.20000000000005</c:v>
                </c:pt>
                <c:pt idx="1142">
                  <c:v>528.4</c:v>
                </c:pt>
                <c:pt idx="1143">
                  <c:v>528.6</c:v>
                </c:pt>
                <c:pt idx="1144">
                  <c:v>528.79999999999995</c:v>
                </c:pt>
                <c:pt idx="1145">
                  <c:v>529</c:v>
                </c:pt>
                <c:pt idx="1146">
                  <c:v>529.20000000000005</c:v>
                </c:pt>
                <c:pt idx="1147">
                  <c:v>529.4</c:v>
                </c:pt>
                <c:pt idx="1148">
                  <c:v>529.6</c:v>
                </c:pt>
                <c:pt idx="1149">
                  <c:v>529.79999999999995</c:v>
                </c:pt>
                <c:pt idx="1150">
                  <c:v>530</c:v>
                </c:pt>
                <c:pt idx="1151">
                  <c:v>530.20000000000005</c:v>
                </c:pt>
                <c:pt idx="1152">
                  <c:v>530.4</c:v>
                </c:pt>
                <c:pt idx="1153">
                  <c:v>530.6</c:v>
                </c:pt>
                <c:pt idx="1154">
                  <c:v>530.79999999999995</c:v>
                </c:pt>
                <c:pt idx="1155">
                  <c:v>531</c:v>
                </c:pt>
                <c:pt idx="1156">
                  <c:v>531.20000000000005</c:v>
                </c:pt>
                <c:pt idx="1157">
                  <c:v>531.4</c:v>
                </c:pt>
                <c:pt idx="1158">
                  <c:v>531.6</c:v>
                </c:pt>
                <c:pt idx="1159">
                  <c:v>531.79999999999995</c:v>
                </c:pt>
                <c:pt idx="1160">
                  <c:v>532</c:v>
                </c:pt>
                <c:pt idx="1161">
                  <c:v>532.20000000000005</c:v>
                </c:pt>
                <c:pt idx="1162">
                  <c:v>532.4</c:v>
                </c:pt>
                <c:pt idx="1163">
                  <c:v>532.6</c:v>
                </c:pt>
                <c:pt idx="1164">
                  <c:v>532.79999999999995</c:v>
                </c:pt>
                <c:pt idx="1165">
                  <c:v>533</c:v>
                </c:pt>
                <c:pt idx="1166">
                  <c:v>533.20000000000005</c:v>
                </c:pt>
                <c:pt idx="1167">
                  <c:v>533.4</c:v>
                </c:pt>
                <c:pt idx="1168">
                  <c:v>533.6</c:v>
                </c:pt>
                <c:pt idx="1169">
                  <c:v>533.79999999999995</c:v>
                </c:pt>
                <c:pt idx="1170">
                  <c:v>534</c:v>
                </c:pt>
                <c:pt idx="1171">
                  <c:v>534.20000000000005</c:v>
                </c:pt>
                <c:pt idx="1172">
                  <c:v>534.4</c:v>
                </c:pt>
                <c:pt idx="1173">
                  <c:v>534.6</c:v>
                </c:pt>
                <c:pt idx="1174">
                  <c:v>534.79999999999995</c:v>
                </c:pt>
                <c:pt idx="1175">
                  <c:v>535</c:v>
                </c:pt>
                <c:pt idx="1176">
                  <c:v>535.20000000000005</c:v>
                </c:pt>
                <c:pt idx="1177">
                  <c:v>535.4</c:v>
                </c:pt>
                <c:pt idx="1178">
                  <c:v>535.6</c:v>
                </c:pt>
                <c:pt idx="1179">
                  <c:v>535.79999999999995</c:v>
                </c:pt>
                <c:pt idx="1180">
                  <c:v>536</c:v>
                </c:pt>
                <c:pt idx="1181">
                  <c:v>536.20000000000005</c:v>
                </c:pt>
                <c:pt idx="1182">
                  <c:v>536.4</c:v>
                </c:pt>
                <c:pt idx="1183">
                  <c:v>536.6</c:v>
                </c:pt>
                <c:pt idx="1184">
                  <c:v>536.79999999999995</c:v>
                </c:pt>
                <c:pt idx="1185">
                  <c:v>537</c:v>
                </c:pt>
                <c:pt idx="1186">
                  <c:v>537.20000000000005</c:v>
                </c:pt>
                <c:pt idx="1187">
                  <c:v>537.4</c:v>
                </c:pt>
                <c:pt idx="1188">
                  <c:v>537.6</c:v>
                </c:pt>
                <c:pt idx="1189">
                  <c:v>537.79999999999995</c:v>
                </c:pt>
                <c:pt idx="1190">
                  <c:v>538</c:v>
                </c:pt>
                <c:pt idx="1191">
                  <c:v>538.20000000000005</c:v>
                </c:pt>
                <c:pt idx="1192">
                  <c:v>538.4</c:v>
                </c:pt>
                <c:pt idx="1193">
                  <c:v>538.6</c:v>
                </c:pt>
                <c:pt idx="1194">
                  <c:v>538.79999999999995</c:v>
                </c:pt>
                <c:pt idx="1195">
                  <c:v>539</c:v>
                </c:pt>
                <c:pt idx="1196">
                  <c:v>539.20000000000005</c:v>
                </c:pt>
                <c:pt idx="1197">
                  <c:v>539.4</c:v>
                </c:pt>
                <c:pt idx="1198">
                  <c:v>539.6</c:v>
                </c:pt>
                <c:pt idx="1199">
                  <c:v>539.79999999999995</c:v>
                </c:pt>
                <c:pt idx="1200">
                  <c:v>540</c:v>
                </c:pt>
                <c:pt idx="1201">
                  <c:v>540.20000000000005</c:v>
                </c:pt>
                <c:pt idx="1202">
                  <c:v>540.4</c:v>
                </c:pt>
                <c:pt idx="1203">
                  <c:v>540.6</c:v>
                </c:pt>
                <c:pt idx="1204">
                  <c:v>540.79999999999995</c:v>
                </c:pt>
                <c:pt idx="1205">
                  <c:v>541</c:v>
                </c:pt>
                <c:pt idx="1206">
                  <c:v>541.20000000000005</c:v>
                </c:pt>
                <c:pt idx="1207">
                  <c:v>541.4</c:v>
                </c:pt>
                <c:pt idx="1208">
                  <c:v>541.6</c:v>
                </c:pt>
                <c:pt idx="1209">
                  <c:v>541.79999999999995</c:v>
                </c:pt>
                <c:pt idx="1210">
                  <c:v>542</c:v>
                </c:pt>
                <c:pt idx="1211">
                  <c:v>542.20000000000005</c:v>
                </c:pt>
                <c:pt idx="1212">
                  <c:v>542.4</c:v>
                </c:pt>
                <c:pt idx="1213">
                  <c:v>542.6</c:v>
                </c:pt>
                <c:pt idx="1214">
                  <c:v>542.79999999999995</c:v>
                </c:pt>
                <c:pt idx="1215">
                  <c:v>543</c:v>
                </c:pt>
                <c:pt idx="1216">
                  <c:v>543.20000000000005</c:v>
                </c:pt>
                <c:pt idx="1217">
                  <c:v>543.4</c:v>
                </c:pt>
                <c:pt idx="1218">
                  <c:v>543.6</c:v>
                </c:pt>
                <c:pt idx="1219">
                  <c:v>543.79999999999995</c:v>
                </c:pt>
                <c:pt idx="1220">
                  <c:v>544</c:v>
                </c:pt>
                <c:pt idx="1221">
                  <c:v>544.20000000000005</c:v>
                </c:pt>
                <c:pt idx="1222">
                  <c:v>544.4</c:v>
                </c:pt>
                <c:pt idx="1223">
                  <c:v>544.6</c:v>
                </c:pt>
                <c:pt idx="1224">
                  <c:v>544.79999999999995</c:v>
                </c:pt>
                <c:pt idx="1225">
                  <c:v>545</c:v>
                </c:pt>
                <c:pt idx="1226">
                  <c:v>545.20000000000005</c:v>
                </c:pt>
                <c:pt idx="1227">
                  <c:v>545.4</c:v>
                </c:pt>
                <c:pt idx="1228">
                  <c:v>545.6</c:v>
                </c:pt>
                <c:pt idx="1229">
                  <c:v>545.79999999999995</c:v>
                </c:pt>
                <c:pt idx="1230">
                  <c:v>546</c:v>
                </c:pt>
                <c:pt idx="1231">
                  <c:v>546.20000000000005</c:v>
                </c:pt>
                <c:pt idx="1232">
                  <c:v>546.4</c:v>
                </c:pt>
                <c:pt idx="1233">
                  <c:v>546.6</c:v>
                </c:pt>
                <c:pt idx="1234">
                  <c:v>546.79999999999995</c:v>
                </c:pt>
                <c:pt idx="1235">
                  <c:v>547</c:v>
                </c:pt>
                <c:pt idx="1236">
                  <c:v>547.20000000000005</c:v>
                </c:pt>
                <c:pt idx="1237">
                  <c:v>547.4</c:v>
                </c:pt>
                <c:pt idx="1238">
                  <c:v>547.6</c:v>
                </c:pt>
                <c:pt idx="1239">
                  <c:v>547.79999999999995</c:v>
                </c:pt>
                <c:pt idx="1240">
                  <c:v>548</c:v>
                </c:pt>
                <c:pt idx="1241">
                  <c:v>548.20000000000005</c:v>
                </c:pt>
                <c:pt idx="1242">
                  <c:v>548.4</c:v>
                </c:pt>
                <c:pt idx="1243">
                  <c:v>548.6</c:v>
                </c:pt>
                <c:pt idx="1244">
                  <c:v>548.79999999999995</c:v>
                </c:pt>
                <c:pt idx="1245">
                  <c:v>549</c:v>
                </c:pt>
                <c:pt idx="1246">
                  <c:v>549.20000000000005</c:v>
                </c:pt>
                <c:pt idx="1247">
                  <c:v>549.4</c:v>
                </c:pt>
                <c:pt idx="1248">
                  <c:v>549.6</c:v>
                </c:pt>
                <c:pt idx="1249">
                  <c:v>549.79999999999995</c:v>
                </c:pt>
                <c:pt idx="1250">
                  <c:v>550</c:v>
                </c:pt>
                <c:pt idx="1251">
                  <c:v>550.20000000000005</c:v>
                </c:pt>
                <c:pt idx="1252">
                  <c:v>550.4</c:v>
                </c:pt>
                <c:pt idx="1253">
                  <c:v>550.6</c:v>
                </c:pt>
                <c:pt idx="1254">
                  <c:v>550.79999999999995</c:v>
                </c:pt>
                <c:pt idx="1255">
                  <c:v>551</c:v>
                </c:pt>
                <c:pt idx="1256">
                  <c:v>551.20000000000005</c:v>
                </c:pt>
                <c:pt idx="1257">
                  <c:v>551.4</c:v>
                </c:pt>
                <c:pt idx="1258">
                  <c:v>551.6</c:v>
                </c:pt>
                <c:pt idx="1259">
                  <c:v>551.79999999999995</c:v>
                </c:pt>
                <c:pt idx="1260">
                  <c:v>552</c:v>
                </c:pt>
                <c:pt idx="1261">
                  <c:v>552.20000000000005</c:v>
                </c:pt>
                <c:pt idx="1262">
                  <c:v>552.4</c:v>
                </c:pt>
                <c:pt idx="1263">
                  <c:v>552.6</c:v>
                </c:pt>
                <c:pt idx="1264">
                  <c:v>552.79999999999995</c:v>
                </c:pt>
                <c:pt idx="1265">
                  <c:v>553</c:v>
                </c:pt>
                <c:pt idx="1266">
                  <c:v>553.20000000000005</c:v>
                </c:pt>
                <c:pt idx="1267">
                  <c:v>553.4</c:v>
                </c:pt>
                <c:pt idx="1268">
                  <c:v>553.6</c:v>
                </c:pt>
                <c:pt idx="1269">
                  <c:v>553.79999999999995</c:v>
                </c:pt>
                <c:pt idx="1270">
                  <c:v>554</c:v>
                </c:pt>
                <c:pt idx="1271">
                  <c:v>554.20000000000005</c:v>
                </c:pt>
                <c:pt idx="1272">
                  <c:v>554.4</c:v>
                </c:pt>
                <c:pt idx="1273">
                  <c:v>554.6</c:v>
                </c:pt>
                <c:pt idx="1274">
                  <c:v>554.79999999999995</c:v>
                </c:pt>
                <c:pt idx="1275">
                  <c:v>555</c:v>
                </c:pt>
                <c:pt idx="1276">
                  <c:v>555.20000000000005</c:v>
                </c:pt>
                <c:pt idx="1277">
                  <c:v>555.4</c:v>
                </c:pt>
                <c:pt idx="1278">
                  <c:v>555.6</c:v>
                </c:pt>
                <c:pt idx="1279">
                  <c:v>555.79999999999995</c:v>
                </c:pt>
                <c:pt idx="1280">
                  <c:v>556</c:v>
                </c:pt>
                <c:pt idx="1281">
                  <c:v>556.20000000000005</c:v>
                </c:pt>
                <c:pt idx="1282">
                  <c:v>556.4</c:v>
                </c:pt>
                <c:pt idx="1283">
                  <c:v>556.6</c:v>
                </c:pt>
                <c:pt idx="1284">
                  <c:v>556.79999999999995</c:v>
                </c:pt>
                <c:pt idx="1285">
                  <c:v>557</c:v>
                </c:pt>
                <c:pt idx="1286">
                  <c:v>557.20000000000005</c:v>
                </c:pt>
                <c:pt idx="1287">
                  <c:v>557.4</c:v>
                </c:pt>
                <c:pt idx="1288">
                  <c:v>557.6</c:v>
                </c:pt>
                <c:pt idx="1289">
                  <c:v>557.79999999999995</c:v>
                </c:pt>
                <c:pt idx="1290">
                  <c:v>558</c:v>
                </c:pt>
                <c:pt idx="1291">
                  <c:v>558.20000000000005</c:v>
                </c:pt>
                <c:pt idx="1292">
                  <c:v>558.4</c:v>
                </c:pt>
                <c:pt idx="1293">
                  <c:v>558.6</c:v>
                </c:pt>
                <c:pt idx="1294">
                  <c:v>558.79999999999995</c:v>
                </c:pt>
                <c:pt idx="1295">
                  <c:v>559</c:v>
                </c:pt>
                <c:pt idx="1296">
                  <c:v>559.20000000000005</c:v>
                </c:pt>
                <c:pt idx="1297">
                  <c:v>559.4</c:v>
                </c:pt>
                <c:pt idx="1298">
                  <c:v>559.6</c:v>
                </c:pt>
                <c:pt idx="1299">
                  <c:v>559.79999999999995</c:v>
                </c:pt>
                <c:pt idx="1300">
                  <c:v>560</c:v>
                </c:pt>
                <c:pt idx="1301">
                  <c:v>560.20000000000005</c:v>
                </c:pt>
                <c:pt idx="1302">
                  <c:v>560.4</c:v>
                </c:pt>
                <c:pt idx="1303">
                  <c:v>560.6</c:v>
                </c:pt>
                <c:pt idx="1304">
                  <c:v>560.79999999999995</c:v>
                </c:pt>
                <c:pt idx="1305">
                  <c:v>561</c:v>
                </c:pt>
                <c:pt idx="1306">
                  <c:v>561.20000000000005</c:v>
                </c:pt>
                <c:pt idx="1307">
                  <c:v>561.4</c:v>
                </c:pt>
                <c:pt idx="1308">
                  <c:v>561.6</c:v>
                </c:pt>
                <c:pt idx="1309">
                  <c:v>561.79999999999995</c:v>
                </c:pt>
                <c:pt idx="1310">
                  <c:v>562</c:v>
                </c:pt>
                <c:pt idx="1311">
                  <c:v>562.20000000000005</c:v>
                </c:pt>
                <c:pt idx="1312">
                  <c:v>562.4</c:v>
                </c:pt>
                <c:pt idx="1313">
                  <c:v>562.6</c:v>
                </c:pt>
                <c:pt idx="1314">
                  <c:v>562.79999999999995</c:v>
                </c:pt>
                <c:pt idx="1315">
                  <c:v>563</c:v>
                </c:pt>
                <c:pt idx="1316">
                  <c:v>563.20000000000005</c:v>
                </c:pt>
                <c:pt idx="1317">
                  <c:v>563.4</c:v>
                </c:pt>
                <c:pt idx="1318">
                  <c:v>563.6</c:v>
                </c:pt>
                <c:pt idx="1319">
                  <c:v>563.79999999999995</c:v>
                </c:pt>
                <c:pt idx="1320">
                  <c:v>564</c:v>
                </c:pt>
                <c:pt idx="1321">
                  <c:v>564.20000000000005</c:v>
                </c:pt>
                <c:pt idx="1322">
                  <c:v>564.4</c:v>
                </c:pt>
                <c:pt idx="1323">
                  <c:v>564.6</c:v>
                </c:pt>
                <c:pt idx="1324">
                  <c:v>564.79999999999995</c:v>
                </c:pt>
                <c:pt idx="1325">
                  <c:v>565</c:v>
                </c:pt>
                <c:pt idx="1326">
                  <c:v>565.20000000000005</c:v>
                </c:pt>
                <c:pt idx="1327">
                  <c:v>565.4</c:v>
                </c:pt>
                <c:pt idx="1328">
                  <c:v>565.6</c:v>
                </c:pt>
                <c:pt idx="1329">
                  <c:v>565.79999999999995</c:v>
                </c:pt>
                <c:pt idx="1330">
                  <c:v>566</c:v>
                </c:pt>
                <c:pt idx="1331">
                  <c:v>566.20000000000005</c:v>
                </c:pt>
                <c:pt idx="1332">
                  <c:v>566.4</c:v>
                </c:pt>
                <c:pt idx="1333">
                  <c:v>566.6</c:v>
                </c:pt>
                <c:pt idx="1334">
                  <c:v>566.79999999999995</c:v>
                </c:pt>
                <c:pt idx="1335">
                  <c:v>567</c:v>
                </c:pt>
                <c:pt idx="1336">
                  <c:v>567.20000000000005</c:v>
                </c:pt>
                <c:pt idx="1337">
                  <c:v>567.4</c:v>
                </c:pt>
                <c:pt idx="1338">
                  <c:v>567.6</c:v>
                </c:pt>
                <c:pt idx="1339">
                  <c:v>567.79999999999995</c:v>
                </c:pt>
                <c:pt idx="1340">
                  <c:v>568</c:v>
                </c:pt>
                <c:pt idx="1341">
                  <c:v>568.20000000000005</c:v>
                </c:pt>
                <c:pt idx="1342">
                  <c:v>568.4</c:v>
                </c:pt>
                <c:pt idx="1343">
                  <c:v>568.6</c:v>
                </c:pt>
                <c:pt idx="1344">
                  <c:v>568.79999999999995</c:v>
                </c:pt>
                <c:pt idx="1345">
                  <c:v>569</c:v>
                </c:pt>
                <c:pt idx="1346">
                  <c:v>569.20000000000005</c:v>
                </c:pt>
                <c:pt idx="1347">
                  <c:v>569.4</c:v>
                </c:pt>
                <c:pt idx="1348">
                  <c:v>569.6</c:v>
                </c:pt>
                <c:pt idx="1349">
                  <c:v>569.79999999999995</c:v>
                </c:pt>
                <c:pt idx="1350">
                  <c:v>570</c:v>
                </c:pt>
                <c:pt idx="1351">
                  <c:v>570.20000000000005</c:v>
                </c:pt>
                <c:pt idx="1352">
                  <c:v>570.4</c:v>
                </c:pt>
                <c:pt idx="1353">
                  <c:v>570.6</c:v>
                </c:pt>
                <c:pt idx="1354">
                  <c:v>570.79999999999995</c:v>
                </c:pt>
                <c:pt idx="1355">
                  <c:v>571</c:v>
                </c:pt>
                <c:pt idx="1356">
                  <c:v>571.20000000000005</c:v>
                </c:pt>
                <c:pt idx="1357">
                  <c:v>571.4</c:v>
                </c:pt>
                <c:pt idx="1358">
                  <c:v>571.6</c:v>
                </c:pt>
                <c:pt idx="1359">
                  <c:v>571.79999999999995</c:v>
                </c:pt>
                <c:pt idx="1360">
                  <c:v>572</c:v>
                </c:pt>
                <c:pt idx="1361">
                  <c:v>572.20000000000005</c:v>
                </c:pt>
                <c:pt idx="1362">
                  <c:v>572.4</c:v>
                </c:pt>
                <c:pt idx="1363">
                  <c:v>572.6</c:v>
                </c:pt>
                <c:pt idx="1364">
                  <c:v>572.79999999999995</c:v>
                </c:pt>
                <c:pt idx="1365">
                  <c:v>573</c:v>
                </c:pt>
                <c:pt idx="1366">
                  <c:v>573.20000000000005</c:v>
                </c:pt>
                <c:pt idx="1367">
                  <c:v>573.4</c:v>
                </c:pt>
                <c:pt idx="1368">
                  <c:v>573.6</c:v>
                </c:pt>
                <c:pt idx="1369">
                  <c:v>573.79999999999995</c:v>
                </c:pt>
                <c:pt idx="1370">
                  <c:v>574</c:v>
                </c:pt>
                <c:pt idx="1371">
                  <c:v>574.20000000000005</c:v>
                </c:pt>
                <c:pt idx="1372">
                  <c:v>574.4</c:v>
                </c:pt>
                <c:pt idx="1373">
                  <c:v>574.6</c:v>
                </c:pt>
                <c:pt idx="1374">
                  <c:v>574.79999999999995</c:v>
                </c:pt>
                <c:pt idx="1375">
                  <c:v>575</c:v>
                </c:pt>
                <c:pt idx="1376">
                  <c:v>575.20000000000005</c:v>
                </c:pt>
                <c:pt idx="1377">
                  <c:v>575.4</c:v>
                </c:pt>
                <c:pt idx="1378">
                  <c:v>575.6</c:v>
                </c:pt>
                <c:pt idx="1379">
                  <c:v>575.79999999999995</c:v>
                </c:pt>
                <c:pt idx="1380">
                  <c:v>576</c:v>
                </c:pt>
                <c:pt idx="1381">
                  <c:v>576.20000000000005</c:v>
                </c:pt>
                <c:pt idx="1382">
                  <c:v>576.4</c:v>
                </c:pt>
                <c:pt idx="1383">
                  <c:v>576.6</c:v>
                </c:pt>
                <c:pt idx="1384">
                  <c:v>576.79999999999995</c:v>
                </c:pt>
                <c:pt idx="1385">
                  <c:v>577</c:v>
                </c:pt>
                <c:pt idx="1386">
                  <c:v>577.20000000000005</c:v>
                </c:pt>
                <c:pt idx="1387">
                  <c:v>577.4</c:v>
                </c:pt>
                <c:pt idx="1388">
                  <c:v>577.6</c:v>
                </c:pt>
                <c:pt idx="1389">
                  <c:v>577.79999999999995</c:v>
                </c:pt>
                <c:pt idx="1390">
                  <c:v>578</c:v>
                </c:pt>
                <c:pt idx="1391">
                  <c:v>578.20000000000005</c:v>
                </c:pt>
                <c:pt idx="1392">
                  <c:v>578.4</c:v>
                </c:pt>
                <c:pt idx="1393">
                  <c:v>578.6</c:v>
                </c:pt>
                <c:pt idx="1394">
                  <c:v>578.79999999999995</c:v>
                </c:pt>
                <c:pt idx="1395">
                  <c:v>579</c:v>
                </c:pt>
                <c:pt idx="1396">
                  <c:v>579.20000000000005</c:v>
                </c:pt>
                <c:pt idx="1397">
                  <c:v>579.4</c:v>
                </c:pt>
                <c:pt idx="1398">
                  <c:v>579.6</c:v>
                </c:pt>
                <c:pt idx="1399">
                  <c:v>579.79999999999995</c:v>
                </c:pt>
                <c:pt idx="1400">
                  <c:v>580</c:v>
                </c:pt>
                <c:pt idx="1401">
                  <c:v>580.20000000000005</c:v>
                </c:pt>
                <c:pt idx="1402">
                  <c:v>580.4</c:v>
                </c:pt>
                <c:pt idx="1403">
                  <c:v>580.6</c:v>
                </c:pt>
                <c:pt idx="1404">
                  <c:v>580.79999999999995</c:v>
                </c:pt>
                <c:pt idx="1405">
                  <c:v>581</c:v>
                </c:pt>
                <c:pt idx="1406">
                  <c:v>581.20000000000005</c:v>
                </c:pt>
                <c:pt idx="1407">
                  <c:v>581.4</c:v>
                </c:pt>
                <c:pt idx="1408">
                  <c:v>581.6</c:v>
                </c:pt>
                <c:pt idx="1409">
                  <c:v>581.79999999999995</c:v>
                </c:pt>
                <c:pt idx="1410">
                  <c:v>582</c:v>
                </c:pt>
                <c:pt idx="1411">
                  <c:v>582.20000000000005</c:v>
                </c:pt>
                <c:pt idx="1412">
                  <c:v>582.4</c:v>
                </c:pt>
                <c:pt idx="1413">
                  <c:v>582.6</c:v>
                </c:pt>
                <c:pt idx="1414">
                  <c:v>582.79999999999995</c:v>
                </c:pt>
                <c:pt idx="1415">
                  <c:v>583</c:v>
                </c:pt>
                <c:pt idx="1416">
                  <c:v>583.20000000000005</c:v>
                </c:pt>
                <c:pt idx="1417">
                  <c:v>583.4</c:v>
                </c:pt>
                <c:pt idx="1418">
                  <c:v>583.6</c:v>
                </c:pt>
                <c:pt idx="1419">
                  <c:v>583.79999999999995</c:v>
                </c:pt>
                <c:pt idx="1420">
                  <c:v>584</c:v>
                </c:pt>
                <c:pt idx="1421">
                  <c:v>584.20000000000005</c:v>
                </c:pt>
                <c:pt idx="1422">
                  <c:v>584.4</c:v>
                </c:pt>
                <c:pt idx="1423">
                  <c:v>584.6</c:v>
                </c:pt>
                <c:pt idx="1424">
                  <c:v>584.79999999999995</c:v>
                </c:pt>
                <c:pt idx="1425">
                  <c:v>585</c:v>
                </c:pt>
                <c:pt idx="1426">
                  <c:v>585.20000000000005</c:v>
                </c:pt>
                <c:pt idx="1427">
                  <c:v>585.4</c:v>
                </c:pt>
                <c:pt idx="1428">
                  <c:v>585.6</c:v>
                </c:pt>
                <c:pt idx="1429">
                  <c:v>585.79999999999995</c:v>
                </c:pt>
                <c:pt idx="1430">
                  <c:v>586</c:v>
                </c:pt>
                <c:pt idx="1431">
                  <c:v>586.20000000000005</c:v>
                </c:pt>
                <c:pt idx="1432">
                  <c:v>586.4</c:v>
                </c:pt>
                <c:pt idx="1433">
                  <c:v>586.6</c:v>
                </c:pt>
                <c:pt idx="1434">
                  <c:v>586.79999999999995</c:v>
                </c:pt>
                <c:pt idx="1435">
                  <c:v>587</c:v>
                </c:pt>
                <c:pt idx="1436">
                  <c:v>587.20000000000005</c:v>
                </c:pt>
                <c:pt idx="1437">
                  <c:v>587.4</c:v>
                </c:pt>
                <c:pt idx="1438">
                  <c:v>587.6</c:v>
                </c:pt>
                <c:pt idx="1439">
                  <c:v>587.79999999999995</c:v>
                </c:pt>
                <c:pt idx="1440">
                  <c:v>588</c:v>
                </c:pt>
                <c:pt idx="1441">
                  <c:v>588.20000000000005</c:v>
                </c:pt>
                <c:pt idx="1442">
                  <c:v>588.4</c:v>
                </c:pt>
                <c:pt idx="1443">
                  <c:v>588.6</c:v>
                </c:pt>
                <c:pt idx="1444">
                  <c:v>588.79999999999995</c:v>
                </c:pt>
                <c:pt idx="1445">
                  <c:v>589</c:v>
                </c:pt>
                <c:pt idx="1446">
                  <c:v>589.20000000000005</c:v>
                </c:pt>
                <c:pt idx="1447">
                  <c:v>589.4</c:v>
                </c:pt>
                <c:pt idx="1448">
                  <c:v>589.6</c:v>
                </c:pt>
                <c:pt idx="1449">
                  <c:v>589.79999999999995</c:v>
                </c:pt>
                <c:pt idx="1450">
                  <c:v>590</c:v>
                </c:pt>
                <c:pt idx="1451">
                  <c:v>590.20000000000005</c:v>
                </c:pt>
                <c:pt idx="1452">
                  <c:v>590.4</c:v>
                </c:pt>
                <c:pt idx="1453">
                  <c:v>590.6</c:v>
                </c:pt>
                <c:pt idx="1454">
                  <c:v>590.79999999999995</c:v>
                </c:pt>
                <c:pt idx="1455">
                  <c:v>591</c:v>
                </c:pt>
                <c:pt idx="1456">
                  <c:v>591.20000000000005</c:v>
                </c:pt>
                <c:pt idx="1457">
                  <c:v>591.4</c:v>
                </c:pt>
                <c:pt idx="1458">
                  <c:v>591.6</c:v>
                </c:pt>
                <c:pt idx="1459">
                  <c:v>591.79999999999995</c:v>
                </c:pt>
                <c:pt idx="1460">
                  <c:v>592</c:v>
                </c:pt>
                <c:pt idx="1461">
                  <c:v>592.20000000000005</c:v>
                </c:pt>
                <c:pt idx="1462">
                  <c:v>592.4</c:v>
                </c:pt>
                <c:pt idx="1463">
                  <c:v>592.6</c:v>
                </c:pt>
                <c:pt idx="1464">
                  <c:v>592.79999999999995</c:v>
                </c:pt>
                <c:pt idx="1465">
                  <c:v>593</c:v>
                </c:pt>
                <c:pt idx="1466">
                  <c:v>593.20000000000005</c:v>
                </c:pt>
                <c:pt idx="1467">
                  <c:v>593.4</c:v>
                </c:pt>
                <c:pt idx="1468">
                  <c:v>593.6</c:v>
                </c:pt>
                <c:pt idx="1469">
                  <c:v>593.79999999999995</c:v>
                </c:pt>
                <c:pt idx="1470">
                  <c:v>594</c:v>
                </c:pt>
                <c:pt idx="1471">
                  <c:v>594.20000000000005</c:v>
                </c:pt>
                <c:pt idx="1472">
                  <c:v>594.4</c:v>
                </c:pt>
                <c:pt idx="1473">
                  <c:v>594.6</c:v>
                </c:pt>
                <c:pt idx="1474">
                  <c:v>594.79999999999995</c:v>
                </c:pt>
                <c:pt idx="1475">
                  <c:v>595</c:v>
                </c:pt>
                <c:pt idx="1476">
                  <c:v>595.20000000000005</c:v>
                </c:pt>
                <c:pt idx="1477">
                  <c:v>595.4</c:v>
                </c:pt>
                <c:pt idx="1478">
                  <c:v>595.6</c:v>
                </c:pt>
                <c:pt idx="1479">
                  <c:v>595.79999999999995</c:v>
                </c:pt>
                <c:pt idx="1480">
                  <c:v>596</c:v>
                </c:pt>
                <c:pt idx="1481">
                  <c:v>596.20000000000005</c:v>
                </c:pt>
                <c:pt idx="1482">
                  <c:v>596.4</c:v>
                </c:pt>
                <c:pt idx="1483">
                  <c:v>596.6</c:v>
                </c:pt>
                <c:pt idx="1484">
                  <c:v>596.79999999999995</c:v>
                </c:pt>
                <c:pt idx="1485">
                  <c:v>597</c:v>
                </c:pt>
                <c:pt idx="1486">
                  <c:v>597.20000000000005</c:v>
                </c:pt>
                <c:pt idx="1487">
                  <c:v>597.4</c:v>
                </c:pt>
                <c:pt idx="1488">
                  <c:v>597.6</c:v>
                </c:pt>
                <c:pt idx="1489">
                  <c:v>597.79999999999995</c:v>
                </c:pt>
                <c:pt idx="1490">
                  <c:v>598</c:v>
                </c:pt>
                <c:pt idx="1491">
                  <c:v>598.20000000000005</c:v>
                </c:pt>
                <c:pt idx="1492">
                  <c:v>598.4</c:v>
                </c:pt>
                <c:pt idx="1493">
                  <c:v>598.6</c:v>
                </c:pt>
                <c:pt idx="1494">
                  <c:v>598.79999999999995</c:v>
                </c:pt>
                <c:pt idx="1495">
                  <c:v>599</c:v>
                </c:pt>
                <c:pt idx="1496">
                  <c:v>599.20000000000005</c:v>
                </c:pt>
                <c:pt idx="1497">
                  <c:v>599.4</c:v>
                </c:pt>
                <c:pt idx="1498">
                  <c:v>599.6</c:v>
                </c:pt>
                <c:pt idx="1499">
                  <c:v>599.79999999999995</c:v>
                </c:pt>
                <c:pt idx="1500">
                  <c:v>600</c:v>
                </c:pt>
              </c:numCache>
            </c:numRef>
          </c:xVal>
          <c:yVal>
            <c:numRef>
              <c:f>'5cm_275'!$B$32:$B$1532</c:f>
              <c:numCache>
                <c:formatCode>General</c:formatCode>
                <c:ptCount val="1501"/>
                <c:pt idx="0">
                  <c:v>32.370000000000005</c:v>
                </c:pt>
                <c:pt idx="1">
                  <c:v>31.36</c:v>
                </c:pt>
                <c:pt idx="2">
                  <c:v>30.27</c:v>
                </c:pt>
                <c:pt idx="3">
                  <c:v>30.19</c:v>
                </c:pt>
                <c:pt idx="4">
                  <c:v>32.200000000000003</c:v>
                </c:pt>
                <c:pt idx="5">
                  <c:v>32.21</c:v>
                </c:pt>
                <c:pt idx="6">
                  <c:v>32.36</c:v>
                </c:pt>
                <c:pt idx="7">
                  <c:v>30.57</c:v>
                </c:pt>
                <c:pt idx="8">
                  <c:v>29.22</c:v>
                </c:pt>
                <c:pt idx="9">
                  <c:v>31.01</c:v>
                </c:pt>
                <c:pt idx="10">
                  <c:v>30.68</c:v>
                </c:pt>
                <c:pt idx="11">
                  <c:v>31.73</c:v>
                </c:pt>
                <c:pt idx="12">
                  <c:v>33.200000000000003</c:v>
                </c:pt>
                <c:pt idx="13">
                  <c:v>31.4</c:v>
                </c:pt>
                <c:pt idx="14">
                  <c:v>30.73</c:v>
                </c:pt>
                <c:pt idx="15">
                  <c:v>32.07</c:v>
                </c:pt>
                <c:pt idx="16">
                  <c:v>32.57</c:v>
                </c:pt>
                <c:pt idx="17">
                  <c:v>32.64</c:v>
                </c:pt>
                <c:pt idx="18">
                  <c:v>31.84</c:v>
                </c:pt>
                <c:pt idx="19">
                  <c:v>29.37</c:v>
                </c:pt>
                <c:pt idx="20">
                  <c:v>29.29</c:v>
                </c:pt>
                <c:pt idx="21">
                  <c:v>28.99</c:v>
                </c:pt>
                <c:pt idx="22">
                  <c:v>28.91</c:v>
                </c:pt>
                <c:pt idx="23">
                  <c:v>27.45</c:v>
                </c:pt>
                <c:pt idx="24">
                  <c:v>26.86</c:v>
                </c:pt>
                <c:pt idx="25">
                  <c:v>27.38</c:v>
                </c:pt>
                <c:pt idx="26">
                  <c:v>27.479999999999997</c:v>
                </c:pt>
                <c:pt idx="27">
                  <c:v>28.74</c:v>
                </c:pt>
                <c:pt idx="28">
                  <c:v>31.87</c:v>
                </c:pt>
                <c:pt idx="29">
                  <c:v>27.979999999999997</c:v>
                </c:pt>
                <c:pt idx="30">
                  <c:v>26.04</c:v>
                </c:pt>
                <c:pt idx="31">
                  <c:v>25.62</c:v>
                </c:pt>
                <c:pt idx="32">
                  <c:v>27.16</c:v>
                </c:pt>
                <c:pt idx="33">
                  <c:v>26.25</c:v>
                </c:pt>
                <c:pt idx="34">
                  <c:v>25.45</c:v>
                </c:pt>
                <c:pt idx="35">
                  <c:v>25.959999999999997</c:v>
                </c:pt>
                <c:pt idx="36">
                  <c:v>25.86</c:v>
                </c:pt>
                <c:pt idx="37">
                  <c:v>25.53</c:v>
                </c:pt>
                <c:pt idx="38">
                  <c:v>23.279999999999998</c:v>
                </c:pt>
                <c:pt idx="39">
                  <c:v>26.87</c:v>
                </c:pt>
                <c:pt idx="40">
                  <c:v>25.01</c:v>
                </c:pt>
                <c:pt idx="41">
                  <c:v>26.45</c:v>
                </c:pt>
                <c:pt idx="42">
                  <c:v>29.43</c:v>
                </c:pt>
                <c:pt idx="43">
                  <c:v>29.67</c:v>
                </c:pt>
                <c:pt idx="44">
                  <c:v>29.4</c:v>
                </c:pt>
                <c:pt idx="45">
                  <c:v>27.52</c:v>
                </c:pt>
                <c:pt idx="46">
                  <c:v>26.8</c:v>
                </c:pt>
                <c:pt idx="47">
                  <c:v>27.36</c:v>
                </c:pt>
                <c:pt idx="48">
                  <c:v>29.39</c:v>
                </c:pt>
                <c:pt idx="49">
                  <c:v>26.49</c:v>
                </c:pt>
                <c:pt idx="50">
                  <c:v>27.49</c:v>
                </c:pt>
                <c:pt idx="51">
                  <c:v>28.9</c:v>
                </c:pt>
                <c:pt idx="52">
                  <c:v>27.04</c:v>
                </c:pt>
                <c:pt idx="53">
                  <c:v>28.79</c:v>
                </c:pt>
                <c:pt idx="54">
                  <c:v>29.05</c:v>
                </c:pt>
                <c:pt idx="55">
                  <c:v>26.95</c:v>
                </c:pt>
                <c:pt idx="56">
                  <c:v>28.6</c:v>
                </c:pt>
                <c:pt idx="57">
                  <c:v>27.779999999999998</c:v>
                </c:pt>
                <c:pt idx="58">
                  <c:v>26.459999999999997</c:v>
                </c:pt>
                <c:pt idx="59">
                  <c:v>26.75</c:v>
                </c:pt>
                <c:pt idx="60">
                  <c:v>26.17</c:v>
                </c:pt>
                <c:pt idx="61">
                  <c:v>25.01</c:v>
                </c:pt>
                <c:pt idx="62">
                  <c:v>25.32</c:v>
                </c:pt>
                <c:pt idx="63">
                  <c:v>27.69</c:v>
                </c:pt>
                <c:pt idx="64">
                  <c:v>27.09</c:v>
                </c:pt>
                <c:pt idx="65">
                  <c:v>25.79</c:v>
                </c:pt>
                <c:pt idx="66">
                  <c:v>24.37</c:v>
                </c:pt>
                <c:pt idx="67">
                  <c:v>25.05</c:v>
                </c:pt>
                <c:pt idx="68">
                  <c:v>25.4</c:v>
                </c:pt>
                <c:pt idx="69">
                  <c:v>25.810000000000002</c:v>
                </c:pt>
                <c:pt idx="70">
                  <c:v>26.88</c:v>
                </c:pt>
                <c:pt idx="71">
                  <c:v>28.419999999999998</c:v>
                </c:pt>
                <c:pt idx="72">
                  <c:v>27.21</c:v>
                </c:pt>
                <c:pt idx="73">
                  <c:v>28.37</c:v>
                </c:pt>
                <c:pt idx="74">
                  <c:v>28.37</c:v>
                </c:pt>
                <c:pt idx="75">
                  <c:v>27.75</c:v>
                </c:pt>
                <c:pt idx="76">
                  <c:v>26.37</c:v>
                </c:pt>
                <c:pt idx="77">
                  <c:v>27.6</c:v>
                </c:pt>
                <c:pt idx="78">
                  <c:v>26.6</c:v>
                </c:pt>
                <c:pt idx="79">
                  <c:v>27.5</c:v>
                </c:pt>
                <c:pt idx="80">
                  <c:v>25.830000000000002</c:v>
                </c:pt>
                <c:pt idx="81">
                  <c:v>25.09</c:v>
                </c:pt>
                <c:pt idx="82">
                  <c:v>23.84</c:v>
                </c:pt>
                <c:pt idx="83">
                  <c:v>23.75</c:v>
                </c:pt>
                <c:pt idx="84">
                  <c:v>25.62</c:v>
                </c:pt>
                <c:pt idx="85">
                  <c:v>24.919999999999998</c:v>
                </c:pt>
                <c:pt idx="86">
                  <c:v>27.02</c:v>
                </c:pt>
                <c:pt idx="87">
                  <c:v>24.39</c:v>
                </c:pt>
                <c:pt idx="88">
                  <c:v>22.77</c:v>
                </c:pt>
                <c:pt idx="89">
                  <c:v>23.39</c:v>
                </c:pt>
                <c:pt idx="90">
                  <c:v>23.45</c:v>
                </c:pt>
                <c:pt idx="91">
                  <c:v>26.36</c:v>
                </c:pt>
                <c:pt idx="92">
                  <c:v>27.49</c:v>
                </c:pt>
                <c:pt idx="93">
                  <c:v>28.610000000000003</c:v>
                </c:pt>
                <c:pt idx="94">
                  <c:v>26.99</c:v>
                </c:pt>
                <c:pt idx="95">
                  <c:v>27.459999999999997</c:v>
                </c:pt>
                <c:pt idx="96">
                  <c:v>28.41</c:v>
                </c:pt>
                <c:pt idx="97">
                  <c:v>30.88</c:v>
                </c:pt>
                <c:pt idx="98">
                  <c:v>29.75</c:v>
                </c:pt>
                <c:pt idx="99">
                  <c:v>27.79</c:v>
                </c:pt>
                <c:pt idx="100">
                  <c:v>27.75</c:v>
                </c:pt>
                <c:pt idx="101">
                  <c:v>29.810000000000002</c:v>
                </c:pt>
                <c:pt idx="102">
                  <c:v>29.279999999999998</c:v>
                </c:pt>
                <c:pt idx="103">
                  <c:v>28.79</c:v>
                </c:pt>
                <c:pt idx="104">
                  <c:v>27.3</c:v>
                </c:pt>
                <c:pt idx="105">
                  <c:v>27.73</c:v>
                </c:pt>
                <c:pt idx="106">
                  <c:v>26.02</c:v>
                </c:pt>
                <c:pt idx="107">
                  <c:v>31.58</c:v>
                </c:pt>
                <c:pt idx="108">
                  <c:v>30.03</c:v>
                </c:pt>
                <c:pt idx="109">
                  <c:v>27.52</c:v>
                </c:pt>
                <c:pt idx="110">
                  <c:v>26.21</c:v>
                </c:pt>
                <c:pt idx="111">
                  <c:v>24.79</c:v>
                </c:pt>
                <c:pt idx="112">
                  <c:v>24.74</c:v>
                </c:pt>
                <c:pt idx="113">
                  <c:v>25.830000000000002</c:v>
                </c:pt>
                <c:pt idx="114">
                  <c:v>26.150000000000002</c:v>
                </c:pt>
                <c:pt idx="115">
                  <c:v>25.49</c:v>
                </c:pt>
                <c:pt idx="116">
                  <c:v>24.95</c:v>
                </c:pt>
                <c:pt idx="117">
                  <c:v>25.07</c:v>
                </c:pt>
                <c:pt idx="118">
                  <c:v>23.73</c:v>
                </c:pt>
                <c:pt idx="119">
                  <c:v>25.72</c:v>
                </c:pt>
                <c:pt idx="120">
                  <c:v>25.23</c:v>
                </c:pt>
                <c:pt idx="121">
                  <c:v>27.97</c:v>
                </c:pt>
                <c:pt idx="122">
                  <c:v>26.959999999999997</c:v>
                </c:pt>
                <c:pt idx="123">
                  <c:v>25.279999999999998</c:v>
                </c:pt>
                <c:pt idx="124">
                  <c:v>25.34</c:v>
                </c:pt>
                <c:pt idx="125">
                  <c:v>23.73</c:v>
                </c:pt>
                <c:pt idx="126">
                  <c:v>21.439999999999998</c:v>
                </c:pt>
                <c:pt idx="127">
                  <c:v>20.439999999999998</c:v>
                </c:pt>
                <c:pt idx="128">
                  <c:v>22.979999999999997</c:v>
                </c:pt>
                <c:pt idx="129">
                  <c:v>24.55</c:v>
                </c:pt>
                <c:pt idx="130">
                  <c:v>24.91</c:v>
                </c:pt>
                <c:pt idx="131">
                  <c:v>25.68</c:v>
                </c:pt>
                <c:pt idx="132">
                  <c:v>27.09</c:v>
                </c:pt>
                <c:pt idx="133">
                  <c:v>26.38</c:v>
                </c:pt>
                <c:pt idx="134">
                  <c:v>27.04</c:v>
                </c:pt>
                <c:pt idx="135">
                  <c:v>24.7</c:v>
                </c:pt>
                <c:pt idx="136">
                  <c:v>25.41</c:v>
                </c:pt>
                <c:pt idx="137">
                  <c:v>25.74</c:v>
                </c:pt>
                <c:pt idx="138">
                  <c:v>26.86</c:v>
                </c:pt>
                <c:pt idx="139">
                  <c:v>25.95</c:v>
                </c:pt>
                <c:pt idx="140">
                  <c:v>26.34</c:v>
                </c:pt>
                <c:pt idx="141">
                  <c:v>25.51</c:v>
                </c:pt>
                <c:pt idx="142">
                  <c:v>25.58</c:v>
                </c:pt>
                <c:pt idx="143">
                  <c:v>27.610000000000003</c:v>
                </c:pt>
                <c:pt idx="144">
                  <c:v>26.53</c:v>
                </c:pt>
                <c:pt idx="145">
                  <c:v>27.04</c:v>
                </c:pt>
                <c:pt idx="146">
                  <c:v>26.150000000000002</c:v>
                </c:pt>
                <c:pt idx="147">
                  <c:v>26.38</c:v>
                </c:pt>
                <c:pt idx="148">
                  <c:v>25.110000000000003</c:v>
                </c:pt>
                <c:pt idx="149">
                  <c:v>23.5</c:v>
                </c:pt>
                <c:pt idx="150">
                  <c:v>22.939999999999998</c:v>
                </c:pt>
                <c:pt idx="151">
                  <c:v>24.03</c:v>
                </c:pt>
                <c:pt idx="152">
                  <c:v>23.630000000000003</c:v>
                </c:pt>
                <c:pt idx="153">
                  <c:v>23.74</c:v>
                </c:pt>
                <c:pt idx="154">
                  <c:v>23.88</c:v>
                </c:pt>
                <c:pt idx="155">
                  <c:v>25.22</c:v>
                </c:pt>
                <c:pt idx="156">
                  <c:v>25.49</c:v>
                </c:pt>
                <c:pt idx="157">
                  <c:v>27.36</c:v>
                </c:pt>
                <c:pt idx="158">
                  <c:v>28.29</c:v>
                </c:pt>
                <c:pt idx="159">
                  <c:v>27.51</c:v>
                </c:pt>
                <c:pt idx="160">
                  <c:v>25.279999999999998</c:v>
                </c:pt>
                <c:pt idx="161">
                  <c:v>22.64</c:v>
                </c:pt>
                <c:pt idx="162">
                  <c:v>22.87</c:v>
                </c:pt>
                <c:pt idx="163">
                  <c:v>24.77</c:v>
                </c:pt>
                <c:pt idx="164">
                  <c:v>24.74</c:v>
                </c:pt>
                <c:pt idx="165">
                  <c:v>25.89</c:v>
                </c:pt>
                <c:pt idx="166">
                  <c:v>26.150000000000002</c:v>
                </c:pt>
                <c:pt idx="167">
                  <c:v>24.57</c:v>
                </c:pt>
                <c:pt idx="168">
                  <c:v>26.610000000000003</c:v>
                </c:pt>
                <c:pt idx="169">
                  <c:v>24.279999999999998</c:v>
                </c:pt>
                <c:pt idx="170">
                  <c:v>24.130000000000003</c:v>
                </c:pt>
                <c:pt idx="171">
                  <c:v>26.14</c:v>
                </c:pt>
                <c:pt idx="172">
                  <c:v>23.95</c:v>
                </c:pt>
                <c:pt idx="173">
                  <c:v>24.47</c:v>
                </c:pt>
                <c:pt idx="174">
                  <c:v>24.25</c:v>
                </c:pt>
                <c:pt idx="175">
                  <c:v>23.79</c:v>
                </c:pt>
                <c:pt idx="176">
                  <c:v>22.91</c:v>
                </c:pt>
                <c:pt idx="177">
                  <c:v>23.4</c:v>
                </c:pt>
                <c:pt idx="178">
                  <c:v>23.37</c:v>
                </c:pt>
                <c:pt idx="179">
                  <c:v>23.459999999999997</c:v>
                </c:pt>
                <c:pt idx="180">
                  <c:v>23.610000000000003</c:v>
                </c:pt>
                <c:pt idx="181">
                  <c:v>24.95</c:v>
                </c:pt>
                <c:pt idx="182">
                  <c:v>24.86</c:v>
                </c:pt>
                <c:pt idx="183">
                  <c:v>24.97</c:v>
                </c:pt>
                <c:pt idx="184">
                  <c:v>23.97</c:v>
                </c:pt>
                <c:pt idx="185">
                  <c:v>27.130000000000003</c:v>
                </c:pt>
                <c:pt idx="186">
                  <c:v>24.759999999999998</c:v>
                </c:pt>
                <c:pt idx="187">
                  <c:v>24.88</c:v>
                </c:pt>
                <c:pt idx="188">
                  <c:v>25.24</c:v>
                </c:pt>
                <c:pt idx="189">
                  <c:v>23.99</c:v>
                </c:pt>
                <c:pt idx="190">
                  <c:v>25.39</c:v>
                </c:pt>
                <c:pt idx="191">
                  <c:v>23.939999999999998</c:v>
                </c:pt>
                <c:pt idx="192">
                  <c:v>23.66</c:v>
                </c:pt>
                <c:pt idx="193">
                  <c:v>24.09</c:v>
                </c:pt>
                <c:pt idx="194">
                  <c:v>22.71</c:v>
                </c:pt>
                <c:pt idx="195">
                  <c:v>21.47</c:v>
                </c:pt>
                <c:pt idx="196">
                  <c:v>23.07</c:v>
                </c:pt>
                <c:pt idx="197">
                  <c:v>24.67</c:v>
                </c:pt>
                <c:pt idx="198">
                  <c:v>23.23</c:v>
                </c:pt>
                <c:pt idx="199">
                  <c:v>23.38</c:v>
                </c:pt>
                <c:pt idx="200">
                  <c:v>25.27</c:v>
                </c:pt>
                <c:pt idx="201">
                  <c:v>25.73</c:v>
                </c:pt>
                <c:pt idx="202">
                  <c:v>25.45</c:v>
                </c:pt>
                <c:pt idx="203">
                  <c:v>25.51</c:v>
                </c:pt>
                <c:pt idx="204">
                  <c:v>26.4</c:v>
                </c:pt>
                <c:pt idx="205">
                  <c:v>26.279999999999998</c:v>
                </c:pt>
                <c:pt idx="206">
                  <c:v>27.19</c:v>
                </c:pt>
                <c:pt idx="207">
                  <c:v>25.939999999999998</c:v>
                </c:pt>
                <c:pt idx="208">
                  <c:v>24.05</c:v>
                </c:pt>
                <c:pt idx="209">
                  <c:v>26.05</c:v>
                </c:pt>
                <c:pt idx="210">
                  <c:v>24.57</c:v>
                </c:pt>
                <c:pt idx="211">
                  <c:v>24.58</c:v>
                </c:pt>
                <c:pt idx="212">
                  <c:v>24.74</c:v>
                </c:pt>
                <c:pt idx="213">
                  <c:v>26.09</c:v>
                </c:pt>
                <c:pt idx="214">
                  <c:v>25.23</c:v>
                </c:pt>
                <c:pt idx="215">
                  <c:v>24.85</c:v>
                </c:pt>
                <c:pt idx="216">
                  <c:v>23.91</c:v>
                </c:pt>
                <c:pt idx="217">
                  <c:v>23.5</c:v>
                </c:pt>
                <c:pt idx="218">
                  <c:v>22.610000000000003</c:v>
                </c:pt>
                <c:pt idx="219">
                  <c:v>23.89</c:v>
                </c:pt>
                <c:pt idx="220">
                  <c:v>26.06</c:v>
                </c:pt>
                <c:pt idx="221">
                  <c:v>27.97</c:v>
                </c:pt>
                <c:pt idx="222">
                  <c:v>25.51</c:v>
                </c:pt>
                <c:pt idx="223">
                  <c:v>26.53</c:v>
                </c:pt>
                <c:pt idx="224">
                  <c:v>26.310000000000002</c:v>
                </c:pt>
                <c:pt idx="225">
                  <c:v>23.5</c:v>
                </c:pt>
                <c:pt idx="226">
                  <c:v>23.09</c:v>
                </c:pt>
                <c:pt idx="227">
                  <c:v>23.150000000000002</c:v>
                </c:pt>
                <c:pt idx="228">
                  <c:v>23.89</c:v>
                </c:pt>
                <c:pt idx="229">
                  <c:v>25.110000000000003</c:v>
                </c:pt>
                <c:pt idx="230">
                  <c:v>24.71</c:v>
                </c:pt>
                <c:pt idx="231">
                  <c:v>25.35</c:v>
                </c:pt>
                <c:pt idx="232">
                  <c:v>25.12</c:v>
                </c:pt>
                <c:pt idx="233">
                  <c:v>25.73</c:v>
                </c:pt>
                <c:pt idx="234">
                  <c:v>24.03</c:v>
                </c:pt>
                <c:pt idx="235">
                  <c:v>25.55</c:v>
                </c:pt>
                <c:pt idx="236">
                  <c:v>25.41</c:v>
                </c:pt>
                <c:pt idx="237">
                  <c:v>25.759999999999998</c:v>
                </c:pt>
                <c:pt idx="238">
                  <c:v>26.37</c:v>
                </c:pt>
                <c:pt idx="239">
                  <c:v>24.19</c:v>
                </c:pt>
                <c:pt idx="240">
                  <c:v>22.66</c:v>
                </c:pt>
                <c:pt idx="241">
                  <c:v>24.2</c:v>
                </c:pt>
                <c:pt idx="242">
                  <c:v>24.72</c:v>
                </c:pt>
                <c:pt idx="243">
                  <c:v>23.57</c:v>
                </c:pt>
                <c:pt idx="244">
                  <c:v>22.82</c:v>
                </c:pt>
                <c:pt idx="245">
                  <c:v>23.84</c:v>
                </c:pt>
                <c:pt idx="246">
                  <c:v>23.27</c:v>
                </c:pt>
                <c:pt idx="247">
                  <c:v>24.68</c:v>
                </c:pt>
                <c:pt idx="248">
                  <c:v>25.110000000000003</c:v>
                </c:pt>
                <c:pt idx="249">
                  <c:v>24.84</c:v>
                </c:pt>
                <c:pt idx="250">
                  <c:v>26.64</c:v>
                </c:pt>
                <c:pt idx="251">
                  <c:v>26.95</c:v>
                </c:pt>
                <c:pt idx="252">
                  <c:v>25.77</c:v>
                </c:pt>
                <c:pt idx="253">
                  <c:v>26.52</c:v>
                </c:pt>
                <c:pt idx="254">
                  <c:v>27.43</c:v>
                </c:pt>
                <c:pt idx="255">
                  <c:v>26.459999999999997</c:v>
                </c:pt>
                <c:pt idx="256">
                  <c:v>23.21</c:v>
                </c:pt>
                <c:pt idx="257">
                  <c:v>24.03</c:v>
                </c:pt>
                <c:pt idx="258">
                  <c:v>22.89</c:v>
                </c:pt>
                <c:pt idx="259">
                  <c:v>24.88</c:v>
                </c:pt>
                <c:pt idx="260">
                  <c:v>25.150000000000002</c:v>
                </c:pt>
                <c:pt idx="261">
                  <c:v>24.21</c:v>
                </c:pt>
                <c:pt idx="262">
                  <c:v>24.130000000000003</c:v>
                </c:pt>
                <c:pt idx="263">
                  <c:v>22.71</c:v>
                </c:pt>
                <c:pt idx="264">
                  <c:v>24.59</c:v>
                </c:pt>
                <c:pt idx="265">
                  <c:v>23.38</c:v>
                </c:pt>
                <c:pt idx="266">
                  <c:v>23.38</c:v>
                </c:pt>
                <c:pt idx="267">
                  <c:v>24.37</c:v>
                </c:pt>
                <c:pt idx="268">
                  <c:v>24.25</c:v>
                </c:pt>
                <c:pt idx="269">
                  <c:v>25.36</c:v>
                </c:pt>
                <c:pt idx="270">
                  <c:v>26.77</c:v>
                </c:pt>
                <c:pt idx="271">
                  <c:v>24.99</c:v>
                </c:pt>
                <c:pt idx="272">
                  <c:v>25.54</c:v>
                </c:pt>
                <c:pt idx="273">
                  <c:v>24.97</c:v>
                </c:pt>
                <c:pt idx="274">
                  <c:v>24.150000000000002</c:v>
                </c:pt>
                <c:pt idx="275">
                  <c:v>25.9</c:v>
                </c:pt>
                <c:pt idx="276">
                  <c:v>23.69</c:v>
                </c:pt>
                <c:pt idx="277">
                  <c:v>24.19</c:v>
                </c:pt>
                <c:pt idx="278">
                  <c:v>22.310000000000002</c:v>
                </c:pt>
                <c:pt idx="279">
                  <c:v>22.32</c:v>
                </c:pt>
                <c:pt idx="280">
                  <c:v>24.53</c:v>
                </c:pt>
                <c:pt idx="281">
                  <c:v>25.56</c:v>
                </c:pt>
                <c:pt idx="282">
                  <c:v>24.62</c:v>
                </c:pt>
                <c:pt idx="283">
                  <c:v>23.459999999999997</c:v>
                </c:pt>
                <c:pt idx="284">
                  <c:v>21.85</c:v>
                </c:pt>
                <c:pt idx="285">
                  <c:v>22.82</c:v>
                </c:pt>
                <c:pt idx="286">
                  <c:v>23.07</c:v>
                </c:pt>
                <c:pt idx="287">
                  <c:v>25.86</c:v>
                </c:pt>
                <c:pt idx="288">
                  <c:v>24.1</c:v>
                </c:pt>
                <c:pt idx="289">
                  <c:v>23.52</c:v>
                </c:pt>
                <c:pt idx="290">
                  <c:v>23.919999999999998</c:v>
                </c:pt>
                <c:pt idx="291">
                  <c:v>25.52</c:v>
                </c:pt>
                <c:pt idx="292">
                  <c:v>24.810000000000002</c:v>
                </c:pt>
                <c:pt idx="293">
                  <c:v>24.69</c:v>
                </c:pt>
                <c:pt idx="294">
                  <c:v>25.479999999999997</c:v>
                </c:pt>
                <c:pt idx="295">
                  <c:v>24.45</c:v>
                </c:pt>
                <c:pt idx="296">
                  <c:v>22.419999999999998</c:v>
                </c:pt>
                <c:pt idx="297">
                  <c:v>23.959999999999997</c:v>
                </c:pt>
                <c:pt idx="298">
                  <c:v>23.56</c:v>
                </c:pt>
                <c:pt idx="299">
                  <c:v>25.07</c:v>
                </c:pt>
                <c:pt idx="300">
                  <c:v>25.09</c:v>
                </c:pt>
                <c:pt idx="301">
                  <c:v>24.650000000000002</c:v>
                </c:pt>
                <c:pt idx="302">
                  <c:v>25.37</c:v>
                </c:pt>
                <c:pt idx="303">
                  <c:v>24.310000000000002</c:v>
                </c:pt>
                <c:pt idx="304">
                  <c:v>24.9</c:v>
                </c:pt>
                <c:pt idx="305">
                  <c:v>23.22</c:v>
                </c:pt>
                <c:pt idx="306">
                  <c:v>21.97</c:v>
                </c:pt>
                <c:pt idx="307">
                  <c:v>24.310000000000002</c:v>
                </c:pt>
                <c:pt idx="308">
                  <c:v>24.69</c:v>
                </c:pt>
                <c:pt idx="309">
                  <c:v>25.919999999999998</c:v>
                </c:pt>
                <c:pt idx="310">
                  <c:v>25.3</c:v>
                </c:pt>
                <c:pt idx="311">
                  <c:v>27.3</c:v>
                </c:pt>
                <c:pt idx="312">
                  <c:v>26.66</c:v>
                </c:pt>
                <c:pt idx="313">
                  <c:v>26.12</c:v>
                </c:pt>
                <c:pt idx="314">
                  <c:v>27.07</c:v>
                </c:pt>
                <c:pt idx="315">
                  <c:v>25.21</c:v>
                </c:pt>
                <c:pt idx="316">
                  <c:v>24.67</c:v>
                </c:pt>
                <c:pt idx="317">
                  <c:v>24.4</c:v>
                </c:pt>
                <c:pt idx="318">
                  <c:v>24.25</c:v>
                </c:pt>
                <c:pt idx="319">
                  <c:v>22.02</c:v>
                </c:pt>
                <c:pt idx="320">
                  <c:v>21.97</c:v>
                </c:pt>
                <c:pt idx="321">
                  <c:v>22.34</c:v>
                </c:pt>
                <c:pt idx="322">
                  <c:v>22.51</c:v>
                </c:pt>
                <c:pt idx="323">
                  <c:v>22.29</c:v>
                </c:pt>
                <c:pt idx="324">
                  <c:v>22.47</c:v>
                </c:pt>
                <c:pt idx="325">
                  <c:v>24.939999999999998</c:v>
                </c:pt>
                <c:pt idx="326">
                  <c:v>23.259999999999998</c:v>
                </c:pt>
                <c:pt idx="327">
                  <c:v>22.18</c:v>
                </c:pt>
                <c:pt idx="328">
                  <c:v>22.6</c:v>
                </c:pt>
                <c:pt idx="329">
                  <c:v>21.89</c:v>
                </c:pt>
                <c:pt idx="330">
                  <c:v>22.52</c:v>
                </c:pt>
                <c:pt idx="331">
                  <c:v>22.79</c:v>
                </c:pt>
                <c:pt idx="332">
                  <c:v>22.51</c:v>
                </c:pt>
                <c:pt idx="333">
                  <c:v>21.4</c:v>
                </c:pt>
                <c:pt idx="334">
                  <c:v>23.59</c:v>
                </c:pt>
                <c:pt idx="335">
                  <c:v>22.99</c:v>
                </c:pt>
                <c:pt idx="336">
                  <c:v>23.41</c:v>
                </c:pt>
                <c:pt idx="337">
                  <c:v>24.439999999999998</c:v>
                </c:pt>
                <c:pt idx="338">
                  <c:v>25.38</c:v>
                </c:pt>
                <c:pt idx="339">
                  <c:v>23.610000000000003</c:v>
                </c:pt>
                <c:pt idx="340">
                  <c:v>24.16</c:v>
                </c:pt>
                <c:pt idx="341">
                  <c:v>24.68</c:v>
                </c:pt>
                <c:pt idx="342">
                  <c:v>27.03</c:v>
                </c:pt>
                <c:pt idx="343">
                  <c:v>27.8</c:v>
                </c:pt>
                <c:pt idx="344">
                  <c:v>27.16</c:v>
                </c:pt>
                <c:pt idx="345">
                  <c:v>26.47</c:v>
                </c:pt>
                <c:pt idx="346">
                  <c:v>26.310000000000002</c:v>
                </c:pt>
                <c:pt idx="347">
                  <c:v>28.650000000000002</c:v>
                </c:pt>
                <c:pt idx="348">
                  <c:v>28.34</c:v>
                </c:pt>
                <c:pt idx="349">
                  <c:v>28.979999999999997</c:v>
                </c:pt>
                <c:pt idx="350">
                  <c:v>29.4</c:v>
                </c:pt>
                <c:pt idx="351">
                  <c:v>29.130000000000003</c:v>
                </c:pt>
                <c:pt idx="352">
                  <c:v>26.439999999999998</c:v>
                </c:pt>
                <c:pt idx="353">
                  <c:v>26.49</c:v>
                </c:pt>
                <c:pt idx="354">
                  <c:v>26.9</c:v>
                </c:pt>
                <c:pt idx="355">
                  <c:v>26.259999999999998</c:v>
                </c:pt>
                <c:pt idx="356">
                  <c:v>27.09</c:v>
                </c:pt>
                <c:pt idx="357">
                  <c:v>24.56</c:v>
                </c:pt>
                <c:pt idx="358">
                  <c:v>24.45</c:v>
                </c:pt>
                <c:pt idx="359">
                  <c:v>24.259999999999998</c:v>
                </c:pt>
                <c:pt idx="360">
                  <c:v>23.36</c:v>
                </c:pt>
                <c:pt idx="361">
                  <c:v>23.3</c:v>
                </c:pt>
                <c:pt idx="362">
                  <c:v>22.27</c:v>
                </c:pt>
                <c:pt idx="363">
                  <c:v>23.85</c:v>
                </c:pt>
                <c:pt idx="364">
                  <c:v>24.9</c:v>
                </c:pt>
                <c:pt idx="365">
                  <c:v>25.5</c:v>
                </c:pt>
                <c:pt idx="366">
                  <c:v>25.57</c:v>
                </c:pt>
                <c:pt idx="367">
                  <c:v>26.02</c:v>
                </c:pt>
                <c:pt idx="368">
                  <c:v>26.08</c:v>
                </c:pt>
                <c:pt idx="369">
                  <c:v>25.68</c:v>
                </c:pt>
                <c:pt idx="370">
                  <c:v>28.52</c:v>
                </c:pt>
                <c:pt idx="371">
                  <c:v>29.47</c:v>
                </c:pt>
                <c:pt idx="372">
                  <c:v>26.93</c:v>
                </c:pt>
                <c:pt idx="373">
                  <c:v>26.85</c:v>
                </c:pt>
                <c:pt idx="374">
                  <c:v>26.04</c:v>
                </c:pt>
                <c:pt idx="375">
                  <c:v>27.73</c:v>
                </c:pt>
                <c:pt idx="376">
                  <c:v>26.630000000000003</c:v>
                </c:pt>
                <c:pt idx="377">
                  <c:v>25.41</c:v>
                </c:pt>
                <c:pt idx="378">
                  <c:v>25.41</c:v>
                </c:pt>
                <c:pt idx="379">
                  <c:v>23.57</c:v>
                </c:pt>
                <c:pt idx="380">
                  <c:v>25.439999999999998</c:v>
                </c:pt>
                <c:pt idx="381">
                  <c:v>29.03</c:v>
                </c:pt>
                <c:pt idx="382">
                  <c:v>26.93</c:v>
                </c:pt>
                <c:pt idx="383">
                  <c:v>26.51</c:v>
                </c:pt>
                <c:pt idx="384">
                  <c:v>25.95</c:v>
                </c:pt>
                <c:pt idx="385">
                  <c:v>28.55</c:v>
                </c:pt>
                <c:pt idx="386">
                  <c:v>28.939999999999998</c:v>
                </c:pt>
                <c:pt idx="387">
                  <c:v>28.17</c:v>
                </c:pt>
                <c:pt idx="388">
                  <c:v>27.88</c:v>
                </c:pt>
                <c:pt idx="389">
                  <c:v>28.05</c:v>
                </c:pt>
                <c:pt idx="390">
                  <c:v>31.439999999999998</c:v>
                </c:pt>
                <c:pt idx="391">
                  <c:v>30.37</c:v>
                </c:pt>
                <c:pt idx="392">
                  <c:v>31.07</c:v>
                </c:pt>
                <c:pt idx="393">
                  <c:v>29.610000000000003</c:v>
                </c:pt>
                <c:pt idx="394">
                  <c:v>27.89</c:v>
                </c:pt>
                <c:pt idx="395">
                  <c:v>28.14</c:v>
                </c:pt>
                <c:pt idx="396">
                  <c:v>29.279999999999998</c:v>
                </c:pt>
                <c:pt idx="397">
                  <c:v>27.49</c:v>
                </c:pt>
                <c:pt idx="398">
                  <c:v>29.35</c:v>
                </c:pt>
                <c:pt idx="399">
                  <c:v>30.7</c:v>
                </c:pt>
                <c:pt idx="400">
                  <c:v>31.7</c:v>
                </c:pt>
                <c:pt idx="401">
                  <c:v>29.6</c:v>
                </c:pt>
                <c:pt idx="402">
                  <c:v>30.610000000000003</c:v>
                </c:pt>
                <c:pt idx="403">
                  <c:v>32.800000000000011</c:v>
                </c:pt>
                <c:pt idx="404">
                  <c:v>31.95</c:v>
                </c:pt>
                <c:pt idx="405">
                  <c:v>32.130000000000003</c:v>
                </c:pt>
                <c:pt idx="406">
                  <c:v>33.050000000000004</c:v>
                </c:pt>
                <c:pt idx="407">
                  <c:v>32.550000000000004</c:v>
                </c:pt>
                <c:pt idx="408">
                  <c:v>32.57</c:v>
                </c:pt>
                <c:pt idx="409">
                  <c:v>31.14</c:v>
                </c:pt>
                <c:pt idx="410">
                  <c:v>32.520000000000003</c:v>
                </c:pt>
                <c:pt idx="411">
                  <c:v>31.759999999999998</c:v>
                </c:pt>
                <c:pt idx="412">
                  <c:v>31.259999999999998</c:v>
                </c:pt>
                <c:pt idx="413">
                  <c:v>34.08</c:v>
                </c:pt>
                <c:pt idx="414">
                  <c:v>32.46</c:v>
                </c:pt>
                <c:pt idx="415">
                  <c:v>33.68</c:v>
                </c:pt>
                <c:pt idx="416">
                  <c:v>31.75</c:v>
                </c:pt>
                <c:pt idx="417">
                  <c:v>31.32</c:v>
                </c:pt>
                <c:pt idx="418">
                  <c:v>32.04</c:v>
                </c:pt>
                <c:pt idx="419">
                  <c:v>32.339999999999996</c:v>
                </c:pt>
                <c:pt idx="420">
                  <c:v>33.83</c:v>
                </c:pt>
                <c:pt idx="421">
                  <c:v>35.190000000000005</c:v>
                </c:pt>
                <c:pt idx="422">
                  <c:v>37.230000000000011</c:v>
                </c:pt>
                <c:pt idx="423">
                  <c:v>36.690000000000005</c:v>
                </c:pt>
                <c:pt idx="424">
                  <c:v>35.480000000000004</c:v>
                </c:pt>
                <c:pt idx="425">
                  <c:v>35.32</c:v>
                </c:pt>
                <c:pt idx="426">
                  <c:v>38.65</c:v>
                </c:pt>
                <c:pt idx="427">
                  <c:v>36.770000000000003</c:v>
                </c:pt>
                <c:pt idx="428">
                  <c:v>36.33</c:v>
                </c:pt>
                <c:pt idx="429">
                  <c:v>34.92</c:v>
                </c:pt>
                <c:pt idx="430">
                  <c:v>34.42</c:v>
                </c:pt>
                <c:pt idx="431">
                  <c:v>36.36</c:v>
                </c:pt>
                <c:pt idx="432">
                  <c:v>37.6</c:v>
                </c:pt>
                <c:pt idx="433">
                  <c:v>39.53</c:v>
                </c:pt>
                <c:pt idx="434">
                  <c:v>38.86</c:v>
                </c:pt>
                <c:pt idx="435">
                  <c:v>39.18</c:v>
                </c:pt>
                <c:pt idx="436">
                  <c:v>37.17</c:v>
                </c:pt>
                <c:pt idx="437">
                  <c:v>37.630000000000003</c:v>
                </c:pt>
                <c:pt idx="438">
                  <c:v>38.78</c:v>
                </c:pt>
                <c:pt idx="439">
                  <c:v>42.96</c:v>
                </c:pt>
                <c:pt idx="440">
                  <c:v>43.06</c:v>
                </c:pt>
                <c:pt idx="441">
                  <c:v>42.46</c:v>
                </c:pt>
                <c:pt idx="442">
                  <c:v>42.13</c:v>
                </c:pt>
                <c:pt idx="443">
                  <c:v>42.620000000000005</c:v>
                </c:pt>
                <c:pt idx="444">
                  <c:v>40.879999999999995</c:v>
                </c:pt>
                <c:pt idx="445">
                  <c:v>42.8</c:v>
                </c:pt>
                <c:pt idx="446">
                  <c:v>43.86</c:v>
                </c:pt>
                <c:pt idx="447">
                  <c:v>40.379999999999995</c:v>
                </c:pt>
                <c:pt idx="448">
                  <c:v>41.41</c:v>
                </c:pt>
                <c:pt idx="449">
                  <c:v>44</c:v>
                </c:pt>
                <c:pt idx="450">
                  <c:v>41.690000000000005</c:v>
                </c:pt>
                <c:pt idx="451">
                  <c:v>43.25</c:v>
                </c:pt>
                <c:pt idx="452">
                  <c:v>46.4</c:v>
                </c:pt>
                <c:pt idx="453">
                  <c:v>42.879999999999995</c:v>
                </c:pt>
                <c:pt idx="454">
                  <c:v>43.21</c:v>
                </c:pt>
                <c:pt idx="455">
                  <c:v>44.46</c:v>
                </c:pt>
                <c:pt idx="456">
                  <c:v>46.48</c:v>
                </c:pt>
                <c:pt idx="457">
                  <c:v>45.17</c:v>
                </c:pt>
                <c:pt idx="458">
                  <c:v>45.33</c:v>
                </c:pt>
                <c:pt idx="459">
                  <c:v>45.75</c:v>
                </c:pt>
                <c:pt idx="460">
                  <c:v>46.44</c:v>
                </c:pt>
                <c:pt idx="461">
                  <c:v>43.37</c:v>
                </c:pt>
                <c:pt idx="462">
                  <c:v>42.91</c:v>
                </c:pt>
                <c:pt idx="463">
                  <c:v>43.43</c:v>
                </c:pt>
                <c:pt idx="464">
                  <c:v>46.03</c:v>
                </c:pt>
                <c:pt idx="465">
                  <c:v>48.17</c:v>
                </c:pt>
                <c:pt idx="466">
                  <c:v>48.52</c:v>
                </c:pt>
                <c:pt idx="467">
                  <c:v>46.15</c:v>
                </c:pt>
                <c:pt idx="468">
                  <c:v>47.89</c:v>
                </c:pt>
                <c:pt idx="469">
                  <c:v>49.290000000000006</c:v>
                </c:pt>
                <c:pt idx="470">
                  <c:v>49.63</c:v>
                </c:pt>
                <c:pt idx="471">
                  <c:v>52.660000000000004</c:v>
                </c:pt>
                <c:pt idx="472">
                  <c:v>53.24</c:v>
                </c:pt>
                <c:pt idx="473">
                  <c:v>52.5</c:v>
                </c:pt>
                <c:pt idx="474">
                  <c:v>50.879999999999995</c:v>
                </c:pt>
                <c:pt idx="475">
                  <c:v>50.64</c:v>
                </c:pt>
                <c:pt idx="476">
                  <c:v>55.65</c:v>
                </c:pt>
                <c:pt idx="477">
                  <c:v>56.39</c:v>
                </c:pt>
                <c:pt idx="478">
                  <c:v>56.77</c:v>
                </c:pt>
                <c:pt idx="479">
                  <c:v>56.290000000000006</c:v>
                </c:pt>
                <c:pt idx="480">
                  <c:v>55.59</c:v>
                </c:pt>
                <c:pt idx="481">
                  <c:v>55</c:v>
                </c:pt>
                <c:pt idx="482">
                  <c:v>53.15</c:v>
                </c:pt>
                <c:pt idx="483">
                  <c:v>54.91</c:v>
                </c:pt>
                <c:pt idx="484">
                  <c:v>56.05</c:v>
                </c:pt>
                <c:pt idx="485">
                  <c:v>55.33</c:v>
                </c:pt>
                <c:pt idx="486">
                  <c:v>55.43</c:v>
                </c:pt>
                <c:pt idx="487">
                  <c:v>57.6</c:v>
                </c:pt>
                <c:pt idx="488">
                  <c:v>57.8</c:v>
                </c:pt>
                <c:pt idx="489">
                  <c:v>58.02</c:v>
                </c:pt>
                <c:pt idx="490">
                  <c:v>57.190000000000005</c:v>
                </c:pt>
                <c:pt idx="491">
                  <c:v>56.53</c:v>
                </c:pt>
                <c:pt idx="492">
                  <c:v>54.56</c:v>
                </c:pt>
                <c:pt idx="493">
                  <c:v>55.77</c:v>
                </c:pt>
                <c:pt idx="494">
                  <c:v>57.260000000000005</c:v>
                </c:pt>
                <c:pt idx="495">
                  <c:v>56.720000000000006</c:v>
                </c:pt>
                <c:pt idx="496">
                  <c:v>57.58</c:v>
                </c:pt>
                <c:pt idx="497">
                  <c:v>58.41</c:v>
                </c:pt>
                <c:pt idx="498">
                  <c:v>60.27</c:v>
                </c:pt>
                <c:pt idx="499">
                  <c:v>60.809999999999995</c:v>
                </c:pt>
                <c:pt idx="500">
                  <c:v>60.339999999999996</c:v>
                </c:pt>
                <c:pt idx="501">
                  <c:v>61.37</c:v>
                </c:pt>
                <c:pt idx="502">
                  <c:v>61.790000000000006</c:v>
                </c:pt>
                <c:pt idx="503">
                  <c:v>63.39</c:v>
                </c:pt>
                <c:pt idx="504">
                  <c:v>62.11</c:v>
                </c:pt>
                <c:pt idx="505">
                  <c:v>62.54</c:v>
                </c:pt>
                <c:pt idx="506">
                  <c:v>62.41</c:v>
                </c:pt>
                <c:pt idx="507">
                  <c:v>62.99</c:v>
                </c:pt>
                <c:pt idx="508">
                  <c:v>63.87</c:v>
                </c:pt>
                <c:pt idx="509">
                  <c:v>66.34</c:v>
                </c:pt>
                <c:pt idx="510">
                  <c:v>65.8</c:v>
                </c:pt>
                <c:pt idx="511">
                  <c:v>64.58</c:v>
                </c:pt>
                <c:pt idx="512">
                  <c:v>66.410000000000011</c:v>
                </c:pt>
                <c:pt idx="513">
                  <c:v>67.33</c:v>
                </c:pt>
                <c:pt idx="514">
                  <c:v>73.36999999999999</c:v>
                </c:pt>
                <c:pt idx="515">
                  <c:v>70.010000000000005</c:v>
                </c:pt>
                <c:pt idx="516">
                  <c:v>72.64</c:v>
                </c:pt>
                <c:pt idx="517">
                  <c:v>72.23</c:v>
                </c:pt>
                <c:pt idx="518">
                  <c:v>73.98</c:v>
                </c:pt>
                <c:pt idx="519">
                  <c:v>72.489999999999995</c:v>
                </c:pt>
                <c:pt idx="520">
                  <c:v>73.930000000000007</c:v>
                </c:pt>
                <c:pt idx="521">
                  <c:v>71.81</c:v>
                </c:pt>
                <c:pt idx="522">
                  <c:v>73.08</c:v>
                </c:pt>
                <c:pt idx="523">
                  <c:v>74.34</c:v>
                </c:pt>
                <c:pt idx="524">
                  <c:v>73.440000000000012</c:v>
                </c:pt>
                <c:pt idx="525">
                  <c:v>73.08</c:v>
                </c:pt>
                <c:pt idx="526">
                  <c:v>70.36999999999999</c:v>
                </c:pt>
                <c:pt idx="527">
                  <c:v>72.83</c:v>
                </c:pt>
                <c:pt idx="528">
                  <c:v>75.42</c:v>
                </c:pt>
                <c:pt idx="529">
                  <c:v>75.63</c:v>
                </c:pt>
                <c:pt idx="530">
                  <c:v>77.22</c:v>
                </c:pt>
                <c:pt idx="531">
                  <c:v>77.73</c:v>
                </c:pt>
                <c:pt idx="532">
                  <c:v>79.42</c:v>
                </c:pt>
                <c:pt idx="533">
                  <c:v>77.3</c:v>
                </c:pt>
                <c:pt idx="534">
                  <c:v>78.98</c:v>
                </c:pt>
                <c:pt idx="535">
                  <c:v>79.73</c:v>
                </c:pt>
                <c:pt idx="536">
                  <c:v>78.7</c:v>
                </c:pt>
                <c:pt idx="537">
                  <c:v>76.23</c:v>
                </c:pt>
                <c:pt idx="538">
                  <c:v>78.27</c:v>
                </c:pt>
                <c:pt idx="539">
                  <c:v>77.959999999999994</c:v>
                </c:pt>
                <c:pt idx="540">
                  <c:v>78.97</c:v>
                </c:pt>
                <c:pt idx="541">
                  <c:v>79.36</c:v>
                </c:pt>
                <c:pt idx="542">
                  <c:v>83.27</c:v>
                </c:pt>
                <c:pt idx="543">
                  <c:v>82.61</c:v>
                </c:pt>
                <c:pt idx="544">
                  <c:v>86.05</c:v>
                </c:pt>
                <c:pt idx="545">
                  <c:v>87.13</c:v>
                </c:pt>
                <c:pt idx="546">
                  <c:v>88.669999999999987</c:v>
                </c:pt>
                <c:pt idx="547">
                  <c:v>90.73</c:v>
                </c:pt>
                <c:pt idx="548">
                  <c:v>90.61</c:v>
                </c:pt>
                <c:pt idx="549">
                  <c:v>94.36</c:v>
                </c:pt>
                <c:pt idx="550">
                  <c:v>91.98</c:v>
                </c:pt>
                <c:pt idx="551">
                  <c:v>91.33</c:v>
                </c:pt>
                <c:pt idx="552">
                  <c:v>96.149999999999991</c:v>
                </c:pt>
                <c:pt idx="553">
                  <c:v>97.75</c:v>
                </c:pt>
                <c:pt idx="554">
                  <c:v>97.35</c:v>
                </c:pt>
                <c:pt idx="555">
                  <c:v>96.13</c:v>
                </c:pt>
                <c:pt idx="556">
                  <c:v>93.97</c:v>
                </c:pt>
                <c:pt idx="557">
                  <c:v>95.16</c:v>
                </c:pt>
                <c:pt idx="558">
                  <c:v>95.22</c:v>
                </c:pt>
                <c:pt idx="559">
                  <c:v>97.98</c:v>
                </c:pt>
                <c:pt idx="560">
                  <c:v>99.47</c:v>
                </c:pt>
                <c:pt idx="561">
                  <c:v>99.31</c:v>
                </c:pt>
                <c:pt idx="562">
                  <c:v>96.04</c:v>
                </c:pt>
                <c:pt idx="563">
                  <c:v>96.72</c:v>
                </c:pt>
                <c:pt idx="564">
                  <c:v>98.03</c:v>
                </c:pt>
                <c:pt idx="565">
                  <c:v>97.11999999999999</c:v>
                </c:pt>
                <c:pt idx="566">
                  <c:v>100.6</c:v>
                </c:pt>
                <c:pt idx="567">
                  <c:v>101.1</c:v>
                </c:pt>
                <c:pt idx="568">
                  <c:v>100.3</c:v>
                </c:pt>
                <c:pt idx="569">
                  <c:v>104.2</c:v>
                </c:pt>
                <c:pt idx="570">
                  <c:v>103.5</c:v>
                </c:pt>
                <c:pt idx="571">
                  <c:v>102.5</c:v>
                </c:pt>
                <c:pt idx="572">
                  <c:v>101.2</c:v>
                </c:pt>
                <c:pt idx="573">
                  <c:v>102.6</c:v>
                </c:pt>
                <c:pt idx="574">
                  <c:v>101.5</c:v>
                </c:pt>
                <c:pt idx="575">
                  <c:v>106.1</c:v>
                </c:pt>
                <c:pt idx="576">
                  <c:v>104.4</c:v>
                </c:pt>
                <c:pt idx="577">
                  <c:v>107.4</c:v>
                </c:pt>
                <c:pt idx="578">
                  <c:v>109.5</c:v>
                </c:pt>
                <c:pt idx="579">
                  <c:v>107.2</c:v>
                </c:pt>
                <c:pt idx="580">
                  <c:v>105.5</c:v>
                </c:pt>
                <c:pt idx="581">
                  <c:v>107.4</c:v>
                </c:pt>
                <c:pt idx="582">
                  <c:v>109.9</c:v>
                </c:pt>
                <c:pt idx="583">
                  <c:v>113.6</c:v>
                </c:pt>
                <c:pt idx="584">
                  <c:v>115</c:v>
                </c:pt>
                <c:pt idx="585">
                  <c:v>115.5</c:v>
                </c:pt>
                <c:pt idx="586">
                  <c:v>114.6</c:v>
                </c:pt>
                <c:pt idx="587">
                  <c:v>118.5</c:v>
                </c:pt>
                <c:pt idx="588">
                  <c:v>114.6</c:v>
                </c:pt>
                <c:pt idx="589">
                  <c:v>114.5</c:v>
                </c:pt>
                <c:pt idx="590">
                  <c:v>114.4</c:v>
                </c:pt>
                <c:pt idx="591">
                  <c:v>112.8</c:v>
                </c:pt>
                <c:pt idx="592">
                  <c:v>115.8</c:v>
                </c:pt>
                <c:pt idx="593">
                  <c:v>120.2</c:v>
                </c:pt>
                <c:pt idx="594">
                  <c:v>121.5</c:v>
                </c:pt>
                <c:pt idx="595">
                  <c:v>119.4</c:v>
                </c:pt>
                <c:pt idx="596">
                  <c:v>119.9</c:v>
                </c:pt>
                <c:pt idx="597">
                  <c:v>122.7</c:v>
                </c:pt>
                <c:pt idx="598">
                  <c:v>121.3</c:v>
                </c:pt>
                <c:pt idx="599">
                  <c:v>126.2</c:v>
                </c:pt>
                <c:pt idx="600">
                  <c:v>125.5</c:v>
                </c:pt>
                <c:pt idx="601">
                  <c:v>125.6</c:v>
                </c:pt>
                <c:pt idx="602">
                  <c:v>126.5</c:v>
                </c:pt>
                <c:pt idx="603">
                  <c:v>122.6</c:v>
                </c:pt>
                <c:pt idx="604">
                  <c:v>124.4</c:v>
                </c:pt>
                <c:pt idx="605">
                  <c:v>128.6</c:v>
                </c:pt>
                <c:pt idx="606">
                  <c:v>126.6</c:v>
                </c:pt>
                <c:pt idx="607">
                  <c:v>130.4</c:v>
                </c:pt>
                <c:pt idx="608">
                  <c:v>128.80000000000001</c:v>
                </c:pt>
                <c:pt idx="609">
                  <c:v>133.4</c:v>
                </c:pt>
                <c:pt idx="610">
                  <c:v>136.5</c:v>
                </c:pt>
                <c:pt idx="611">
                  <c:v>137.5</c:v>
                </c:pt>
                <c:pt idx="612">
                  <c:v>138.80000000000001</c:v>
                </c:pt>
                <c:pt idx="613">
                  <c:v>137.30000000000001</c:v>
                </c:pt>
                <c:pt idx="614">
                  <c:v>139.30000000000001</c:v>
                </c:pt>
                <c:pt idx="615">
                  <c:v>141.30000000000001</c:v>
                </c:pt>
                <c:pt idx="616">
                  <c:v>142.30000000000001</c:v>
                </c:pt>
                <c:pt idx="617">
                  <c:v>141.5</c:v>
                </c:pt>
                <c:pt idx="618">
                  <c:v>139.5</c:v>
                </c:pt>
                <c:pt idx="619">
                  <c:v>139.9</c:v>
                </c:pt>
                <c:pt idx="620">
                  <c:v>141.4</c:v>
                </c:pt>
                <c:pt idx="621">
                  <c:v>142.9</c:v>
                </c:pt>
                <c:pt idx="622">
                  <c:v>145</c:v>
                </c:pt>
                <c:pt idx="623">
                  <c:v>145.69999999999999</c:v>
                </c:pt>
                <c:pt idx="624">
                  <c:v>144.4</c:v>
                </c:pt>
                <c:pt idx="625">
                  <c:v>147.30000000000001</c:v>
                </c:pt>
                <c:pt idx="626">
                  <c:v>148</c:v>
                </c:pt>
                <c:pt idx="627">
                  <c:v>145.9</c:v>
                </c:pt>
                <c:pt idx="628">
                  <c:v>146.4</c:v>
                </c:pt>
                <c:pt idx="629">
                  <c:v>147.6</c:v>
                </c:pt>
                <c:pt idx="630">
                  <c:v>147.6</c:v>
                </c:pt>
                <c:pt idx="631">
                  <c:v>151.1</c:v>
                </c:pt>
                <c:pt idx="632">
                  <c:v>151.9</c:v>
                </c:pt>
                <c:pt idx="633">
                  <c:v>151.80000000000001</c:v>
                </c:pt>
                <c:pt idx="634">
                  <c:v>151.80000000000001</c:v>
                </c:pt>
                <c:pt idx="635">
                  <c:v>149.4</c:v>
                </c:pt>
                <c:pt idx="636">
                  <c:v>153.5</c:v>
                </c:pt>
                <c:pt idx="637">
                  <c:v>153.69999999999999</c:v>
                </c:pt>
                <c:pt idx="638">
                  <c:v>158.6</c:v>
                </c:pt>
                <c:pt idx="639">
                  <c:v>158.9</c:v>
                </c:pt>
                <c:pt idx="640">
                  <c:v>158.69999999999999</c:v>
                </c:pt>
                <c:pt idx="641">
                  <c:v>160.9</c:v>
                </c:pt>
                <c:pt idx="642">
                  <c:v>160.6</c:v>
                </c:pt>
                <c:pt idx="643">
                  <c:v>163</c:v>
                </c:pt>
                <c:pt idx="644">
                  <c:v>162.1</c:v>
                </c:pt>
                <c:pt idx="645">
                  <c:v>163.69999999999999</c:v>
                </c:pt>
                <c:pt idx="646">
                  <c:v>166.4</c:v>
                </c:pt>
                <c:pt idx="647">
                  <c:v>169.9</c:v>
                </c:pt>
                <c:pt idx="648">
                  <c:v>171.1</c:v>
                </c:pt>
                <c:pt idx="649">
                  <c:v>169.6</c:v>
                </c:pt>
                <c:pt idx="650">
                  <c:v>171.5</c:v>
                </c:pt>
                <c:pt idx="651">
                  <c:v>169.8</c:v>
                </c:pt>
                <c:pt idx="652">
                  <c:v>171.1</c:v>
                </c:pt>
                <c:pt idx="653">
                  <c:v>170.6</c:v>
                </c:pt>
                <c:pt idx="654">
                  <c:v>172.6</c:v>
                </c:pt>
                <c:pt idx="655">
                  <c:v>171.7</c:v>
                </c:pt>
                <c:pt idx="656">
                  <c:v>178.7</c:v>
                </c:pt>
                <c:pt idx="657">
                  <c:v>175.6</c:v>
                </c:pt>
                <c:pt idx="658">
                  <c:v>176.4</c:v>
                </c:pt>
                <c:pt idx="659">
                  <c:v>176.9</c:v>
                </c:pt>
                <c:pt idx="660">
                  <c:v>178.6</c:v>
                </c:pt>
                <c:pt idx="661">
                  <c:v>178.4</c:v>
                </c:pt>
                <c:pt idx="662">
                  <c:v>180.4</c:v>
                </c:pt>
                <c:pt idx="663">
                  <c:v>182.1</c:v>
                </c:pt>
                <c:pt idx="664">
                  <c:v>185.4</c:v>
                </c:pt>
                <c:pt idx="665">
                  <c:v>183.6</c:v>
                </c:pt>
                <c:pt idx="666">
                  <c:v>189</c:v>
                </c:pt>
                <c:pt idx="667">
                  <c:v>190</c:v>
                </c:pt>
                <c:pt idx="668">
                  <c:v>186.1</c:v>
                </c:pt>
                <c:pt idx="669">
                  <c:v>189.9</c:v>
                </c:pt>
                <c:pt idx="670">
                  <c:v>190.1</c:v>
                </c:pt>
                <c:pt idx="671">
                  <c:v>187.4</c:v>
                </c:pt>
                <c:pt idx="672">
                  <c:v>191.4</c:v>
                </c:pt>
                <c:pt idx="673">
                  <c:v>191.6</c:v>
                </c:pt>
                <c:pt idx="674">
                  <c:v>192.9</c:v>
                </c:pt>
                <c:pt idx="675">
                  <c:v>197.2</c:v>
                </c:pt>
                <c:pt idx="676">
                  <c:v>195</c:v>
                </c:pt>
                <c:pt idx="677">
                  <c:v>197.9</c:v>
                </c:pt>
                <c:pt idx="678">
                  <c:v>198.1</c:v>
                </c:pt>
                <c:pt idx="679">
                  <c:v>196.4</c:v>
                </c:pt>
                <c:pt idx="680">
                  <c:v>192.8</c:v>
                </c:pt>
                <c:pt idx="681">
                  <c:v>196.5</c:v>
                </c:pt>
                <c:pt idx="682">
                  <c:v>197.4</c:v>
                </c:pt>
                <c:pt idx="683">
                  <c:v>202.2</c:v>
                </c:pt>
                <c:pt idx="684">
                  <c:v>204.5</c:v>
                </c:pt>
                <c:pt idx="685">
                  <c:v>206</c:v>
                </c:pt>
                <c:pt idx="686">
                  <c:v>209.5</c:v>
                </c:pt>
                <c:pt idx="687">
                  <c:v>211.4</c:v>
                </c:pt>
                <c:pt idx="688">
                  <c:v>210.4</c:v>
                </c:pt>
                <c:pt idx="689">
                  <c:v>205.9</c:v>
                </c:pt>
                <c:pt idx="690">
                  <c:v>205.9</c:v>
                </c:pt>
                <c:pt idx="691">
                  <c:v>206</c:v>
                </c:pt>
                <c:pt idx="692">
                  <c:v>206.9</c:v>
                </c:pt>
                <c:pt idx="693">
                  <c:v>212</c:v>
                </c:pt>
                <c:pt idx="694">
                  <c:v>211.9</c:v>
                </c:pt>
                <c:pt idx="695">
                  <c:v>207.2</c:v>
                </c:pt>
                <c:pt idx="696">
                  <c:v>212.3</c:v>
                </c:pt>
                <c:pt idx="697">
                  <c:v>212.2</c:v>
                </c:pt>
                <c:pt idx="698">
                  <c:v>213.1</c:v>
                </c:pt>
                <c:pt idx="699">
                  <c:v>214.1</c:v>
                </c:pt>
                <c:pt idx="700">
                  <c:v>215.6</c:v>
                </c:pt>
                <c:pt idx="701">
                  <c:v>217.4</c:v>
                </c:pt>
                <c:pt idx="702">
                  <c:v>225.9</c:v>
                </c:pt>
                <c:pt idx="703">
                  <c:v>223.6</c:v>
                </c:pt>
                <c:pt idx="704">
                  <c:v>223</c:v>
                </c:pt>
                <c:pt idx="705">
                  <c:v>222.6</c:v>
                </c:pt>
                <c:pt idx="706">
                  <c:v>230.3</c:v>
                </c:pt>
                <c:pt idx="707">
                  <c:v>225.2</c:v>
                </c:pt>
                <c:pt idx="708">
                  <c:v>223.9</c:v>
                </c:pt>
                <c:pt idx="709">
                  <c:v>220.9</c:v>
                </c:pt>
                <c:pt idx="710">
                  <c:v>222.3</c:v>
                </c:pt>
                <c:pt idx="711">
                  <c:v>225.9</c:v>
                </c:pt>
                <c:pt idx="712">
                  <c:v>230.8</c:v>
                </c:pt>
                <c:pt idx="713">
                  <c:v>231.1</c:v>
                </c:pt>
                <c:pt idx="714">
                  <c:v>231</c:v>
                </c:pt>
                <c:pt idx="715">
                  <c:v>231.9</c:v>
                </c:pt>
                <c:pt idx="716">
                  <c:v>232</c:v>
                </c:pt>
                <c:pt idx="717">
                  <c:v>233.1</c:v>
                </c:pt>
                <c:pt idx="718">
                  <c:v>235.6</c:v>
                </c:pt>
                <c:pt idx="719">
                  <c:v>237.5</c:v>
                </c:pt>
                <c:pt idx="720">
                  <c:v>233.8</c:v>
                </c:pt>
                <c:pt idx="721">
                  <c:v>233.9</c:v>
                </c:pt>
                <c:pt idx="722">
                  <c:v>237.7</c:v>
                </c:pt>
                <c:pt idx="723">
                  <c:v>242.4</c:v>
                </c:pt>
                <c:pt idx="724">
                  <c:v>239.4</c:v>
                </c:pt>
                <c:pt idx="725">
                  <c:v>237.5</c:v>
                </c:pt>
                <c:pt idx="726">
                  <c:v>244.8</c:v>
                </c:pt>
                <c:pt idx="727">
                  <c:v>242.6</c:v>
                </c:pt>
                <c:pt idx="728">
                  <c:v>241</c:v>
                </c:pt>
                <c:pt idx="729">
                  <c:v>244.4</c:v>
                </c:pt>
                <c:pt idx="730">
                  <c:v>243.6</c:v>
                </c:pt>
                <c:pt idx="731">
                  <c:v>238.7</c:v>
                </c:pt>
                <c:pt idx="732">
                  <c:v>240</c:v>
                </c:pt>
                <c:pt idx="733">
                  <c:v>238.5</c:v>
                </c:pt>
                <c:pt idx="734">
                  <c:v>239.5</c:v>
                </c:pt>
                <c:pt idx="735">
                  <c:v>245.1</c:v>
                </c:pt>
                <c:pt idx="736">
                  <c:v>247.4</c:v>
                </c:pt>
                <c:pt idx="737">
                  <c:v>249.9</c:v>
                </c:pt>
                <c:pt idx="738">
                  <c:v>251.7</c:v>
                </c:pt>
                <c:pt idx="739">
                  <c:v>256.5</c:v>
                </c:pt>
                <c:pt idx="740">
                  <c:v>256.7</c:v>
                </c:pt>
                <c:pt idx="741">
                  <c:v>256.10000000000002</c:v>
                </c:pt>
                <c:pt idx="742">
                  <c:v>256.39999999999992</c:v>
                </c:pt>
                <c:pt idx="743">
                  <c:v>254.5</c:v>
                </c:pt>
                <c:pt idx="744">
                  <c:v>247.8</c:v>
                </c:pt>
                <c:pt idx="745">
                  <c:v>254.2</c:v>
                </c:pt>
                <c:pt idx="746">
                  <c:v>256.60000000000002</c:v>
                </c:pt>
                <c:pt idx="747">
                  <c:v>260.60000000000002</c:v>
                </c:pt>
                <c:pt idx="748">
                  <c:v>260.10000000000002</c:v>
                </c:pt>
                <c:pt idx="749">
                  <c:v>265.8</c:v>
                </c:pt>
                <c:pt idx="750">
                  <c:v>272.3</c:v>
                </c:pt>
                <c:pt idx="751">
                  <c:v>266.5</c:v>
                </c:pt>
                <c:pt idx="752">
                  <c:v>269.8</c:v>
                </c:pt>
                <c:pt idx="753">
                  <c:v>268.10000000000002</c:v>
                </c:pt>
                <c:pt idx="754">
                  <c:v>267.39999999999992</c:v>
                </c:pt>
                <c:pt idx="755">
                  <c:v>273.3</c:v>
                </c:pt>
                <c:pt idx="756">
                  <c:v>269.5</c:v>
                </c:pt>
                <c:pt idx="757">
                  <c:v>272.7</c:v>
                </c:pt>
                <c:pt idx="758">
                  <c:v>268.2</c:v>
                </c:pt>
                <c:pt idx="759">
                  <c:v>269.5</c:v>
                </c:pt>
                <c:pt idx="760">
                  <c:v>266.39999999999992</c:v>
                </c:pt>
                <c:pt idx="761">
                  <c:v>267.7</c:v>
                </c:pt>
                <c:pt idx="762">
                  <c:v>274.5</c:v>
                </c:pt>
                <c:pt idx="763">
                  <c:v>272</c:v>
                </c:pt>
                <c:pt idx="764">
                  <c:v>272.2</c:v>
                </c:pt>
                <c:pt idx="765">
                  <c:v>270.60000000000002</c:v>
                </c:pt>
                <c:pt idx="766">
                  <c:v>270.3</c:v>
                </c:pt>
                <c:pt idx="767">
                  <c:v>269.10000000000002</c:v>
                </c:pt>
                <c:pt idx="768">
                  <c:v>267.7</c:v>
                </c:pt>
                <c:pt idx="769">
                  <c:v>268.8</c:v>
                </c:pt>
                <c:pt idx="770">
                  <c:v>273.3</c:v>
                </c:pt>
                <c:pt idx="771">
                  <c:v>271.8</c:v>
                </c:pt>
                <c:pt idx="772">
                  <c:v>273.2</c:v>
                </c:pt>
                <c:pt idx="773">
                  <c:v>274.2</c:v>
                </c:pt>
                <c:pt idx="774">
                  <c:v>280.10000000000002</c:v>
                </c:pt>
                <c:pt idx="775">
                  <c:v>274.39999999999992</c:v>
                </c:pt>
                <c:pt idx="776">
                  <c:v>279.7</c:v>
                </c:pt>
                <c:pt idx="777">
                  <c:v>276.3</c:v>
                </c:pt>
                <c:pt idx="778">
                  <c:v>275.8</c:v>
                </c:pt>
                <c:pt idx="779">
                  <c:v>279.3</c:v>
                </c:pt>
                <c:pt idx="780">
                  <c:v>276.8</c:v>
                </c:pt>
                <c:pt idx="781">
                  <c:v>281.39999999999992</c:v>
                </c:pt>
                <c:pt idx="782">
                  <c:v>286.60000000000002</c:v>
                </c:pt>
                <c:pt idx="783">
                  <c:v>284.39999999999992</c:v>
                </c:pt>
                <c:pt idx="784">
                  <c:v>285.89999999999992</c:v>
                </c:pt>
                <c:pt idx="785">
                  <c:v>285.5</c:v>
                </c:pt>
                <c:pt idx="786">
                  <c:v>285.39999999999992</c:v>
                </c:pt>
                <c:pt idx="787">
                  <c:v>288.5</c:v>
                </c:pt>
                <c:pt idx="788">
                  <c:v>294.3</c:v>
                </c:pt>
                <c:pt idx="789">
                  <c:v>291.8</c:v>
                </c:pt>
                <c:pt idx="790">
                  <c:v>292</c:v>
                </c:pt>
                <c:pt idx="791">
                  <c:v>296.7</c:v>
                </c:pt>
                <c:pt idx="792">
                  <c:v>294</c:v>
                </c:pt>
                <c:pt idx="793">
                  <c:v>296.3</c:v>
                </c:pt>
                <c:pt idx="794">
                  <c:v>291.3</c:v>
                </c:pt>
                <c:pt idx="795">
                  <c:v>285.8</c:v>
                </c:pt>
                <c:pt idx="796">
                  <c:v>286.8</c:v>
                </c:pt>
                <c:pt idx="797">
                  <c:v>286.2</c:v>
                </c:pt>
                <c:pt idx="798">
                  <c:v>290.10000000000002</c:v>
                </c:pt>
                <c:pt idx="799">
                  <c:v>296.89999999999992</c:v>
                </c:pt>
                <c:pt idx="800">
                  <c:v>289.89999999999992</c:v>
                </c:pt>
                <c:pt idx="801">
                  <c:v>295.2</c:v>
                </c:pt>
                <c:pt idx="802">
                  <c:v>302</c:v>
                </c:pt>
                <c:pt idx="803">
                  <c:v>298.60000000000002</c:v>
                </c:pt>
                <c:pt idx="804">
                  <c:v>294.8</c:v>
                </c:pt>
                <c:pt idx="805">
                  <c:v>292.5</c:v>
                </c:pt>
                <c:pt idx="806">
                  <c:v>299.8</c:v>
                </c:pt>
                <c:pt idx="807">
                  <c:v>300.5</c:v>
                </c:pt>
                <c:pt idx="808">
                  <c:v>297.60000000000002</c:v>
                </c:pt>
                <c:pt idx="809">
                  <c:v>296.5</c:v>
                </c:pt>
                <c:pt idx="810">
                  <c:v>300.2</c:v>
                </c:pt>
                <c:pt idx="811">
                  <c:v>299.10000000000002</c:v>
                </c:pt>
                <c:pt idx="812">
                  <c:v>294.8</c:v>
                </c:pt>
                <c:pt idx="813">
                  <c:v>296.10000000000002</c:v>
                </c:pt>
                <c:pt idx="814">
                  <c:v>296.2</c:v>
                </c:pt>
                <c:pt idx="815">
                  <c:v>290.2</c:v>
                </c:pt>
                <c:pt idx="816">
                  <c:v>293.10000000000002</c:v>
                </c:pt>
                <c:pt idx="817">
                  <c:v>292.8</c:v>
                </c:pt>
                <c:pt idx="818">
                  <c:v>296.89999999999992</c:v>
                </c:pt>
                <c:pt idx="819">
                  <c:v>299.8</c:v>
                </c:pt>
                <c:pt idx="820">
                  <c:v>299</c:v>
                </c:pt>
                <c:pt idx="821">
                  <c:v>303.89999999999992</c:v>
                </c:pt>
                <c:pt idx="822">
                  <c:v>301.10000000000002</c:v>
                </c:pt>
                <c:pt idx="823">
                  <c:v>294.3</c:v>
                </c:pt>
                <c:pt idx="824">
                  <c:v>303.60000000000002</c:v>
                </c:pt>
                <c:pt idx="825">
                  <c:v>305.3</c:v>
                </c:pt>
                <c:pt idx="826">
                  <c:v>302</c:v>
                </c:pt>
                <c:pt idx="827">
                  <c:v>305.60000000000002</c:v>
                </c:pt>
                <c:pt idx="828">
                  <c:v>303.39999999999992</c:v>
                </c:pt>
                <c:pt idx="829">
                  <c:v>300.8</c:v>
                </c:pt>
                <c:pt idx="830">
                  <c:v>299.2</c:v>
                </c:pt>
                <c:pt idx="831">
                  <c:v>304.2</c:v>
                </c:pt>
                <c:pt idx="832">
                  <c:v>301.3</c:v>
                </c:pt>
                <c:pt idx="833">
                  <c:v>303.39999999999992</c:v>
                </c:pt>
                <c:pt idx="834">
                  <c:v>304.7</c:v>
                </c:pt>
                <c:pt idx="835">
                  <c:v>307.5</c:v>
                </c:pt>
                <c:pt idx="836">
                  <c:v>303.60000000000002</c:v>
                </c:pt>
                <c:pt idx="837">
                  <c:v>320.3</c:v>
                </c:pt>
                <c:pt idx="838">
                  <c:v>317.3</c:v>
                </c:pt>
                <c:pt idx="839">
                  <c:v>320.3</c:v>
                </c:pt>
                <c:pt idx="840">
                  <c:v>322</c:v>
                </c:pt>
                <c:pt idx="841">
                  <c:v>317.39999999999992</c:v>
                </c:pt>
                <c:pt idx="842">
                  <c:v>318.2</c:v>
                </c:pt>
                <c:pt idx="843">
                  <c:v>305.8</c:v>
                </c:pt>
                <c:pt idx="844">
                  <c:v>302.60000000000002</c:v>
                </c:pt>
                <c:pt idx="845">
                  <c:v>301.5</c:v>
                </c:pt>
                <c:pt idx="846">
                  <c:v>306.60000000000002</c:v>
                </c:pt>
                <c:pt idx="847">
                  <c:v>314.89999999999992</c:v>
                </c:pt>
                <c:pt idx="848">
                  <c:v>315.8</c:v>
                </c:pt>
                <c:pt idx="849">
                  <c:v>312.7</c:v>
                </c:pt>
                <c:pt idx="850">
                  <c:v>311</c:v>
                </c:pt>
                <c:pt idx="851">
                  <c:v>313</c:v>
                </c:pt>
                <c:pt idx="852">
                  <c:v>300.8</c:v>
                </c:pt>
                <c:pt idx="853">
                  <c:v>310</c:v>
                </c:pt>
                <c:pt idx="854">
                  <c:v>312.10000000000002</c:v>
                </c:pt>
                <c:pt idx="855">
                  <c:v>309.8</c:v>
                </c:pt>
                <c:pt idx="856">
                  <c:v>304.10000000000002</c:v>
                </c:pt>
                <c:pt idx="857">
                  <c:v>299.10000000000002</c:v>
                </c:pt>
                <c:pt idx="858">
                  <c:v>296.3</c:v>
                </c:pt>
                <c:pt idx="859">
                  <c:v>289</c:v>
                </c:pt>
                <c:pt idx="860">
                  <c:v>288.10000000000002</c:v>
                </c:pt>
                <c:pt idx="861">
                  <c:v>301.2</c:v>
                </c:pt>
                <c:pt idx="862">
                  <c:v>300.3</c:v>
                </c:pt>
                <c:pt idx="863">
                  <c:v>313.3</c:v>
                </c:pt>
                <c:pt idx="864">
                  <c:v>305</c:v>
                </c:pt>
                <c:pt idx="865">
                  <c:v>307.3</c:v>
                </c:pt>
                <c:pt idx="866">
                  <c:v>304.3</c:v>
                </c:pt>
                <c:pt idx="867">
                  <c:v>309.7</c:v>
                </c:pt>
                <c:pt idx="868">
                  <c:v>303.7</c:v>
                </c:pt>
                <c:pt idx="869">
                  <c:v>299.10000000000002</c:v>
                </c:pt>
                <c:pt idx="870">
                  <c:v>294.39999999999992</c:v>
                </c:pt>
                <c:pt idx="871">
                  <c:v>295.5</c:v>
                </c:pt>
                <c:pt idx="872">
                  <c:v>297.7</c:v>
                </c:pt>
                <c:pt idx="873">
                  <c:v>296.8</c:v>
                </c:pt>
                <c:pt idx="874">
                  <c:v>297.8</c:v>
                </c:pt>
                <c:pt idx="875">
                  <c:v>307.8</c:v>
                </c:pt>
                <c:pt idx="876">
                  <c:v>312.8</c:v>
                </c:pt>
                <c:pt idx="877">
                  <c:v>312.8</c:v>
                </c:pt>
                <c:pt idx="878">
                  <c:v>316.3</c:v>
                </c:pt>
                <c:pt idx="879">
                  <c:v>308.10000000000002</c:v>
                </c:pt>
                <c:pt idx="880">
                  <c:v>314.89999999999992</c:v>
                </c:pt>
                <c:pt idx="881">
                  <c:v>302</c:v>
                </c:pt>
                <c:pt idx="882">
                  <c:v>301.5</c:v>
                </c:pt>
                <c:pt idx="883">
                  <c:v>302.60000000000002</c:v>
                </c:pt>
                <c:pt idx="884">
                  <c:v>303.5</c:v>
                </c:pt>
                <c:pt idx="885">
                  <c:v>309.3</c:v>
                </c:pt>
                <c:pt idx="886">
                  <c:v>312.5</c:v>
                </c:pt>
                <c:pt idx="887">
                  <c:v>315.5</c:v>
                </c:pt>
                <c:pt idx="888">
                  <c:v>323.89999999999992</c:v>
                </c:pt>
                <c:pt idx="889">
                  <c:v>322.5</c:v>
                </c:pt>
                <c:pt idx="890">
                  <c:v>307.2</c:v>
                </c:pt>
                <c:pt idx="891">
                  <c:v>306</c:v>
                </c:pt>
                <c:pt idx="892">
                  <c:v>304.10000000000002</c:v>
                </c:pt>
                <c:pt idx="893">
                  <c:v>296.10000000000002</c:v>
                </c:pt>
                <c:pt idx="894">
                  <c:v>296.8</c:v>
                </c:pt>
                <c:pt idx="895">
                  <c:v>304.10000000000002</c:v>
                </c:pt>
                <c:pt idx="896">
                  <c:v>309.10000000000002</c:v>
                </c:pt>
                <c:pt idx="897">
                  <c:v>313.2</c:v>
                </c:pt>
                <c:pt idx="898">
                  <c:v>312.8</c:v>
                </c:pt>
                <c:pt idx="899">
                  <c:v>311.60000000000002</c:v>
                </c:pt>
                <c:pt idx="900">
                  <c:v>312.3</c:v>
                </c:pt>
                <c:pt idx="901">
                  <c:v>320.5</c:v>
                </c:pt>
                <c:pt idx="902">
                  <c:v>317.60000000000002</c:v>
                </c:pt>
                <c:pt idx="903">
                  <c:v>315.7</c:v>
                </c:pt>
                <c:pt idx="904">
                  <c:v>311.39999999999992</c:v>
                </c:pt>
                <c:pt idx="905">
                  <c:v>311.39999999999992</c:v>
                </c:pt>
                <c:pt idx="906">
                  <c:v>321.39999999999992</c:v>
                </c:pt>
                <c:pt idx="907">
                  <c:v>315.60000000000002</c:v>
                </c:pt>
                <c:pt idx="908">
                  <c:v>308.8</c:v>
                </c:pt>
                <c:pt idx="909">
                  <c:v>309.10000000000002</c:v>
                </c:pt>
                <c:pt idx="910">
                  <c:v>310.3</c:v>
                </c:pt>
                <c:pt idx="911">
                  <c:v>319.5</c:v>
                </c:pt>
                <c:pt idx="912">
                  <c:v>323.10000000000002</c:v>
                </c:pt>
                <c:pt idx="913">
                  <c:v>330.1</c:v>
                </c:pt>
                <c:pt idx="914">
                  <c:v>324.5</c:v>
                </c:pt>
                <c:pt idx="915">
                  <c:v>320.39999999999992</c:v>
                </c:pt>
                <c:pt idx="916">
                  <c:v>318.7</c:v>
                </c:pt>
                <c:pt idx="917">
                  <c:v>315.89999999999992</c:v>
                </c:pt>
                <c:pt idx="918">
                  <c:v>318.60000000000002</c:v>
                </c:pt>
                <c:pt idx="919">
                  <c:v>320.10000000000002</c:v>
                </c:pt>
                <c:pt idx="920">
                  <c:v>330.5</c:v>
                </c:pt>
                <c:pt idx="921">
                  <c:v>326.60000000000002</c:v>
                </c:pt>
                <c:pt idx="922">
                  <c:v>329.9</c:v>
                </c:pt>
                <c:pt idx="923">
                  <c:v>336.4</c:v>
                </c:pt>
                <c:pt idx="924">
                  <c:v>332.1</c:v>
                </c:pt>
                <c:pt idx="925">
                  <c:v>336</c:v>
                </c:pt>
                <c:pt idx="926">
                  <c:v>326.3</c:v>
                </c:pt>
                <c:pt idx="927">
                  <c:v>327</c:v>
                </c:pt>
                <c:pt idx="928">
                  <c:v>332</c:v>
                </c:pt>
                <c:pt idx="929">
                  <c:v>334.3</c:v>
                </c:pt>
                <c:pt idx="930">
                  <c:v>337.6</c:v>
                </c:pt>
                <c:pt idx="931">
                  <c:v>334.8</c:v>
                </c:pt>
                <c:pt idx="932">
                  <c:v>324.89999999999992</c:v>
                </c:pt>
                <c:pt idx="933">
                  <c:v>325.5</c:v>
                </c:pt>
                <c:pt idx="934">
                  <c:v>320.10000000000002</c:v>
                </c:pt>
                <c:pt idx="935">
                  <c:v>327.7</c:v>
                </c:pt>
                <c:pt idx="936">
                  <c:v>326.10000000000002</c:v>
                </c:pt>
                <c:pt idx="937">
                  <c:v>327.2</c:v>
                </c:pt>
                <c:pt idx="938">
                  <c:v>329.2</c:v>
                </c:pt>
                <c:pt idx="939">
                  <c:v>320.5</c:v>
                </c:pt>
                <c:pt idx="940">
                  <c:v>316</c:v>
                </c:pt>
                <c:pt idx="941">
                  <c:v>323</c:v>
                </c:pt>
                <c:pt idx="942">
                  <c:v>328.8</c:v>
                </c:pt>
                <c:pt idx="943">
                  <c:v>320.3</c:v>
                </c:pt>
                <c:pt idx="944">
                  <c:v>322.7</c:v>
                </c:pt>
                <c:pt idx="945">
                  <c:v>323</c:v>
                </c:pt>
                <c:pt idx="946">
                  <c:v>326.39999999999992</c:v>
                </c:pt>
                <c:pt idx="947">
                  <c:v>337.2</c:v>
                </c:pt>
                <c:pt idx="948">
                  <c:v>334</c:v>
                </c:pt>
                <c:pt idx="949">
                  <c:v>332</c:v>
                </c:pt>
                <c:pt idx="950">
                  <c:v>318.3</c:v>
                </c:pt>
                <c:pt idx="951">
                  <c:v>315.8</c:v>
                </c:pt>
                <c:pt idx="952">
                  <c:v>318.8</c:v>
                </c:pt>
                <c:pt idx="953">
                  <c:v>321.3</c:v>
                </c:pt>
                <c:pt idx="954">
                  <c:v>322.2</c:v>
                </c:pt>
                <c:pt idx="955">
                  <c:v>328.6</c:v>
                </c:pt>
                <c:pt idx="956">
                  <c:v>335.6</c:v>
                </c:pt>
                <c:pt idx="957">
                  <c:v>340.5</c:v>
                </c:pt>
                <c:pt idx="958">
                  <c:v>333.7</c:v>
                </c:pt>
                <c:pt idx="959">
                  <c:v>334.9</c:v>
                </c:pt>
                <c:pt idx="960">
                  <c:v>331</c:v>
                </c:pt>
                <c:pt idx="961">
                  <c:v>324.89999999999992</c:v>
                </c:pt>
                <c:pt idx="962">
                  <c:v>324.8</c:v>
                </c:pt>
                <c:pt idx="963">
                  <c:v>325.3</c:v>
                </c:pt>
                <c:pt idx="964">
                  <c:v>326.3</c:v>
                </c:pt>
                <c:pt idx="965">
                  <c:v>325.8</c:v>
                </c:pt>
                <c:pt idx="966">
                  <c:v>325.39999999999992</c:v>
                </c:pt>
                <c:pt idx="967">
                  <c:v>329.7</c:v>
                </c:pt>
                <c:pt idx="968">
                  <c:v>322.2</c:v>
                </c:pt>
                <c:pt idx="969">
                  <c:v>316.8</c:v>
                </c:pt>
                <c:pt idx="970">
                  <c:v>327.3</c:v>
                </c:pt>
                <c:pt idx="971">
                  <c:v>334.3</c:v>
                </c:pt>
                <c:pt idx="972">
                  <c:v>338.3</c:v>
                </c:pt>
                <c:pt idx="973">
                  <c:v>334.7</c:v>
                </c:pt>
                <c:pt idx="974">
                  <c:v>333.1</c:v>
                </c:pt>
                <c:pt idx="975">
                  <c:v>332.9</c:v>
                </c:pt>
                <c:pt idx="976">
                  <c:v>332</c:v>
                </c:pt>
                <c:pt idx="977">
                  <c:v>322</c:v>
                </c:pt>
                <c:pt idx="978">
                  <c:v>324.8</c:v>
                </c:pt>
                <c:pt idx="979">
                  <c:v>318.39999999999992</c:v>
                </c:pt>
                <c:pt idx="980">
                  <c:v>320.2</c:v>
                </c:pt>
                <c:pt idx="981">
                  <c:v>318</c:v>
                </c:pt>
                <c:pt idx="982">
                  <c:v>313.2</c:v>
                </c:pt>
                <c:pt idx="983">
                  <c:v>305.3</c:v>
                </c:pt>
                <c:pt idx="984">
                  <c:v>308.2</c:v>
                </c:pt>
                <c:pt idx="985">
                  <c:v>307.39999999999992</c:v>
                </c:pt>
                <c:pt idx="986">
                  <c:v>309.39999999999992</c:v>
                </c:pt>
                <c:pt idx="987">
                  <c:v>310.2</c:v>
                </c:pt>
                <c:pt idx="988">
                  <c:v>306.60000000000002</c:v>
                </c:pt>
                <c:pt idx="989">
                  <c:v>305</c:v>
                </c:pt>
                <c:pt idx="990">
                  <c:v>313.3</c:v>
                </c:pt>
                <c:pt idx="991">
                  <c:v>317.5</c:v>
                </c:pt>
                <c:pt idx="992">
                  <c:v>314.3</c:v>
                </c:pt>
                <c:pt idx="993">
                  <c:v>316.89999999999992</c:v>
                </c:pt>
                <c:pt idx="994">
                  <c:v>307.60000000000002</c:v>
                </c:pt>
                <c:pt idx="995">
                  <c:v>311.5</c:v>
                </c:pt>
                <c:pt idx="996">
                  <c:v>308.7</c:v>
                </c:pt>
                <c:pt idx="997">
                  <c:v>303.10000000000002</c:v>
                </c:pt>
                <c:pt idx="998">
                  <c:v>302.3</c:v>
                </c:pt>
                <c:pt idx="999">
                  <c:v>310.89999999999992</c:v>
                </c:pt>
                <c:pt idx="1000">
                  <c:v>315.8</c:v>
                </c:pt>
                <c:pt idx="1001">
                  <c:v>313.10000000000002</c:v>
                </c:pt>
                <c:pt idx="1002">
                  <c:v>320.8</c:v>
                </c:pt>
                <c:pt idx="1003">
                  <c:v>312.89999999999992</c:v>
                </c:pt>
                <c:pt idx="1004">
                  <c:v>314.10000000000002</c:v>
                </c:pt>
                <c:pt idx="1005">
                  <c:v>318.39999999999992</c:v>
                </c:pt>
                <c:pt idx="1006">
                  <c:v>319.5</c:v>
                </c:pt>
                <c:pt idx="1007">
                  <c:v>312.89999999999992</c:v>
                </c:pt>
                <c:pt idx="1008">
                  <c:v>314.39999999999992</c:v>
                </c:pt>
                <c:pt idx="1009">
                  <c:v>307.7</c:v>
                </c:pt>
                <c:pt idx="1010">
                  <c:v>310.89999999999992</c:v>
                </c:pt>
                <c:pt idx="1011">
                  <c:v>303.60000000000002</c:v>
                </c:pt>
                <c:pt idx="1012">
                  <c:v>304</c:v>
                </c:pt>
                <c:pt idx="1013">
                  <c:v>310.89999999999992</c:v>
                </c:pt>
                <c:pt idx="1014">
                  <c:v>315</c:v>
                </c:pt>
                <c:pt idx="1015">
                  <c:v>318.39999999999992</c:v>
                </c:pt>
                <c:pt idx="1016">
                  <c:v>316.8</c:v>
                </c:pt>
                <c:pt idx="1017">
                  <c:v>306.5</c:v>
                </c:pt>
                <c:pt idx="1018">
                  <c:v>309.2</c:v>
                </c:pt>
                <c:pt idx="1019">
                  <c:v>317.5</c:v>
                </c:pt>
                <c:pt idx="1020">
                  <c:v>315.89999999999992</c:v>
                </c:pt>
                <c:pt idx="1021">
                  <c:v>310.2</c:v>
                </c:pt>
                <c:pt idx="1022">
                  <c:v>315.7</c:v>
                </c:pt>
                <c:pt idx="1023">
                  <c:v>314.5</c:v>
                </c:pt>
                <c:pt idx="1024">
                  <c:v>306.2</c:v>
                </c:pt>
                <c:pt idx="1025">
                  <c:v>307</c:v>
                </c:pt>
                <c:pt idx="1026">
                  <c:v>297.5</c:v>
                </c:pt>
                <c:pt idx="1027">
                  <c:v>300.8</c:v>
                </c:pt>
                <c:pt idx="1028">
                  <c:v>302.60000000000002</c:v>
                </c:pt>
                <c:pt idx="1029">
                  <c:v>304.2</c:v>
                </c:pt>
                <c:pt idx="1030">
                  <c:v>295.7</c:v>
                </c:pt>
                <c:pt idx="1031">
                  <c:v>299</c:v>
                </c:pt>
                <c:pt idx="1032">
                  <c:v>303</c:v>
                </c:pt>
                <c:pt idx="1033">
                  <c:v>303.39999999999992</c:v>
                </c:pt>
                <c:pt idx="1034">
                  <c:v>304.39999999999992</c:v>
                </c:pt>
                <c:pt idx="1035">
                  <c:v>297.2</c:v>
                </c:pt>
                <c:pt idx="1036">
                  <c:v>296.5</c:v>
                </c:pt>
                <c:pt idx="1037">
                  <c:v>297.5</c:v>
                </c:pt>
                <c:pt idx="1038">
                  <c:v>293</c:v>
                </c:pt>
                <c:pt idx="1039">
                  <c:v>298.5</c:v>
                </c:pt>
                <c:pt idx="1040">
                  <c:v>291.7</c:v>
                </c:pt>
                <c:pt idx="1041">
                  <c:v>292.89999999999992</c:v>
                </c:pt>
                <c:pt idx="1042">
                  <c:v>298.2</c:v>
                </c:pt>
                <c:pt idx="1043">
                  <c:v>296.39999999999992</c:v>
                </c:pt>
                <c:pt idx="1044">
                  <c:v>288.60000000000002</c:v>
                </c:pt>
                <c:pt idx="1045">
                  <c:v>287.3</c:v>
                </c:pt>
                <c:pt idx="1046">
                  <c:v>292.10000000000002</c:v>
                </c:pt>
                <c:pt idx="1047">
                  <c:v>294.8</c:v>
                </c:pt>
                <c:pt idx="1048">
                  <c:v>298.2</c:v>
                </c:pt>
                <c:pt idx="1049">
                  <c:v>292.39999999999992</c:v>
                </c:pt>
                <c:pt idx="1050">
                  <c:v>284.7</c:v>
                </c:pt>
                <c:pt idx="1051">
                  <c:v>283.10000000000002</c:v>
                </c:pt>
                <c:pt idx="1052">
                  <c:v>284.39999999999992</c:v>
                </c:pt>
                <c:pt idx="1053">
                  <c:v>288.3</c:v>
                </c:pt>
                <c:pt idx="1054">
                  <c:v>282.7</c:v>
                </c:pt>
                <c:pt idx="1055">
                  <c:v>284.8</c:v>
                </c:pt>
                <c:pt idx="1056">
                  <c:v>280.39999999999992</c:v>
                </c:pt>
                <c:pt idx="1057">
                  <c:v>279.60000000000002</c:v>
                </c:pt>
                <c:pt idx="1058">
                  <c:v>284.2</c:v>
                </c:pt>
                <c:pt idx="1059">
                  <c:v>280.8</c:v>
                </c:pt>
                <c:pt idx="1060">
                  <c:v>280.3</c:v>
                </c:pt>
                <c:pt idx="1061">
                  <c:v>284.3</c:v>
                </c:pt>
                <c:pt idx="1062">
                  <c:v>281.39999999999992</c:v>
                </c:pt>
                <c:pt idx="1063">
                  <c:v>279.39999999999992</c:v>
                </c:pt>
                <c:pt idx="1064">
                  <c:v>278.39999999999992</c:v>
                </c:pt>
                <c:pt idx="1065">
                  <c:v>277.39999999999992</c:v>
                </c:pt>
                <c:pt idx="1066">
                  <c:v>282.60000000000002</c:v>
                </c:pt>
                <c:pt idx="1067">
                  <c:v>279.2</c:v>
                </c:pt>
                <c:pt idx="1068">
                  <c:v>274.3</c:v>
                </c:pt>
                <c:pt idx="1069">
                  <c:v>271.5</c:v>
                </c:pt>
                <c:pt idx="1070">
                  <c:v>274.3</c:v>
                </c:pt>
                <c:pt idx="1071">
                  <c:v>271.39999999999992</c:v>
                </c:pt>
                <c:pt idx="1072">
                  <c:v>273.3</c:v>
                </c:pt>
                <c:pt idx="1073">
                  <c:v>274.8</c:v>
                </c:pt>
                <c:pt idx="1074">
                  <c:v>274.39999999999992</c:v>
                </c:pt>
                <c:pt idx="1075">
                  <c:v>280.89999999999992</c:v>
                </c:pt>
                <c:pt idx="1076">
                  <c:v>277.89999999999992</c:v>
                </c:pt>
                <c:pt idx="1077">
                  <c:v>281.7</c:v>
                </c:pt>
                <c:pt idx="1078">
                  <c:v>279.3</c:v>
                </c:pt>
                <c:pt idx="1079">
                  <c:v>278.5</c:v>
                </c:pt>
                <c:pt idx="1080">
                  <c:v>272.8</c:v>
                </c:pt>
                <c:pt idx="1081">
                  <c:v>274.8</c:v>
                </c:pt>
                <c:pt idx="1082">
                  <c:v>276.89999999999992</c:v>
                </c:pt>
                <c:pt idx="1083">
                  <c:v>275.3</c:v>
                </c:pt>
                <c:pt idx="1084">
                  <c:v>273.8</c:v>
                </c:pt>
                <c:pt idx="1085">
                  <c:v>277.60000000000002</c:v>
                </c:pt>
                <c:pt idx="1086">
                  <c:v>269.2</c:v>
                </c:pt>
                <c:pt idx="1087">
                  <c:v>274.10000000000002</c:v>
                </c:pt>
                <c:pt idx="1088">
                  <c:v>275.7</c:v>
                </c:pt>
                <c:pt idx="1089">
                  <c:v>273.7</c:v>
                </c:pt>
                <c:pt idx="1090">
                  <c:v>272.10000000000002</c:v>
                </c:pt>
                <c:pt idx="1091">
                  <c:v>264.3</c:v>
                </c:pt>
                <c:pt idx="1092">
                  <c:v>266.3</c:v>
                </c:pt>
                <c:pt idx="1093">
                  <c:v>263.7</c:v>
                </c:pt>
                <c:pt idx="1094">
                  <c:v>269.89999999999992</c:v>
                </c:pt>
                <c:pt idx="1095">
                  <c:v>268.7</c:v>
                </c:pt>
                <c:pt idx="1096">
                  <c:v>273.8</c:v>
                </c:pt>
                <c:pt idx="1097">
                  <c:v>262</c:v>
                </c:pt>
                <c:pt idx="1098">
                  <c:v>258.8</c:v>
                </c:pt>
                <c:pt idx="1099">
                  <c:v>263.8</c:v>
                </c:pt>
                <c:pt idx="1100">
                  <c:v>263.89999999999992</c:v>
                </c:pt>
                <c:pt idx="1101">
                  <c:v>264</c:v>
                </c:pt>
                <c:pt idx="1102">
                  <c:v>262.5</c:v>
                </c:pt>
                <c:pt idx="1103">
                  <c:v>260.89999999999992</c:v>
                </c:pt>
                <c:pt idx="1104">
                  <c:v>257.60000000000002</c:v>
                </c:pt>
                <c:pt idx="1105">
                  <c:v>257.89999999999992</c:v>
                </c:pt>
                <c:pt idx="1106">
                  <c:v>256.2</c:v>
                </c:pt>
                <c:pt idx="1107">
                  <c:v>255.7</c:v>
                </c:pt>
                <c:pt idx="1108">
                  <c:v>255</c:v>
                </c:pt>
                <c:pt idx="1109">
                  <c:v>255.6</c:v>
                </c:pt>
                <c:pt idx="1110">
                  <c:v>256</c:v>
                </c:pt>
                <c:pt idx="1111">
                  <c:v>255</c:v>
                </c:pt>
                <c:pt idx="1112">
                  <c:v>253.7</c:v>
                </c:pt>
                <c:pt idx="1113">
                  <c:v>254.2</c:v>
                </c:pt>
                <c:pt idx="1114">
                  <c:v>253.3</c:v>
                </c:pt>
                <c:pt idx="1115">
                  <c:v>250.6</c:v>
                </c:pt>
                <c:pt idx="1116">
                  <c:v>246.6</c:v>
                </c:pt>
                <c:pt idx="1117">
                  <c:v>255.5</c:v>
                </c:pt>
                <c:pt idx="1118">
                  <c:v>256.5</c:v>
                </c:pt>
                <c:pt idx="1119">
                  <c:v>252.6</c:v>
                </c:pt>
                <c:pt idx="1120">
                  <c:v>256.39999999999992</c:v>
                </c:pt>
                <c:pt idx="1121">
                  <c:v>252.4</c:v>
                </c:pt>
                <c:pt idx="1122">
                  <c:v>249.6</c:v>
                </c:pt>
                <c:pt idx="1123">
                  <c:v>253.5</c:v>
                </c:pt>
                <c:pt idx="1124">
                  <c:v>251.3</c:v>
                </c:pt>
                <c:pt idx="1125">
                  <c:v>248.8</c:v>
                </c:pt>
                <c:pt idx="1126">
                  <c:v>250.6</c:v>
                </c:pt>
                <c:pt idx="1127">
                  <c:v>251.3</c:v>
                </c:pt>
                <c:pt idx="1128">
                  <c:v>249.7</c:v>
                </c:pt>
                <c:pt idx="1129">
                  <c:v>252</c:v>
                </c:pt>
                <c:pt idx="1130">
                  <c:v>249.5</c:v>
                </c:pt>
                <c:pt idx="1131">
                  <c:v>246.9</c:v>
                </c:pt>
                <c:pt idx="1132">
                  <c:v>236.5</c:v>
                </c:pt>
                <c:pt idx="1133">
                  <c:v>243.9</c:v>
                </c:pt>
                <c:pt idx="1134">
                  <c:v>247.2</c:v>
                </c:pt>
                <c:pt idx="1135">
                  <c:v>242</c:v>
                </c:pt>
                <c:pt idx="1136">
                  <c:v>238</c:v>
                </c:pt>
                <c:pt idx="1137">
                  <c:v>236.3</c:v>
                </c:pt>
                <c:pt idx="1138">
                  <c:v>236.7</c:v>
                </c:pt>
                <c:pt idx="1139">
                  <c:v>237.9</c:v>
                </c:pt>
                <c:pt idx="1140">
                  <c:v>246.6</c:v>
                </c:pt>
                <c:pt idx="1141">
                  <c:v>246.6</c:v>
                </c:pt>
                <c:pt idx="1142">
                  <c:v>252</c:v>
                </c:pt>
                <c:pt idx="1143">
                  <c:v>251</c:v>
                </c:pt>
                <c:pt idx="1144">
                  <c:v>251.1</c:v>
                </c:pt>
                <c:pt idx="1145">
                  <c:v>250.8</c:v>
                </c:pt>
                <c:pt idx="1146">
                  <c:v>249.6</c:v>
                </c:pt>
                <c:pt idx="1147">
                  <c:v>257.3</c:v>
                </c:pt>
                <c:pt idx="1148">
                  <c:v>263.10000000000002</c:v>
                </c:pt>
                <c:pt idx="1149">
                  <c:v>274</c:v>
                </c:pt>
                <c:pt idx="1150">
                  <c:v>270.10000000000002</c:v>
                </c:pt>
                <c:pt idx="1151">
                  <c:v>272.10000000000002</c:v>
                </c:pt>
                <c:pt idx="1152">
                  <c:v>280</c:v>
                </c:pt>
                <c:pt idx="1153">
                  <c:v>291.60000000000002</c:v>
                </c:pt>
                <c:pt idx="1154">
                  <c:v>304.60000000000002</c:v>
                </c:pt>
                <c:pt idx="1155">
                  <c:v>308.3</c:v>
                </c:pt>
                <c:pt idx="1156">
                  <c:v>315.10000000000002</c:v>
                </c:pt>
                <c:pt idx="1157">
                  <c:v>317.39999999999992</c:v>
                </c:pt>
                <c:pt idx="1158">
                  <c:v>331.7</c:v>
                </c:pt>
                <c:pt idx="1159">
                  <c:v>342.7</c:v>
                </c:pt>
                <c:pt idx="1160">
                  <c:v>362.3</c:v>
                </c:pt>
                <c:pt idx="1161">
                  <c:v>371.2</c:v>
                </c:pt>
                <c:pt idx="1162">
                  <c:v>392.2</c:v>
                </c:pt>
                <c:pt idx="1163">
                  <c:v>398.3</c:v>
                </c:pt>
                <c:pt idx="1164">
                  <c:v>417.3</c:v>
                </c:pt>
                <c:pt idx="1165">
                  <c:v>426.3</c:v>
                </c:pt>
                <c:pt idx="1166">
                  <c:v>438.5</c:v>
                </c:pt>
                <c:pt idx="1167">
                  <c:v>446.4</c:v>
                </c:pt>
                <c:pt idx="1168">
                  <c:v>464.9</c:v>
                </c:pt>
                <c:pt idx="1169">
                  <c:v>485.5</c:v>
                </c:pt>
                <c:pt idx="1170">
                  <c:v>497</c:v>
                </c:pt>
                <c:pt idx="1171">
                  <c:v>516.20000000000005</c:v>
                </c:pt>
                <c:pt idx="1172">
                  <c:v>538.20000000000005</c:v>
                </c:pt>
                <c:pt idx="1173">
                  <c:v>559.9</c:v>
                </c:pt>
                <c:pt idx="1174">
                  <c:v>573.5</c:v>
                </c:pt>
                <c:pt idx="1175">
                  <c:v>595.20000000000005</c:v>
                </c:pt>
                <c:pt idx="1176">
                  <c:v>615.9</c:v>
                </c:pt>
                <c:pt idx="1177">
                  <c:v>631</c:v>
                </c:pt>
                <c:pt idx="1178">
                  <c:v>648</c:v>
                </c:pt>
                <c:pt idx="1179">
                  <c:v>675.5</c:v>
                </c:pt>
                <c:pt idx="1180">
                  <c:v>695.6</c:v>
                </c:pt>
                <c:pt idx="1181">
                  <c:v>722.4</c:v>
                </c:pt>
                <c:pt idx="1182">
                  <c:v>746.2</c:v>
                </c:pt>
                <c:pt idx="1183">
                  <c:v>757.9</c:v>
                </c:pt>
                <c:pt idx="1184">
                  <c:v>778</c:v>
                </c:pt>
                <c:pt idx="1185">
                  <c:v>798.3</c:v>
                </c:pt>
                <c:pt idx="1186">
                  <c:v>823.4</c:v>
                </c:pt>
                <c:pt idx="1187">
                  <c:v>864.9</c:v>
                </c:pt>
                <c:pt idx="1188">
                  <c:v>896.7</c:v>
                </c:pt>
                <c:pt idx="1189">
                  <c:v>911.6</c:v>
                </c:pt>
                <c:pt idx="1190">
                  <c:v>933.6</c:v>
                </c:pt>
                <c:pt idx="1191">
                  <c:v>960.5</c:v>
                </c:pt>
                <c:pt idx="1192">
                  <c:v>992</c:v>
                </c:pt>
                <c:pt idx="1193">
                  <c:v>1024</c:v>
                </c:pt>
                <c:pt idx="1194">
                  <c:v>1057</c:v>
                </c:pt>
                <c:pt idx="1195">
                  <c:v>1084</c:v>
                </c:pt>
                <c:pt idx="1196">
                  <c:v>1092</c:v>
                </c:pt>
                <c:pt idx="1197">
                  <c:v>1138</c:v>
                </c:pt>
                <c:pt idx="1198">
                  <c:v>1171</c:v>
                </c:pt>
                <c:pt idx="1199">
                  <c:v>1210</c:v>
                </c:pt>
                <c:pt idx="1200">
                  <c:v>1245</c:v>
                </c:pt>
                <c:pt idx="1201">
                  <c:v>1269</c:v>
                </c:pt>
                <c:pt idx="1202">
                  <c:v>1298</c:v>
                </c:pt>
                <c:pt idx="1203">
                  <c:v>1332</c:v>
                </c:pt>
                <c:pt idx="1204">
                  <c:v>1391</c:v>
                </c:pt>
                <c:pt idx="1205">
                  <c:v>1437</c:v>
                </c:pt>
                <c:pt idx="1206">
                  <c:v>1469</c:v>
                </c:pt>
                <c:pt idx="1207">
                  <c:v>1481</c:v>
                </c:pt>
                <c:pt idx="1208">
                  <c:v>1515</c:v>
                </c:pt>
                <c:pt idx="1209">
                  <c:v>1542</c:v>
                </c:pt>
                <c:pt idx="1210">
                  <c:v>1594</c:v>
                </c:pt>
                <c:pt idx="1211">
                  <c:v>1619</c:v>
                </c:pt>
                <c:pt idx="1212">
                  <c:v>1656</c:v>
                </c:pt>
                <c:pt idx="1213">
                  <c:v>1684</c:v>
                </c:pt>
                <c:pt idx="1214">
                  <c:v>1732</c:v>
                </c:pt>
                <c:pt idx="1215">
                  <c:v>1775</c:v>
                </c:pt>
                <c:pt idx="1216">
                  <c:v>1793</c:v>
                </c:pt>
                <c:pt idx="1217">
                  <c:v>1838</c:v>
                </c:pt>
                <c:pt idx="1218">
                  <c:v>1877</c:v>
                </c:pt>
                <c:pt idx="1219">
                  <c:v>1891</c:v>
                </c:pt>
                <c:pt idx="1220">
                  <c:v>1926</c:v>
                </c:pt>
                <c:pt idx="1221">
                  <c:v>1942</c:v>
                </c:pt>
                <c:pt idx="1222">
                  <c:v>1986</c:v>
                </c:pt>
                <c:pt idx="1223">
                  <c:v>2006</c:v>
                </c:pt>
                <c:pt idx="1224">
                  <c:v>2036</c:v>
                </c:pt>
                <c:pt idx="1225">
                  <c:v>2067</c:v>
                </c:pt>
                <c:pt idx="1226">
                  <c:v>2114</c:v>
                </c:pt>
                <c:pt idx="1227">
                  <c:v>2143</c:v>
                </c:pt>
                <c:pt idx="1228">
                  <c:v>2211</c:v>
                </c:pt>
                <c:pt idx="1229">
                  <c:v>2263</c:v>
                </c:pt>
                <c:pt idx="1230">
                  <c:v>2264</c:v>
                </c:pt>
                <c:pt idx="1231">
                  <c:v>2290</c:v>
                </c:pt>
                <c:pt idx="1232">
                  <c:v>2331</c:v>
                </c:pt>
                <c:pt idx="1233">
                  <c:v>2383</c:v>
                </c:pt>
                <c:pt idx="1234">
                  <c:v>2411</c:v>
                </c:pt>
                <c:pt idx="1235">
                  <c:v>2502</c:v>
                </c:pt>
                <c:pt idx="1236">
                  <c:v>2496</c:v>
                </c:pt>
                <c:pt idx="1237">
                  <c:v>2548</c:v>
                </c:pt>
                <c:pt idx="1238">
                  <c:v>2527</c:v>
                </c:pt>
                <c:pt idx="1239">
                  <c:v>2560</c:v>
                </c:pt>
                <c:pt idx="1240">
                  <c:v>2539</c:v>
                </c:pt>
                <c:pt idx="1241">
                  <c:v>2616</c:v>
                </c:pt>
                <c:pt idx="1242">
                  <c:v>2606</c:v>
                </c:pt>
                <c:pt idx="1243">
                  <c:v>2658</c:v>
                </c:pt>
                <c:pt idx="1244">
                  <c:v>2656</c:v>
                </c:pt>
                <c:pt idx="1245">
                  <c:v>2667</c:v>
                </c:pt>
                <c:pt idx="1246">
                  <c:v>2694</c:v>
                </c:pt>
                <c:pt idx="1247">
                  <c:v>2740</c:v>
                </c:pt>
                <c:pt idx="1248">
                  <c:v>2781</c:v>
                </c:pt>
                <c:pt idx="1249">
                  <c:v>2802</c:v>
                </c:pt>
                <c:pt idx="1250">
                  <c:v>2798</c:v>
                </c:pt>
                <c:pt idx="1251">
                  <c:v>2799</c:v>
                </c:pt>
                <c:pt idx="1252">
                  <c:v>2827</c:v>
                </c:pt>
                <c:pt idx="1253">
                  <c:v>2838</c:v>
                </c:pt>
                <c:pt idx="1254">
                  <c:v>2833</c:v>
                </c:pt>
                <c:pt idx="1255">
                  <c:v>2860</c:v>
                </c:pt>
                <c:pt idx="1256">
                  <c:v>2852</c:v>
                </c:pt>
                <c:pt idx="1257">
                  <c:v>2767</c:v>
                </c:pt>
                <c:pt idx="1258">
                  <c:v>2756</c:v>
                </c:pt>
                <c:pt idx="1259">
                  <c:v>2771</c:v>
                </c:pt>
                <c:pt idx="1260">
                  <c:v>2770</c:v>
                </c:pt>
                <c:pt idx="1261">
                  <c:v>2792</c:v>
                </c:pt>
                <c:pt idx="1262">
                  <c:v>2765</c:v>
                </c:pt>
                <c:pt idx="1263">
                  <c:v>2713</c:v>
                </c:pt>
                <c:pt idx="1264">
                  <c:v>2752</c:v>
                </c:pt>
                <c:pt idx="1265">
                  <c:v>2710</c:v>
                </c:pt>
                <c:pt idx="1266">
                  <c:v>2684</c:v>
                </c:pt>
                <c:pt idx="1267">
                  <c:v>2628</c:v>
                </c:pt>
                <c:pt idx="1268">
                  <c:v>2589</c:v>
                </c:pt>
                <c:pt idx="1269">
                  <c:v>2599</c:v>
                </c:pt>
                <c:pt idx="1270">
                  <c:v>2597</c:v>
                </c:pt>
                <c:pt idx="1271">
                  <c:v>2593</c:v>
                </c:pt>
                <c:pt idx="1272">
                  <c:v>2572</c:v>
                </c:pt>
                <c:pt idx="1273">
                  <c:v>2542</c:v>
                </c:pt>
                <c:pt idx="1274">
                  <c:v>2516</c:v>
                </c:pt>
                <c:pt idx="1275">
                  <c:v>2498</c:v>
                </c:pt>
                <c:pt idx="1276">
                  <c:v>2483</c:v>
                </c:pt>
                <c:pt idx="1277">
                  <c:v>2382</c:v>
                </c:pt>
                <c:pt idx="1278">
                  <c:v>2358</c:v>
                </c:pt>
                <c:pt idx="1279">
                  <c:v>2312</c:v>
                </c:pt>
                <c:pt idx="1280">
                  <c:v>2320</c:v>
                </c:pt>
                <c:pt idx="1281">
                  <c:v>2273</c:v>
                </c:pt>
                <c:pt idx="1282">
                  <c:v>2234</c:v>
                </c:pt>
                <c:pt idx="1283">
                  <c:v>2206</c:v>
                </c:pt>
                <c:pt idx="1284">
                  <c:v>2192</c:v>
                </c:pt>
                <c:pt idx="1285">
                  <c:v>2156</c:v>
                </c:pt>
                <c:pt idx="1286">
                  <c:v>2086</c:v>
                </c:pt>
                <c:pt idx="1287">
                  <c:v>2088</c:v>
                </c:pt>
                <c:pt idx="1288">
                  <c:v>2052</c:v>
                </c:pt>
                <c:pt idx="1289">
                  <c:v>2010</c:v>
                </c:pt>
                <c:pt idx="1290">
                  <c:v>1973</c:v>
                </c:pt>
                <c:pt idx="1291">
                  <c:v>1937</c:v>
                </c:pt>
                <c:pt idx="1292">
                  <c:v>1916</c:v>
                </c:pt>
                <c:pt idx="1293">
                  <c:v>1898</c:v>
                </c:pt>
                <c:pt idx="1294">
                  <c:v>1852</c:v>
                </c:pt>
                <c:pt idx="1295">
                  <c:v>1799</c:v>
                </c:pt>
                <c:pt idx="1296">
                  <c:v>1737</c:v>
                </c:pt>
                <c:pt idx="1297">
                  <c:v>1715</c:v>
                </c:pt>
                <c:pt idx="1298">
                  <c:v>1711</c:v>
                </c:pt>
                <c:pt idx="1299">
                  <c:v>1673</c:v>
                </c:pt>
                <c:pt idx="1300">
                  <c:v>1643</c:v>
                </c:pt>
                <c:pt idx="1301">
                  <c:v>1598</c:v>
                </c:pt>
                <c:pt idx="1302">
                  <c:v>1567</c:v>
                </c:pt>
                <c:pt idx="1303">
                  <c:v>1527</c:v>
                </c:pt>
                <c:pt idx="1304">
                  <c:v>1496</c:v>
                </c:pt>
                <c:pt idx="1305">
                  <c:v>1453</c:v>
                </c:pt>
                <c:pt idx="1306">
                  <c:v>1412</c:v>
                </c:pt>
                <c:pt idx="1307">
                  <c:v>1376</c:v>
                </c:pt>
                <c:pt idx="1308">
                  <c:v>1345</c:v>
                </c:pt>
                <c:pt idx="1309">
                  <c:v>1323</c:v>
                </c:pt>
                <c:pt idx="1310">
                  <c:v>1302</c:v>
                </c:pt>
                <c:pt idx="1311">
                  <c:v>1268</c:v>
                </c:pt>
                <c:pt idx="1312">
                  <c:v>1227</c:v>
                </c:pt>
                <c:pt idx="1313">
                  <c:v>1183</c:v>
                </c:pt>
                <c:pt idx="1314">
                  <c:v>1152</c:v>
                </c:pt>
                <c:pt idx="1315">
                  <c:v>1111</c:v>
                </c:pt>
                <c:pt idx="1316">
                  <c:v>1068</c:v>
                </c:pt>
                <c:pt idx="1317">
                  <c:v>1035</c:v>
                </c:pt>
                <c:pt idx="1318">
                  <c:v>1012</c:v>
                </c:pt>
                <c:pt idx="1319">
                  <c:v>996.5</c:v>
                </c:pt>
                <c:pt idx="1320">
                  <c:v>971.1</c:v>
                </c:pt>
                <c:pt idx="1321">
                  <c:v>939.9</c:v>
                </c:pt>
                <c:pt idx="1322">
                  <c:v>905.7</c:v>
                </c:pt>
                <c:pt idx="1323">
                  <c:v>869.2</c:v>
                </c:pt>
                <c:pt idx="1324">
                  <c:v>842.5</c:v>
                </c:pt>
                <c:pt idx="1325">
                  <c:v>804.2</c:v>
                </c:pt>
                <c:pt idx="1326">
                  <c:v>776</c:v>
                </c:pt>
                <c:pt idx="1327">
                  <c:v>735.5</c:v>
                </c:pt>
                <c:pt idx="1328">
                  <c:v>705.1</c:v>
                </c:pt>
                <c:pt idx="1329">
                  <c:v>677.1</c:v>
                </c:pt>
                <c:pt idx="1330">
                  <c:v>643.9</c:v>
                </c:pt>
                <c:pt idx="1331">
                  <c:v>622</c:v>
                </c:pt>
                <c:pt idx="1332">
                  <c:v>598.4</c:v>
                </c:pt>
                <c:pt idx="1333">
                  <c:v>565.70000000000005</c:v>
                </c:pt>
                <c:pt idx="1334">
                  <c:v>545.79999999999995</c:v>
                </c:pt>
                <c:pt idx="1335">
                  <c:v>512.6</c:v>
                </c:pt>
                <c:pt idx="1336">
                  <c:v>486.9</c:v>
                </c:pt>
                <c:pt idx="1337">
                  <c:v>457.6</c:v>
                </c:pt>
                <c:pt idx="1338">
                  <c:v>440.4</c:v>
                </c:pt>
                <c:pt idx="1339">
                  <c:v>415.7</c:v>
                </c:pt>
                <c:pt idx="1340">
                  <c:v>392.8</c:v>
                </c:pt>
                <c:pt idx="1341">
                  <c:v>369.1</c:v>
                </c:pt>
                <c:pt idx="1342">
                  <c:v>343.8</c:v>
                </c:pt>
                <c:pt idx="1343">
                  <c:v>320.5</c:v>
                </c:pt>
                <c:pt idx="1344">
                  <c:v>301.5</c:v>
                </c:pt>
                <c:pt idx="1345">
                  <c:v>280.39999999999992</c:v>
                </c:pt>
                <c:pt idx="1346">
                  <c:v>261.7</c:v>
                </c:pt>
                <c:pt idx="1347">
                  <c:v>248.2</c:v>
                </c:pt>
                <c:pt idx="1348">
                  <c:v>236.1</c:v>
                </c:pt>
                <c:pt idx="1349">
                  <c:v>217.7</c:v>
                </c:pt>
                <c:pt idx="1350">
                  <c:v>207</c:v>
                </c:pt>
                <c:pt idx="1351">
                  <c:v>196.2</c:v>
                </c:pt>
                <c:pt idx="1352">
                  <c:v>183.6</c:v>
                </c:pt>
                <c:pt idx="1353">
                  <c:v>172.2</c:v>
                </c:pt>
                <c:pt idx="1354">
                  <c:v>160.9</c:v>
                </c:pt>
                <c:pt idx="1355">
                  <c:v>150.19999999999999</c:v>
                </c:pt>
                <c:pt idx="1356">
                  <c:v>143.69999999999999</c:v>
                </c:pt>
                <c:pt idx="1357">
                  <c:v>137</c:v>
                </c:pt>
                <c:pt idx="1358">
                  <c:v>130.30000000000001</c:v>
                </c:pt>
                <c:pt idx="1359">
                  <c:v>126.4</c:v>
                </c:pt>
                <c:pt idx="1360">
                  <c:v>120.9</c:v>
                </c:pt>
                <c:pt idx="1361">
                  <c:v>114.4</c:v>
                </c:pt>
                <c:pt idx="1362">
                  <c:v>110.1</c:v>
                </c:pt>
                <c:pt idx="1363">
                  <c:v>106.9</c:v>
                </c:pt>
                <c:pt idx="1364">
                  <c:v>105.6</c:v>
                </c:pt>
                <c:pt idx="1365">
                  <c:v>105.7</c:v>
                </c:pt>
                <c:pt idx="1366">
                  <c:v>106.1</c:v>
                </c:pt>
                <c:pt idx="1367">
                  <c:v>103.5</c:v>
                </c:pt>
                <c:pt idx="1368">
                  <c:v>100.5</c:v>
                </c:pt>
                <c:pt idx="1369">
                  <c:v>95.55</c:v>
                </c:pt>
                <c:pt idx="1370">
                  <c:v>94.85</c:v>
                </c:pt>
                <c:pt idx="1371">
                  <c:v>94.95</c:v>
                </c:pt>
                <c:pt idx="1372">
                  <c:v>92.36999999999999</c:v>
                </c:pt>
                <c:pt idx="1373">
                  <c:v>91.179999999999993</c:v>
                </c:pt>
                <c:pt idx="1374">
                  <c:v>89.710000000000008</c:v>
                </c:pt>
                <c:pt idx="1375">
                  <c:v>90.63</c:v>
                </c:pt>
                <c:pt idx="1376">
                  <c:v>94.89</c:v>
                </c:pt>
                <c:pt idx="1377">
                  <c:v>94.05</c:v>
                </c:pt>
                <c:pt idx="1378">
                  <c:v>92.4</c:v>
                </c:pt>
                <c:pt idx="1379">
                  <c:v>90.78</c:v>
                </c:pt>
                <c:pt idx="1380">
                  <c:v>90.740000000000009</c:v>
                </c:pt>
                <c:pt idx="1381">
                  <c:v>87.4</c:v>
                </c:pt>
                <c:pt idx="1382">
                  <c:v>89.410000000000011</c:v>
                </c:pt>
                <c:pt idx="1383">
                  <c:v>89.73</c:v>
                </c:pt>
                <c:pt idx="1384">
                  <c:v>90.61</c:v>
                </c:pt>
                <c:pt idx="1385">
                  <c:v>89.61</c:v>
                </c:pt>
                <c:pt idx="1386">
                  <c:v>86.93</c:v>
                </c:pt>
                <c:pt idx="1387">
                  <c:v>87.33</c:v>
                </c:pt>
                <c:pt idx="1388">
                  <c:v>88.990000000000009</c:v>
                </c:pt>
                <c:pt idx="1389">
                  <c:v>87.83</c:v>
                </c:pt>
                <c:pt idx="1390">
                  <c:v>89.22</c:v>
                </c:pt>
                <c:pt idx="1391">
                  <c:v>88.86</c:v>
                </c:pt>
                <c:pt idx="1392">
                  <c:v>86.649999999999991</c:v>
                </c:pt>
                <c:pt idx="1393">
                  <c:v>86.59</c:v>
                </c:pt>
                <c:pt idx="1394">
                  <c:v>85.05</c:v>
                </c:pt>
                <c:pt idx="1395">
                  <c:v>88.02</c:v>
                </c:pt>
                <c:pt idx="1396">
                  <c:v>84.72</c:v>
                </c:pt>
                <c:pt idx="1397">
                  <c:v>83.29</c:v>
                </c:pt>
                <c:pt idx="1398">
                  <c:v>85.34</c:v>
                </c:pt>
                <c:pt idx="1399">
                  <c:v>83.55</c:v>
                </c:pt>
                <c:pt idx="1400">
                  <c:v>81.08</c:v>
                </c:pt>
                <c:pt idx="1401">
                  <c:v>81.400000000000006</c:v>
                </c:pt>
                <c:pt idx="1402">
                  <c:v>80.510000000000005</c:v>
                </c:pt>
                <c:pt idx="1403">
                  <c:v>79.75</c:v>
                </c:pt>
                <c:pt idx="1404">
                  <c:v>75.440000000000012</c:v>
                </c:pt>
                <c:pt idx="1405">
                  <c:v>73.95</c:v>
                </c:pt>
                <c:pt idx="1406">
                  <c:v>73.02</c:v>
                </c:pt>
                <c:pt idx="1407">
                  <c:v>75.410000000000011</c:v>
                </c:pt>
                <c:pt idx="1408">
                  <c:v>78.36999999999999</c:v>
                </c:pt>
                <c:pt idx="1409">
                  <c:v>77.02</c:v>
                </c:pt>
                <c:pt idx="1410">
                  <c:v>76.900000000000006</c:v>
                </c:pt>
                <c:pt idx="1411">
                  <c:v>74.19</c:v>
                </c:pt>
                <c:pt idx="1412">
                  <c:v>74.31</c:v>
                </c:pt>
                <c:pt idx="1413">
                  <c:v>73.52</c:v>
                </c:pt>
                <c:pt idx="1414">
                  <c:v>73.510000000000005</c:v>
                </c:pt>
                <c:pt idx="1415">
                  <c:v>73.510000000000005</c:v>
                </c:pt>
                <c:pt idx="1416">
                  <c:v>73.910000000000011</c:v>
                </c:pt>
                <c:pt idx="1417">
                  <c:v>72.09</c:v>
                </c:pt>
                <c:pt idx="1418">
                  <c:v>73.440000000000012</c:v>
                </c:pt>
                <c:pt idx="1419">
                  <c:v>74.39</c:v>
                </c:pt>
                <c:pt idx="1420">
                  <c:v>74.900000000000006</c:v>
                </c:pt>
                <c:pt idx="1421">
                  <c:v>73.2</c:v>
                </c:pt>
                <c:pt idx="1422">
                  <c:v>72.430000000000007</c:v>
                </c:pt>
                <c:pt idx="1423">
                  <c:v>71.63</c:v>
                </c:pt>
                <c:pt idx="1424">
                  <c:v>70.45</c:v>
                </c:pt>
                <c:pt idx="1425">
                  <c:v>70.819999999999993</c:v>
                </c:pt>
                <c:pt idx="1426">
                  <c:v>70.149999999999991</c:v>
                </c:pt>
                <c:pt idx="1427">
                  <c:v>72.78</c:v>
                </c:pt>
                <c:pt idx="1428">
                  <c:v>72.52</c:v>
                </c:pt>
                <c:pt idx="1429">
                  <c:v>71.48</c:v>
                </c:pt>
                <c:pt idx="1430">
                  <c:v>69.940000000000012</c:v>
                </c:pt>
                <c:pt idx="1431">
                  <c:v>67.459999999999994</c:v>
                </c:pt>
                <c:pt idx="1432">
                  <c:v>67.19</c:v>
                </c:pt>
                <c:pt idx="1433">
                  <c:v>63.9</c:v>
                </c:pt>
                <c:pt idx="1434">
                  <c:v>61.13</c:v>
                </c:pt>
                <c:pt idx="1435">
                  <c:v>60.3</c:v>
                </c:pt>
                <c:pt idx="1436">
                  <c:v>61.48</c:v>
                </c:pt>
                <c:pt idx="1437">
                  <c:v>60.33</c:v>
                </c:pt>
                <c:pt idx="1438">
                  <c:v>63.54</c:v>
                </c:pt>
                <c:pt idx="1439">
                  <c:v>61.49</c:v>
                </c:pt>
                <c:pt idx="1440">
                  <c:v>60.33</c:v>
                </c:pt>
                <c:pt idx="1441">
                  <c:v>63.96</c:v>
                </c:pt>
                <c:pt idx="1442">
                  <c:v>65.81</c:v>
                </c:pt>
                <c:pt idx="1443">
                  <c:v>65.53</c:v>
                </c:pt>
                <c:pt idx="1444">
                  <c:v>65.34</c:v>
                </c:pt>
                <c:pt idx="1445">
                  <c:v>61.37</c:v>
                </c:pt>
                <c:pt idx="1446">
                  <c:v>62.08</c:v>
                </c:pt>
                <c:pt idx="1447">
                  <c:v>61.53</c:v>
                </c:pt>
                <c:pt idx="1448">
                  <c:v>61.8</c:v>
                </c:pt>
                <c:pt idx="1449">
                  <c:v>59.74</c:v>
                </c:pt>
                <c:pt idx="1450">
                  <c:v>63.42</c:v>
                </c:pt>
                <c:pt idx="1451">
                  <c:v>62.46</c:v>
                </c:pt>
                <c:pt idx="1452">
                  <c:v>61.63</c:v>
                </c:pt>
                <c:pt idx="1453">
                  <c:v>59.43</c:v>
                </c:pt>
                <c:pt idx="1454">
                  <c:v>57.67</c:v>
                </c:pt>
                <c:pt idx="1455">
                  <c:v>57.48</c:v>
                </c:pt>
                <c:pt idx="1456">
                  <c:v>59.28</c:v>
                </c:pt>
                <c:pt idx="1457">
                  <c:v>60.160000000000004</c:v>
                </c:pt>
                <c:pt idx="1458">
                  <c:v>59.97</c:v>
                </c:pt>
                <c:pt idx="1459">
                  <c:v>60.08</c:v>
                </c:pt>
                <c:pt idx="1460">
                  <c:v>59.879999999999995</c:v>
                </c:pt>
                <c:pt idx="1461">
                  <c:v>58.68</c:v>
                </c:pt>
                <c:pt idx="1462">
                  <c:v>57.93</c:v>
                </c:pt>
                <c:pt idx="1463">
                  <c:v>56.39</c:v>
                </c:pt>
                <c:pt idx="1464">
                  <c:v>58.55</c:v>
                </c:pt>
                <c:pt idx="1465">
                  <c:v>56.43</c:v>
                </c:pt>
                <c:pt idx="1466">
                  <c:v>55.28</c:v>
                </c:pt>
                <c:pt idx="1467">
                  <c:v>55.790000000000006</c:v>
                </c:pt>
                <c:pt idx="1468">
                  <c:v>56.17</c:v>
                </c:pt>
                <c:pt idx="1469">
                  <c:v>56.06</c:v>
                </c:pt>
                <c:pt idx="1470">
                  <c:v>53.59</c:v>
                </c:pt>
                <c:pt idx="1471">
                  <c:v>52.02</c:v>
                </c:pt>
                <c:pt idx="1472">
                  <c:v>52.160000000000004</c:v>
                </c:pt>
                <c:pt idx="1473">
                  <c:v>51.58</c:v>
                </c:pt>
                <c:pt idx="1474">
                  <c:v>54.48</c:v>
                </c:pt>
                <c:pt idx="1475">
                  <c:v>54.02</c:v>
                </c:pt>
                <c:pt idx="1476">
                  <c:v>56.15</c:v>
                </c:pt>
                <c:pt idx="1477">
                  <c:v>53.08</c:v>
                </c:pt>
                <c:pt idx="1478">
                  <c:v>53.08</c:v>
                </c:pt>
                <c:pt idx="1479">
                  <c:v>50.47</c:v>
                </c:pt>
                <c:pt idx="1480">
                  <c:v>48.63</c:v>
                </c:pt>
                <c:pt idx="1481">
                  <c:v>49.51</c:v>
                </c:pt>
                <c:pt idx="1482">
                  <c:v>48.53</c:v>
                </c:pt>
                <c:pt idx="1483">
                  <c:v>48.54</c:v>
                </c:pt>
                <c:pt idx="1484">
                  <c:v>50.6</c:v>
                </c:pt>
                <c:pt idx="1485">
                  <c:v>48.75</c:v>
                </c:pt>
                <c:pt idx="1486">
                  <c:v>48.02</c:v>
                </c:pt>
                <c:pt idx="1487">
                  <c:v>48.13</c:v>
                </c:pt>
                <c:pt idx="1488">
                  <c:v>49.98</c:v>
                </c:pt>
                <c:pt idx="1489">
                  <c:v>50.78</c:v>
                </c:pt>
                <c:pt idx="1490">
                  <c:v>50.690000000000005</c:v>
                </c:pt>
                <c:pt idx="1491">
                  <c:v>49.379999999999995</c:v>
                </c:pt>
                <c:pt idx="1492">
                  <c:v>46.1</c:v>
                </c:pt>
                <c:pt idx="1493">
                  <c:v>46.839999999999996</c:v>
                </c:pt>
                <c:pt idx="1494">
                  <c:v>48.54</c:v>
                </c:pt>
                <c:pt idx="1495">
                  <c:v>48.75</c:v>
                </c:pt>
                <c:pt idx="1496">
                  <c:v>48.63</c:v>
                </c:pt>
                <c:pt idx="1497">
                  <c:v>48.51</c:v>
                </c:pt>
                <c:pt idx="1498">
                  <c:v>50.160000000000004</c:v>
                </c:pt>
                <c:pt idx="1499">
                  <c:v>50.93</c:v>
                </c:pt>
                <c:pt idx="1500">
                  <c:v>49.720000000000006</c:v>
                </c:pt>
              </c:numCache>
            </c:numRef>
          </c:yVal>
        </c:ser>
        <c:ser>
          <c:idx val="1"/>
          <c:order val="1"/>
          <c:tx>
            <c:strRef>
              <c:f>'5cm_275'!$C$31</c:f>
              <c:strCache>
                <c:ptCount val="1"/>
                <c:pt idx="0">
                  <c:v>280nm</c:v>
                </c:pt>
              </c:strCache>
            </c:strRef>
          </c:tx>
          <c:spPr>
            <a:ln w="12700">
              <a:solidFill>
                <a:srgbClr val="FF00FF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xVal>
            <c:numRef>
              <c:f>'5cm_275'!$A$32:$A$1532</c:f>
              <c:numCache>
                <c:formatCode>General</c:formatCode>
                <c:ptCount val="1501"/>
                <c:pt idx="0">
                  <c:v>300</c:v>
                </c:pt>
                <c:pt idx="1">
                  <c:v>300.2</c:v>
                </c:pt>
                <c:pt idx="2">
                  <c:v>300.39999999999992</c:v>
                </c:pt>
                <c:pt idx="3">
                  <c:v>300.60000000000002</c:v>
                </c:pt>
                <c:pt idx="4">
                  <c:v>300.8</c:v>
                </c:pt>
                <c:pt idx="5">
                  <c:v>301</c:v>
                </c:pt>
                <c:pt idx="6">
                  <c:v>301.2</c:v>
                </c:pt>
                <c:pt idx="7">
                  <c:v>301.39999999999992</c:v>
                </c:pt>
                <c:pt idx="8">
                  <c:v>301.60000000000002</c:v>
                </c:pt>
                <c:pt idx="9">
                  <c:v>301.8</c:v>
                </c:pt>
                <c:pt idx="10">
                  <c:v>302</c:v>
                </c:pt>
                <c:pt idx="11">
                  <c:v>302.2</c:v>
                </c:pt>
                <c:pt idx="12">
                  <c:v>302.39999999999992</c:v>
                </c:pt>
                <c:pt idx="13">
                  <c:v>302.60000000000002</c:v>
                </c:pt>
                <c:pt idx="14">
                  <c:v>302.8</c:v>
                </c:pt>
                <c:pt idx="15">
                  <c:v>303</c:v>
                </c:pt>
                <c:pt idx="16">
                  <c:v>303.2</c:v>
                </c:pt>
                <c:pt idx="17">
                  <c:v>303.39999999999992</c:v>
                </c:pt>
                <c:pt idx="18">
                  <c:v>303.60000000000002</c:v>
                </c:pt>
                <c:pt idx="19">
                  <c:v>303.8</c:v>
                </c:pt>
                <c:pt idx="20">
                  <c:v>304</c:v>
                </c:pt>
                <c:pt idx="21">
                  <c:v>304.2</c:v>
                </c:pt>
                <c:pt idx="22">
                  <c:v>304.39999999999992</c:v>
                </c:pt>
                <c:pt idx="23">
                  <c:v>304.60000000000002</c:v>
                </c:pt>
                <c:pt idx="24">
                  <c:v>304.8</c:v>
                </c:pt>
                <c:pt idx="25">
                  <c:v>305</c:v>
                </c:pt>
                <c:pt idx="26">
                  <c:v>305.2</c:v>
                </c:pt>
                <c:pt idx="27">
                  <c:v>305.39999999999992</c:v>
                </c:pt>
                <c:pt idx="28">
                  <c:v>305.60000000000002</c:v>
                </c:pt>
                <c:pt idx="29">
                  <c:v>305.8</c:v>
                </c:pt>
                <c:pt idx="30">
                  <c:v>306</c:v>
                </c:pt>
                <c:pt idx="31">
                  <c:v>306.2</c:v>
                </c:pt>
                <c:pt idx="32">
                  <c:v>306.39999999999992</c:v>
                </c:pt>
                <c:pt idx="33">
                  <c:v>306.60000000000002</c:v>
                </c:pt>
                <c:pt idx="34">
                  <c:v>306.8</c:v>
                </c:pt>
                <c:pt idx="35">
                  <c:v>307</c:v>
                </c:pt>
                <c:pt idx="36">
                  <c:v>307.2</c:v>
                </c:pt>
                <c:pt idx="37">
                  <c:v>307.39999999999992</c:v>
                </c:pt>
                <c:pt idx="38">
                  <c:v>307.60000000000002</c:v>
                </c:pt>
                <c:pt idx="39">
                  <c:v>307.8</c:v>
                </c:pt>
                <c:pt idx="40">
                  <c:v>308</c:v>
                </c:pt>
                <c:pt idx="41">
                  <c:v>308.2</c:v>
                </c:pt>
                <c:pt idx="42">
                  <c:v>308.39999999999992</c:v>
                </c:pt>
                <c:pt idx="43">
                  <c:v>308.60000000000002</c:v>
                </c:pt>
                <c:pt idx="44">
                  <c:v>308.8</c:v>
                </c:pt>
                <c:pt idx="45">
                  <c:v>309</c:v>
                </c:pt>
                <c:pt idx="46">
                  <c:v>309.2</c:v>
                </c:pt>
                <c:pt idx="47">
                  <c:v>309.39999999999992</c:v>
                </c:pt>
                <c:pt idx="48">
                  <c:v>309.60000000000002</c:v>
                </c:pt>
                <c:pt idx="49">
                  <c:v>309.8</c:v>
                </c:pt>
                <c:pt idx="50">
                  <c:v>310</c:v>
                </c:pt>
                <c:pt idx="51">
                  <c:v>310.2</c:v>
                </c:pt>
                <c:pt idx="52">
                  <c:v>310.39999999999992</c:v>
                </c:pt>
                <c:pt idx="53">
                  <c:v>310.60000000000002</c:v>
                </c:pt>
                <c:pt idx="54">
                  <c:v>310.8</c:v>
                </c:pt>
                <c:pt idx="55">
                  <c:v>311</c:v>
                </c:pt>
                <c:pt idx="56">
                  <c:v>311.2</c:v>
                </c:pt>
                <c:pt idx="57">
                  <c:v>311.39999999999992</c:v>
                </c:pt>
                <c:pt idx="58">
                  <c:v>311.60000000000002</c:v>
                </c:pt>
                <c:pt idx="59">
                  <c:v>311.8</c:v>
                </c:pt>
                <c:pt idx="60">
                  <c:v>312</c:v>
                </c:pt>
                <c:pt idx="61">
                  <c:v>312.2</c:v>
                </c:pt>
                <c:pt idx="62">
                  <c:v>312.39999999999992</c:v>
                </c:pt>
                <c:pt idx="63">
                  <c:v>312.60000000000002</c:v>
                </c:pt>
                <c:pt idx="64">
                  <c:v>312.8</c:v>
                </c:pt>
                <c:pt idx="65">
                  <c:v>313</c:v>
                </c:pt>
                <c:pt idx="66">
                  <c:v>313.2</c:v>
                </c:pt>
                <c:pt idx="67">
                  <c:v>313.39999999999992</c:v>
                </c:pt>
                <c:pt idx="68">
                  <c:v>313.60000000000002</c:v>
                </c:pt>
                <c:pt idx="69">
                  <c:v>313.8</c:v>
                </c:pt>
                <c:pt idx="70">
                  <c:v>314</c:v>
                </c:pt>
                <c:pt idx="71">
                  <c:v>314.2</c:v>
                </c:pt>
                <c:pt idx="72">
                  <c:v>314.39999999999992</c:v>
                </c:pt>
                <c:pt idx="73">
                  <c:v>314.60000000000002</c:v>
                </c:pt>
                <c:pt idx="74">
                  <c:v>314.8</c:v>
                </c:pt>
                <c:pt idx="75">
                  <c:v>315</c:v>
                </c:pt>
                <c:pt idx="76">
                  <c:v>315.2</c:v>
                </c:pt>
                <c:pt idx="77">
                  <c:v>315.39999999999992</c:v>
                </c:pt>
                <c:pt idx="78">
                  <c:v>315.60000000000002</c:v>
                </c:pt>
                <c:pt idx="79">
                  <c:v>315.8</c:v>
                </c:pt>
                <c:pt idx="80">
                  <c:v>316</c:v>
                </c:pt>
                <c:pt idx="81">
                  <c:v>316.2</c:v>
                </c:pt>
                <c:pt idx="82">
                  <c:v>316.39999999999992</c:v>
                </c:pt>
                <c:pt idx="83">
                  <c:v>316.60000000000002</c:v>
                </c:pt>
                <c:pt idx="84">
                  <c:v>316.8</c:v>
                </c:pt>
                <c:pt idx="85">
                  <c:v>317</c:v>
                </c:pt>
                <c:pt idx="86">
                  <c:v>317.2</c:v>
                </c:pt>
                <c:pt idx="87">
                  <c:v>317.39999999999992</c:v>
                </c:pt>
                <c:pt idx="88">
                  <c:v>317.60000000000002</c:v>
                </c:pt>
                <c:pt idx="89">
                  <c:v>317.8</c:v>
                </c:pt>
                <c:pt idx="90">
                  <c:v>318</c:v>
                </c:pt>
                <c:pt idx="91">
                  <c:v>318.2</c:v>
                </c:pt>
                <c:pt idx="92">
                  <c:v>318.39999999999992</c:v>
                </c:pt>
                <c:pt idx="93">
                  <c:v>318.60000000000002</c:v>
                </c:pt>
                <c:pt idx="94">
                  <c:v>318.8</c:v>
                </c:pt>
                <c:pt idx="95">
                  <c:v>319</c:v>
                </c:pt>
                <c:pt idx="96">
                  <c:v>319.2</c:v>
                </c:pt>
                <c:pt idx="97">
                  <c:v>319.39999999999992</c:v>
                </c:pt>
                <c:pt idx="98">
                  <c:v>319.60000000000002</c:v>
                </c:pt>
                <c:pt idx="99">
                  <c:v>319.8</c:v>
                </c:pt>
                <c:pt idx="100">
                  <c:v>320</c:v>
                </c:pt>
                <c:pt idx="101">
                  <c:v>320.2</c:v>
                </c:pt>
                <c:pt idx="102">
                  <c:v>320.39999999999992</c:v>
                </c:pt>
                <c:pt idx="103">
                  <c:v>320.60000000000002</c:v>
                </c:pt>
                <c:pt idx="104">
                  <c:v>320.8</c:v>
                </c:pt>
                <c:pt idx="105">
                  <c:v>321</c:v>
                </c:pt>
                <c:pt idx="106">
                  <c:v>321.2</c:v>
                </c:pt>
                <c:pt idx="107">
                  <c:v>321.39999999999992</c:v>
                </c:pt>
                <c:pt idx="108">
                  <c:v>321.60000000000002</c:v>
                </c:pt>
                <c:pt idx="109">
                  <c:v>321.8</c:v>
                </c:pt>
                <c:pt idx="110">
                  <c:v>322</c:v>
                </c:pt>
                <c:pt idx="111">
                  <c:v>322.2</c:v>
                </c:pt>
                <c:pt idx="112">
                  <c:v>322.39999999999992</c:v>
                </c:pt>
                <c:pt idx="113">
                  <c:v>322.60000000000002</c:v>
                </c:pt>
                <c:pt idx="114">
                  <c:v>322.8</c:v>
                </c:pt>
                <c:pt idx="115">
                  <c:v>323</c:v>
                </c:pt>
                <c:pt idx="116">
                  <c:v>323.2</c:v>
                </c:pt>
                <c:pt idx="117">
                  <c:v>323.39999999999992</c:v>
                </c:pt>
                <c:pt idx="118">
                  <c:v>323.60000000000002</c:v>
                </c:pt>
                <c:pt idx="119">
                  <c:v>323.8</c:v>
                </c:pt>
                <c:pt idx="120">
                  <c:v>324</c:v>
                </c:pt>
                <c:pt idx="121">
                  <c:v>324.2</c:v>
                </c:pt>
                <c:pt idx="122">
                  <c:v>324.39999999999992</c:v>
                </c:pt>
                <c:pt idx="123">
                  <c:v>324.60000000000002</c:v>
                </c:pt>
                <c:pt idx="124">
                  <c:v>324.8</c:v>
                </c:pt>
                <c:pt idx="125">
                  <c:v>325</c:v>
                </c:pt>
                <c:pt idx="126">
                  <c:v>325.2</c:v>
                </c:pt>
                <c:pt idx="127">
                  <c:v>325.39999999999992</c:v>
                </c:pt>
                <c:pt idx="128">
                  <c:v>325.60000000000002</c:v>
                </c:pt>
                <c:pt idx="129">
                  <c:v>325.8</c:v>
                </c:pt>
                <c:pt idx="130">
                  <c:v>326</c:v>
                </c:pt>
                <c:pt idx="131">
                  <c:v>326.2</c:v>
                </c:pt>
                <c:pt idx="132">
                  <c:v>326.39999999999992</c:v>
                </c:pt>
                <c:pt idx="133">
                  <c:v>326.60000000000002</c:v>
                </c:pt>
                <c:pt idx="134">
                  <c:v>326.8</c:v>
                </c:pt>
                <c:pt idx="135">
                  <c:v>327</c:v>
                </c:pt>
                <c:pt idx="136">
                  <c:v>327.2</c:v>
                </c:pt>
                <c:pt idx="137">
                  <c:v>327.39999999999992</c:v>
                </c:pt>
                <c:pt idx="138">
                  <c:v>327.60000000000002</c:v>
                </c:pt>
                <c:pt idx="139">
                  <c:v>327.8</c:v>
                </c:pt>
                <c:pt idx="140">
                  <c:v>328</c:v>
                </c:pt>
                <c:pt idx="141">
                  <c:v>328.2</c:v>
                </c:pt>
                <c:pt idx="142">
                  <c:v>328.4</c:v>
                </c:pt>
                <c:pt idx="143">
                  <c:v>328.6</c:v>
                </c:pt>
                <c:pt idx="144">
                  <c:v>328.8</c:v>
                </c:pt>
                <c:pt idx="145">
                  <c:v>329</c:v>
                </c:pt>
                <c:pt idx="146">
                  <c:v>329.2</c:v>
                </c:pt>
                <c:pt idx="147">
                  <c:v>329.4</c:v>
                </c:pt>
                <c:pt idx="148">
                  <c:v>329.6</c:v>
                </c:pt>
                <c:pt idx="149">
                  <c:v>329.8</c:v>
                </c:pt>
                <c:pt idx="150">
                  <c:v>330</c:v>
                </c:pt>
                <c:pt idx="151">
                  <c:v>330.2</c:v>
                </c:pt>
                <c:pt idx="152">
                  <c:v>330.4</c:v>
                </c:pt>
                <c:pt idx="153">
                  <c:v>330.6</c:v>
                </c:pt>
                <c:pt idx="154">
                  <c:v>330.8</c:v>
                </c:pt>
                <c:pt idx="155">
                  <c:v>331</c:v>
                </c:pt>
                <c:pt idx="156">
                  <c:v>331.2</c:v>
                </c:pt>
                <c:pt idx="157">
                  <c:v>331.4</c:v>
                </c:pt>
                <c:pt idx="158">
                  <c:v>331.6</c:v>
                </c:pt>
                <c:pt idx="159">
                  <c:v>331.8</c:v>
                </c:pt>
                <c:pt idx="160">
                  <c:v>332</c:v>
                </c:pt>
                <c:pt idx="161">
                  <c:v>332.2</c:v>
                </c:pt>
                <c:pt idx="162">
                  <c:v>332.4</c:v>
                </c:pt>
                <c:pt idx="163">
                  <c:v>332.6</c:v>
                </c:pt>
                <c:pt idx="164">
                  <c:v>332.8</c:v>
                </c:pt>
                <c:pt idx="165">
                  <c:v>333</c:v>
                </c:pt>
                <c:pt idx="166">
                  <c:v>333.2</c:v>
                </c:pt>
                <c:pt idx="167">
                  <c:v>333.4</c:v>
                </c:pt>
                <c:pt idx="168">
                  <c:v>333.6</c:v>
                </c:pt>
                <c:pt idx="169">
                  <c:v>333.8</c:v>
                </c:pt>
                <c:pt idx="170">
                  <c:v>334</c:v>
                </c:pt>
                <c:pt idx="171">
                  <c:v>334.2</c:v>
                </c:pt>
                <c:pt idx="172">
                  <c:v>334.4</c:v>
                </c:pt>
                <c:pt idx="173">
                  <c:v>334.6</c:v>
                </c:pt>
                <c:pt idx="174">
                  <c:v>334.8</c:v>
                </c:pt>
                <c:pt idx="175">
                  <c:v>335</c:v>
                </c:pt>
                <c:pt idx="176">
                  <c:v>335.2</c:v>
                </c:pt>
                <c:pt idx="177">
                  <c:v>335.4</c:v>
                </c:pt>
                <c:pt idx="178">
                  <c:v>335.6</c:v>
                </c:pt>
                <c:pt idx="179">
                  <c:v>335.8</c:v>
                </c:pt>
                <c:pt idx="180">
                  <c:v>336</c:v>
                </c:pt>
                <c:pt idx="181">
                  <c:v>336.2</c:v>
                </c:pt>
                <c:pt idx="182">
                  <c:v>336.4</c:v>
                </c:pt>
                <c:pt idx="183">
                  <c:v>336.6</c:v>
                </c:pt>
                <c:pt idx="184">
                  <c:v>336.8</c:v>
                </c:pt>
                <c:pt idx="185">
                  <c:v>337</c:v>
                </c:pt>
                <c:pt idx="186">
                  <c:v>337.2</c:v>
                </c:pt>
                <c:pt idx="187">
                  <c:v>337.4</c:v>
                </c:pt>
                <c:pt idx="188">
                  <c:v>337.6</c:v>
                </c:pt>
                <c:pt idx="189">
                  <c:v>337.8</c:v>
                </c:pt>
                <c:pt idx="190">
                  <c:v>338</c:v>
                </c:pt>
                <c:pt idx="191">
                  <c:v>338.2</c:v>
                </c:pt>
                <c:pt idx="192">
                  <c:v>338.4</c:v>
                </c:pt>
                <c:pt idx="193">
                  <c:v>338.6</c:v>
                </c:pt>
                <c:pt idx="194">
                  <c:v>338.8</c:v>
                </c:pt>
                <c:pt idx="195">
                  <c:v>339</c:v>
                </c:pt>
                <c:pt idx="196">
                  <c:v>339.2</c:v>
                </c:pt>
                <c:pt idx="197">
                  <c:v>339.4</c:v>
                </c:pt>
                <c:pt idx="198">
                  <c:v>339.6</c:v>
                </c:pt>
                <c:pt idx="199">
                  <c:v>339.8</c:v>
                </c:pt>
                <c:pt idx="200">
                  <c:v>340</c:v>
                </c:pt>
                <c:pt idx="201">
                  <c:v>340.2</c:v>
                </c:pt>
                <c:pt idx="202">
                  <c:v>340.4</c:v>
                </c:pt>
                <c:pt idx="203">
                  <c:v>340.6</c:v>
                </c:pt>
                <c:pt idx="204">
                  <c:v>340.8</c:v>
                </c:pt>
                <c:pt idx="205">
                  <c:v>341</c:v>
                </c:pt>
                <c:pt idx="206">
                  <c:v>341.2</c:v>
                </c:pt>
                <c:pt idx="207">
                  <c:v>341.4</c:v>
                </c:pt>
                <c:pt idx="208">
                  <c:v>341.6</c:v>
                </c:pt>
                <c:pt idx="209">
                  <c:v>341.8</c:v>
                </c:pt>
                <c:pt idx="210">
                  <c:v>342</c:v>
                </c:pt>
                <c:pt idx="211">
                  <c:v>342.2</c:v>
                </c:pt>
                <c:pt idx="212">
                  <c:v>342.4</c:v>
                </c:pt>
                <c:pt idx="213">
                  <c:v>342.6</c:v>
                </c:pt>
                <c:pt idx="214">
                  <c:v>342.8</c:v>
                </c:pt>
                <c:pt idx="215">
                  <c:v>343</c:v>
                </c:pt>
                <c:pt idx="216">
                  <c:v>343.2</c:v>
                </c:pt>
                <c:pt idx="217">
                  <c:v>343.4</c:v>
                </c:pt>
                <c:pt idx="218">
                  <c:v>343.6</c:v>
                </c:pt>
                <c:pt idx="219">
                  <c:v>343.8</c:v>
                </c:pt>
                <c:pt idx="220">
                  <c:v>344</c:v>
                </c:pt>
                <c:pt idx="221">
                  <c:v>344.2</c:v>
                </c:pt>
                <c:pt idx="222">
                  <c:v>344.4</c:v>
                </c:pt>
                <c:pt idx="223">
                  <c:v>344.6</c:v>
                </c:pt>
                <c:pt idx="224">
                  <c:v>344.8</c:v>
                </c:pt>
                <c:pt idx="225">
                  <c:v>345</c:v>
                </c:pt>
                <c:pt idx="226">
                  <c:v>345.2</c:v>
                </c:pt>
                <c:pt idx="227">
                  <c:v>345.4</c:v>
                </c:pt>
                <c:pt idx="228">
                  <c:v>345.6</c:v>
                </c:pt>
                <c:pt idx="229">
                  <c:v>345.8</c:v>
                </c:pt>
                <c:pt idx="230">
                  <c:v>346</c:v>
                </c:pt>
                <c:pt idx="231">
                  <c:v>346.2</c:v>
                </c:pt>
                <c:pt idx="232">
                  <c:v>346.4</c:v>
                </c:pt>
                <c:pt idx="233">
                  <c:v>346.6</c:v>
                </c:pt>
                <c:pt idx="234">
                  <c:v>346.8</c:v>
                </c:pt>
                <c:pt idx="235">
                  <c:v>347</c:v>
                </c:pt>
                <c:pt idx="236">
                  <c:v>347.2</c:v>
                </c:pt>
                <c:pt idx="237">
                  <c:v>347.4</c:v>
                </c:pt>
                <c:pt idx="238">
                  <c:v>347.6</c:v>
                </c:pt>
                <c:pt idx="239">
                  <c:v>347.8</c:v>
                </c:pt>
                <c:pt idx="240">
                  <c:v>348</c:v>
                </c:pt>
                <c:pt idx="241">
                  <c:v>348.2</c:v>
                </c:pt>
                <c:pt idx="242">
                  <c:v>348.4</c:v>
                </c:pt>
                <c:pt idx="243">
                  <c:v>348.6</c:v>
                </c:pt>
                <c:pt idx="244">
                  <c:v>348.8</c:v>
                </c:pt>
                <c:pt idx="245">
                  <c:v>349</c:v>
                </c:pt>
                <c:pt idx="246">
                  <c:v>349.2</c:v>
                </c:pt>
                <c:pt idx="247">
                  <c:v>349.4</c:v>
                </c:pt>
                <c:pt idx="248">
                  <c:v>349.6</c:v>
                </c:pt>
                <c:pt idx="249">
                  <c:v>349.8</c:v>
                </c:pt>
                <c:pt idx="250">
                  <c:v>350</c:v>
                </c:pt>
                <c:pt idx="251">
                  <c:v>350.2</c:v>
                </c:pt>
                <c:pt idx="252">
                  <c:v>350.4</c:v>
                </c:pt>
                <c:pt idx="253">
                  <c:v>350.6</c:v>
                </c:pt>
                <c:pt idx="254">
                  <c:v>350.8</c:v>
                </c:pt>
                <c:pt idx="255">
                  <c:v>351</c:v>
                </c:pt>
                <c:pt idx="256">
                  <c:v>351.2</c:v>
                </c:pt>
                <c:pt idx="257">
                  <c:v>351.4</c:v>
                </c:pt>
                <c:pt idx="258">
                  <c:v>351.6</c:v>
                </c:pt>
                <c:pt idx="259">
                  <c:v>351.8</c:v>
                </c:pt>
                <c:pt idx="260">
                  <c:v>352</c:v>
                </c:pt>
                <c:pt idx="261">
                  <c:v>352.2</c:v>
                </c:pt>
                <c:pt idx="262">
                  <c:v>352.4</c:v>
                </c:pt>
                <c:pt idx="263">
                  <c:v>352.6</c:v>
                </c:pt>
                <c:pt idx="264">
                  <c:v>352.8</c:v>
                </c:pt>
                <c:pt idx="265">
                  <c:v>353</c:v>
                </c:pt>
                <c:pt idx="266">
                  <c:v>353.2</c:v>
                </c:pt>
                <c:pt idx="267">
                  <c:v>353.4</c:v>
                </c:pt>
                <c:pt idx="268">
                  <c:v>353.6</c:v>
                </c:pt>
                <c:pt idx="269">
                  <c:v>353.8</c:v>
                </c:pt>
                <c:pt idx="270">
                  <c:v>354</c:v>
                </c:pt>
                <c:pt idx="271">
                  <c:v>354.2</c:v>
                </c:pt>
                <c:pt idx="272">
                  <c:v>354.4</c:v>
                </c:pt>
                <c:pt idx="273">
                  <c:v>354.6</c:v>
                </c:pt>
                <c:pt idx="274">
                  <c:v>354.8</c:v>
                </c:pt>
                <c:pt idx="275">
                  <c:v>355</c:v>
                </c:pt>
                <c:pt idx="276">
                  <c:v>355.2</c:v>
                </c:pt>
                <c:pt idx="277">
                  <c:v>355.4</c:v>
                </c:pt>
                <c:pt idx="278">
                  <c:v>355.6</c:v>
                </c:pt>
                <c:pt idx="279">
                  <c:v>355.8</c:v>
                </c:pt>
                <c:pt idx="280">
                  <c:v>356</c:v>
                </c:pt>
                <c:pt idx="281">
                  <c:v>356.2</c:v>
                </c:pt>
                <c:pt idx="282">
                  <c:v>356.4</c:v>
                </c:pt>
                <c:pt idx="283">
                  <c:v>356.6</c:v>
                </c:pt>
                <c:pt idx="284">
                  <c:v>356.8</c:v>
                </c:pt>
                <c:pt idx="285">
                  <c:v>357</c:v>
                </c:pt>
                <c:pt idx="286">
                  <c:v>357.2</c:v>
                </c:pt>
                <c:pt idx="287">
                  <c:v>357.4</c:v>
                </c:pt>
                <c:pt idx="288">
                  <c:v>357.6</c:v>
                </c:pt>
                <c:pt idx="289">
                  <c:v>357.8</c:v>
                </c:pt>
                <c:pt idx="290">
                  <c:v>358</c:v>
                </c:pt>
                <c:pt idx="291">
                  <c:v>358.2</c:v>
                </c:pt>
                <c:pt idx="292">
                  <c:v>358.4</c:v>
                </c:pt>
                <c:pt idx="293">
                  <c:v>358.6</c:v>
                </c:pt>
                <c:pt idx="294">
                  <c:v>358.8</c:v>
                </c:pt>
                <c:pt idx="295">
                  <c:v>359</c:v>
                </c:pt>
                <c:pt idx="296">
                  <c:v>359.2</c:v>
                </c:pt>
                <c:pt idx="297">
                  <c:v>359.4</c:v>
                </c:pt>
                <c:pt idx="298">
                  <c:v>359.6</c:v>
                </c:pt>
                <c:pt idx="299">
                  <c:v>359.8</c:v>
                </c:pt>
                <c:pt idx="300">
                  <c:v>360</c:v>
                </c:pt>
                <c:pt idx="301">
                  <c:v>360.2</c:v>
                </c:pt>
                <c:pt idx="302">
                  <c:v>360.4</c:v>
                </c:pt>
                <c:pt idx="303">
                  <c:v>360.6</c:v>
                </c:pt>
                <c:pt idx="304">
                  <c:v>360.8</c:v>
                </c:pt>
                <c:pt idx="305">
                  <c:v>361</c:v>
                </c:pt>
                <c:pt idx="306">
                  <c:v>361.2</c:v>
                </c:pt>
                <c:pt idx="307">
                  <c:v>361.4</c:v>
                </c:pt>
                <c:pt idx="308">
                  <c:v>361.6</c:v>
                </c:pt>
                <c:pt idx="309">
                  <c:v>361.8</c:v>
                </c:pt>
                <c:pt idx="310">
                  <c:v>362</c:v>
                </c:pt>
                <c:pt idx="311">
                  <c:v>362.2</c:v>
                </c:pt>
                <c:pt idx="312">
                  <c:v>362.4</c:v>
                </c:pt>
                <c:pt idx="313">
                  <c:v>362.6</c:v>
                </c:pt>
                <c:pt idx="314">
                  <c:v>362.8</c:v>
                </c:pt>
                <c:pt idx="315">
                  <c:v>363</c:v>
                </c:pt>
                <c:pt idx="316">
                  <c:v>363.2</c:v>
                </c:pt>
                <c:pt idx="317">
                  <c:v>363.4</c:v>
                </c:pt>
                <c:pt idx="318">
                  <c:v>363.6</c:v>
                </c:pt>
                <c:pt idx="319">
                  <c:v>363.8</c:v>
                </c:pt>
                <c:pt idx="320">
                  <c:v>364</c:v>
                </c:pt>
                <c:pt idx="321">
                  <c:v>364.2</c:v>
                </c:pt>
                <c:pt idx="322">
                  <c:v>364.4</c:v>
                </c:pt>
                <c:pt idx="323">
                  <c:v>364.6</c:v>
                </c:pt>
                <c:pt idx="324">
                  <c:v>364.8</c:v>
                </c:pt>
                <c:pt idx="325">
                  <c:v>365</c:v>
                </c:pt>
                <c:pt idx="326">
                  <c:v>365.2</c:v>
                </c:pt>
                <c:pt idx="327">
                  <c:v>365.4</c:v>
                </c:pt>
                <c:pt idx="328">
                  <c:v>365.6</c:v>
                </c:pt>
                <c:pt idx="329">
                  <c:v>365.8</c:v>
                </c:pt>
                <c:pt idx="330">
                  <c:v>366</c:v>
                </c:pt>
                <c:pt idx="331">
                  <c:v>366.2</c:v>
                </c:pt>
                <c:pt idx="332">
                  <c:v>366.4</c:v>
                </c:pt>
                <c:pt idx="333">
                  <c:v>366.6</c:v>
                </c:pt>
                <c:pt idx="334">
                  <c:v>366.8</c:v>
                </c:pt>
                <c:pt idx="335">
                  <c:v>367</c:v>
                </c:pt>
                <c:pt idx="336">
                  <c:v>367.2</c:v>
                </c:pt>
                <c:pt idx="337">
                  <c:v>367.4</c:v>
                </c:pt>
                <c:pt idx="338">
                  <c:v>367.6</c:v>
                </c:pt>
                <c:pt idx="339">
                  <c:v>367.8</c:v>
                </c:pt>
                <c:pt idx="340">
                  <c:v>368</c:v>
                </c:pt>
                <c:pt idx="341">
                  <c:v>368.2</c:v>
                </c:pt>
                <c:pt idx="342">
                  <c:v>368.4</c:v>
                </c:pt>
                <c:pt idx="343">
                  <c:v>368.6</c:v>
                </c:pt>
                <c:pt idx="344">
                  <c:v>368.8</c:v>
                </c:pt>
                <c:pt idx="345">
                  <c:v>369</c:v>
                </c:pt>
                <c:pt idx="346">
                  <c:v>369.2</c:v>
                </c:pt>
                <c:pt idx="347">
                  <c:v>369.4</c:v>
                </c:pt>
                <c:pt idx="348">
                  <c:v>369.6</c:v>
                </c:pt>
                <c:pt idx="349">
                  <c:v>369.8</c:v>
                </c:pt>
                <c:pt idx="350">
                  <c:v>370</c:v>
                </c:pt>
                <c:pt idx="351">
                  <c:v>370.2</c:v>
                </c:pt>
                <c:pt idx="352">
                  <c:v>370.4</c:v>
                </c:pt>
                <c:pt idx="353">
                  <c:v>370.6</c:v>
                </c:pt>
                <c:pt idx="354">
                  <c:v>370.8</c:v>
                </c:pt>
                <c:pt idx="355">
                  <c:v>371</c:v>
                </c:pt>
                <c:pt idx="356">
                  <c:v>371.2</c:v>
                </c:pt>
                <c:pt idx="357">
                  <c:v>371.4</c:v>
                </c:pt>
                <c:pt idx="358">
                  <c:v>371.6</c:v>
                </c:pt>
                <c:pt idx="359">
                  <c:v>371.8</c:v>
                </c:pt>
                <c:pt idx="360">
                  <c:v>372</c:v>
                </c:pt>
                <c:pt idx="361">
                  <c:v>372.2</c:v>
                </c:pt>
                <c:pt idx="362">
                  <c:v>372.4</c:v>
                </c:pt>
                <c:pt idx="363">
                  <c:v>372.6</c:v>
                </c:pt>
                <c:pt idx="364">
                  <c:v>372.8</c:v>
                </c:pt>
                <c:pt idx="365">
                  <c:v>373</c:v>
                </c:pt>
                <c:pt idx="366">
                  <c:v>373.2</c:v>
                </c:pt>
                <c:pt idx="367">
                  <c:v>373.4</c:v>
                </c:pt>
                <c:pt idx="368">
                  <c:v>373.6</c:v>
                </c:pt>
                <c:pt idx="369">
                  <c:v>373.8</c:v>
                </c:pt>
                <c:pt idx="370">
                  <c:v>374</c:v>
                </c:pt>
                <c:pt idx="371">
                  <c:v>374.2</c:v>
                </c:pt>
                <c:pt idx="372">
                  <c:v>374.4</c:v>
                </c:pt>
                <c:pt idx="373">
                  <c:v>374.6</c:v>
                </c:pt>
                <c:pt idx="374">
                  <c:v>374.8</c:v>
                </c:pt>
                <c:pt idx="375">
                  <c:v>375</c:v>
                </c:pt>
                <c:pt idx="376">
                  <c:v>375.2</c:v>
                </c:pt>
                <c:pt idx="377">
                  <c:v>375.4</c:v>
                </c:pt>
                <c:pt idx="378">
                  <c:v>375.6</c:v>
                </c:pt>
                <c:pt idx="379">
                  <c:v>375.8</c:v>
                </c:pt>
                <c:pt idx="380">
                  <c:v>376</c:v>
                </c:pt>
                <c:pt idx="381">
                  <c:v>376.2</c:v>
                </c:pt>
                <c:pt idx="382">
                  <c:v>376.4</c:v>
                </c:pt>
                <c:pt idx="383">
                  <c:v>376.6</c:v>
                </c:pt>
                <c:pt idx="384">
                  <c:v>376.8</c:v>
                </c:pt>
                <c:pt idx="385">
                  <c:v>377</c:v>
                </c:pt>
                <c:pt idx="386">
                  <c:v>377.2</c:v>
                </c:pt>
                <c:pt idx="387">
                  <c:v>377.4</c:v>
                </c:pt>
                <c:pt idx="388">
                  <c:v>377.6</c:v>
                </c:pt>
                <c:pt idx="389">
                  <c:v>377.8</c:v>
                </c:pt>
                <c:pt idx="390">
                  <c:v>378</c:v>
                </c:pt>
                <c:pt idx="391">
                  <c:v>378.2</c:v>
                </c:pt>
                <c:pt idx="392">
                  <c:v>378.4</c:v>
                </c:pt>
                <c:pt idx="393">
                  <c:v>378.6</c:v>
                </c:pt>
                <c:pt idx="394">
                  <c:v>378.8</c:v>
                </c:pt>
                <c:pt idx="395">
                  <c:v>379</c:v>
                </c:pt>
                <c:pt idx="396">
                  <c:v>379.2</c:v>
                </c:pt>
                <c:pt idx="397">
                  <c:v>379.4</c:v>
                </c:pt>
                <c:pt idx="398">
                  <c:v>379.6</c:v>
                </c:pt>
                <c:pt idx="399">
                  <c:v>379.8</c:v>
                </c:pt>
                <c:pt idx="400">
                  <c:v>380</c:v>
                </c:pt>
                <c:pt idx="401">
                  <c:v>380.2</c:v>
                </c:pt>
                <c:pt idx="402">
                  <c:v>380.4</c:v>
                </c:pt>
                <c:pt idx="403">
                  <c:v>380.6</c:v>
                </c:pt>
                <c:pt idx="404">
                  <c:v>380.8</c:v>
                </c:pt>
                <c:pt idx="405">
                  <c:v>381</c:v>
                </c:pt>
                <c:pt idx="406">
                  <c:v>381.2</c:v>
                </c:pt>
                <c:pt idx="407">
                  <c:v>381.4</c:v>
                </c:pt>
                <c:pt idx="408">
                  <c:v>381.6</c:v>
                </c:pt>
                <c:pt idx="409">
                  <c:v>381.8</c:v>
                </c:pt>
                <c:pt idx="410">
                  <c:v>382</c:v>
                </c:pt>
                <c:pt idx="411">
                  <c:v>382.2</c:v>
                </c:pt>
                <c:pt idx="412">
                  <c:v>382.4</c:v>
                </c:pt>
                <c:pt idx="413">
                  <c:v>382.6</c:v>
                </c:pt>
                <c:pt idx="414">
                  <c:v>382.8</c:v>
                </c:pt>
                <c:pt idx="415">
                  <c:v>383</c:v>
                </c:pt>
                <c:pt idx="416">
                  <c:v>383.2</c:v>
                </c:pt>
                <c:pt idx="417">
                  <c:v>383.4</c:v>
                </c:pt>
                <c:pt idx="418">
                  <c:v>383.6</c:v>
                </c:pt>
                <c:pt idx="419">
                  <c:v>383.8</c:v>
                </c:pt>
                <c:pt idx="420">
                  <c:v>384</c:v>
                </c:pt>
                <c:pt idx="421">
                  <c:v>384.2</c:v>
                </c:pt>
                <c:pt idx="422">
                  <c:v>384.4</c:v>
                </c:pt>
                <c:pt idx="423">
                  <c:v>384.6</c:v>
                </c:pt>
                <c:pt idx="424">
                  <c:v>384.8</c:v>
                </c:pt>
                <c:pt idx="425">
                  <c:v>385</c:v>
                </c:pt>
                <c:pt idx="426">
                  <c:v>385.2</c:v>
                </c:pt>
                <c:pt idx="427">
                  <c:v>385.4</c:v>
                </c:pt>
                <c:pt idx="428">
                  <c:v>385.6</c:v>
                </c:pt>
                <c:pt idx="429">
                  <c:v>385.8</c:v>
                </c:pt>
                <c:pt idx="430">
                  <c:v>386</c:v>
                </c:pt>
                <c:pt idx="431">
                  <c:v>386.2</c:v>
                </c:pt>
                <c:pt idx="432">
                  <c:v>386.4</c:v>
                </c:pt>
                <c:pt idx="433">
                  <c:v>386.6</c:v>
                </c:pt>
                <c:pt idx="434">
                  <c:v>386.8</c:v>
                </c:pt>
                <c:pt idx="435">
                  <c:v>387</c:v>
                </c:pt>
                <c:pt idx="436">
                  <c:v>387.2</c:v>
                </c:pt>
                <c:pt idx="437">
                  <c:v>387.4</c:v>
                </c:pt>
                <c:pt idx="438">
                  <c:v>387.6</c:v>
                </c:pt>
                <c:pt idx="439">
                  <c:v>387.8</c:v>
                </c:pt>
                <c:pt idx="440">
                  <c:v>388</c:v>
                </c:pt>
                <c:pt idx="441">
                  <c:v>388.2</c:v>
                </c:pt>
                <c:pt idx="442">
                  <c:v>388.4</c:v>
                </c:pt>
                <c:pt idx="443">
                  <c:v>388.6</c:v>
                </c:pt>
                <c:pt idx="444">
                  <c:v>388.8</c:v>
                </c:pt>
                <c:pt idx="445">
                  <c:v>389</c:v>
                </c:pt>
                <c:pt idx="446">
                  <c:v>389.2</c:v>
                </c:pt>
                <c:pt idx="447">
                  <c:v>389.4</c:v>
                </c:pt>
                <c:pt idx="448">
                  <c:v>389.6</c:v>
                </c:pt>
                <c:pt idx="449">
                  <c:v>389.8</c:v>
                </c:pt>
                <c:pt idx="450">
                  <c:v>390</c:v>
                </c:pt>
                <c:pt idx="451">
                  <c:v>390.2</c:v>
                </c:pt>
                <c:pt idx="452">
                  <c:v>390.4</c:v>
                </c:pt>
                <c:pt idx="453">
                  <c:v>390.6</c:v>
                </c:pt>
                <c:pt idx="454">
                  <c:v>390.8</c:v>
                </c:pt>
                <c:pt idx="455">
                  <c:v>391</c:v>
                </c:pt>
                <c:pt idx="456">
                  <c:v>391.2</c:v>
                </c:pt>
                <c:pt idx="457">
                  <c:v>391.4</c:v>
                </c:pt>
                <c:pt idx="458">
                  <c:v>391.6</c:v>
                </c:pt>
                <c:pt idx="459">
                  <c:v>391.8</c:v>
                </c:pt>
                <c:pt idx="460">
                  <c:v>392</c:v>
                </c:pt>
                <c:pt idx="461">
                  <c:v>392.2</c:v>
                </c:pt>
                <c:pt idx="462">
                  <c:v>392.4</c:v>
                </c:pt>
                <c:pt idx="463">
                  <c:v>392.6</c:v>
                </c:pt>
                <c:pt idx="464">
                  <c:v>392.8</c:v>
                </c:pt>
                <c:pt idx="465">
                  <c:v>393</c:v>
                </c:pt>
                <c:pt idx="466">
                  <c:v>393.2</c:v>
                </c:pt>
                <c:pt idx="467">
                  <c:v>393.4</c:v>
                </c:pt>
                <c:pt idx="468">
                  <c:v>393.6</c:v>
                </c:pt>
                <c:pt idx="469">
                  <c:v>393.8</c:v>
                </c:pt>
                <c:pt idx="470">
                  <c:v>394</c:v>
                </c:pt>
                <c:pt idx="471">
                  <c:v>394.2</c:v>
                </c:pt>
                <c:pt idx="472">
                  <c:v>394.4</c:v>
                </c:pt>
                <c:pt idx="473">
                  <c:v>394.6</c:v>
                </c:pt>
                <c:pt idx="474">
                  <c:v>394.8</c:v>
                </c:pt>
                <c:pt idx="475">
                  <c:v>395</c:v>
                </c:pt>
                <c:pt idx="476">
                  <c:v>395.2</c:v>
                </c:pt>
                <c:pt idx="477">
                  <c:v>395.4</c:v>
                </c:pt>
                <c:pt idx="478">
                  <c:v>395.6</c:v>
                </c:pt>
                <c:pt idx="479">
                  <c:v>395.8</c:v>
                </c:pt>
                <c:pt idx="480">
                  <c:v>396</c:v>
                </c:pt>
                <c:pt idx="481">
                  <c:v>396.2</c:v>
                </c:pt>
                <c:pt idx="482">
                  <c:v>396.4</c:v>
                </c:pt>
                <c:pt idx="483">
                  <c:v>396.6</c:v>
                </c:pt>
                <c:pt idx="484">
                  <c:v>396.8</c:v>
                </c:pt>
                <c:pt idx="485">
                  <c:v>397</c:v>
                </c:pt>
                <c:pt idx="486">
                  <c:v>397.2</c:v>
                </c:pt>
                <c:pt idx="487">
                  <c:v>397.4</c:v>
                </c:pt>
                <c:pt idx="488">
                  <c:v>397.6</c:v>
                </c:pt>
                <c:pt idx="489">
                  <c:v>397.8</c:v>
                </c:pt>
                <c:pt idx="490">
                  <c:v>398</c:v>
                </c:pt>
                <c:pt idx="491">
                  <c:v>398.2</c:v>
                </c:pt>
                <c:pt idx="492">
                  <c:v>398.4</c:v>
                </c:pt>
                <c:pt idx="493">
                  <c:v>398.6</c:v>
                </c:pt>
                <c:pt idx="494">
                  <c:v>398.8</c:v>
                </c:pt>
                <c:pt idx="495">
                  <c:v>399</c:v>
                </c:pt>
                <c:pt idx="496">
                  <c:v>399.2</c:v>
                </c:pt>
                <c:pt idx="497">
                  <c:v>399.4</c:v>
                </c:pt>
                <c:pt idx="498">
                  <c:v>399.6</c:v>
                </c:pt>
                <c:pt idx="499">
                  <c:v>399.8</c:v>
                </c:pt>
                <c:pt idx="500">
                  <c:v>400</c:v>
                </c:pt>
                <c:pt idx="501">
                  <c:v>400.2</c:v>
                </c:pt>
                <c:pt idx="502">
                  <c:v>400.4</c:v>
                </c:pt>
                <c:pt idx="503">
                  <c:v>400.6</c:v>
                </c:pt>
                <c:pt idx="504">
                  <c:v>400.8</c:v>
                </c:pt>
                <c:pt idx="505">
                  <c:v>401</c:v>
                </c:pt>
                <c:pt idx="506">
                  <c:v>401.2</c:v>
                </c:pt>
                <c:pt idx="507">
                  <c:v>401.4</c:v>
                </c:pt>
                <c:pt idx="508">
                  <c:v>401.6</c:v>
                </c:pt>
                <c:pt idx="509">
                  <c:v>401.8</c:v>
                </c:pt>
                <c:pt idx="510">
                  <c:v>402</c:v>
                </c:pt>
                <c:pt idx="511">
                  <c:v>402.2</c:v>
                </c:pt>
                <c:pt idx="512">
                  <c:v>402.4</c:v>
                </c:pt>
                <c:pt idx="513">
                  <c:v>402.6</c:v>
                </c:pt>
                <c:pt idx="514">
                  <c:v>402.8</c:v>
                </c:pt>
                <c:pt idx="515">
                  <c:v>403</c:v>
                </c:pt>
                <c:pt idx="516">
                  <c:v>403.2</c:v>
                </c:pt>
                <c:pt idx="517">
                  <c:v>403.4</c:v>
                </c:pt>
                <c:pt idx="518">
                  <c:v>403.6</c:v>
                </c:pt>
                <c:pt idx="519">
                  <c:v>403.8</c:v>
                </c:pt>
                <c:pt idx="520">
                  <c:v>404</c:v>
                </c:pt>
                <c:pt idx="521">
                  <c:v>404.2</c:v>
                </c:pt>
                <c:pt idx="522">
                  <c:v>404.4</c:v>
                </c:pt>
                <c:pt idx="523">
                  <c:v>404.6</c:v>
                </c:pt>
                <c:pt idx="524">
                  <c:v>404.8</c:v>
                </c:pt>
                <c:pt idx="525">
                  <c:v>405</c:v>
                </c:pt>
                <c:pt idx="526">
                  <c:v>405.2</c:v>
                </c:pt>
                <c:pt idx="527">
                  <c:v>405.4</c:v>
                </c:pt>
                <c:pt idx="528">
                  <c:v>405.6</c:v>
                </c:pt>
                <c:pt idx="529">
                  <c:v>405.8</c:v>
                </c:pt>
                <c:pt idx="530">
                  <c:v>406</c:v>
                </c:pt>
                <c:pt idx="531">
                  <c:v>406.2</c:v>
                </c:pt>
                <c:pt idx="532">
                  <c:v>406.4</c:v>
                </c:pt>
                <c:pt idx="533">
                  <c:v>406.6</c:v>
                </c:pt>
                <c:pt idx="534">
                  <c:v>406.8</c:v>
                </c:pt>
                <c:pt idx="535">
                  <c:v>407</c:v>
                </c:pt>
                <c:pt idx="536">
                  <c:v>407.2</c:v>
                </c:pt>
                <c:pt idx="537">
                  <c:v>407.4</c:v>
                </c:pt>
                <c:pt idx="538">
                  <c:v>407.6</c:v>
                </c:pt>
                <c:pt idx="539">
                  <c:v>407.8</c:v>
                </c:pt>
                <c:pt idx="540">
                  <c:v>408</c:v>
                </c:pt>
                <c:pt idx="541">
                  <c:v>408.2</c:v>
                </c:pt>
                <c:pt idx="542">
                  <c:v>408.4</c:v>
                </c:pt>
                <c:pt idx="543">
                  <c:v>408.6</c:v>
                </c:pt>
                <c:pt idx="544">
                  <c:v>408.8</c:v>
                </c:pt>
                <c:pt idx="545">
                  <c:v>409</c:v>
                </c:pt>
                <c:pt idx="546">
                  <c:v>409.2</c:v>
                </c:pt>
                <c:pt idx="547">
                  <c:v>409.4</c:v>
                </c:pt>
                <c:pt idx="548">
                  <c:v>409.6</c:v>
                </c:pt>
                <c:pt idx="549">
                  <c:v>409.8</c:v>
                </c:pt>
                <c:pt idx="550">
                  <c:v>410</c:v>
                </c:pt>
                <c:pt idx="551">
                  <c:v>410.2</c:v>
                </c:pt>
                <c:pt idx="552">
                  <c:v>410.4</c:v>
                </c:pt>
                <c:pt idx="553">
                  <c:v>410.6</c:v>
                </c:pt>
                <c:pt idx="554">
                  <c:v>410.8</c:v>
                </c:pt>
                <c:pt idx="555">
                  <c:v>411</c:v>
                </c:pt>
                <c:pt idx="556">
                  <c:v>411.2</c:v>
                </c:pt>
                <c:pt idx="557">
                  <c:v>411.4</c:v>
                </c:pt>
                <c:pt idx="558">
                  <c:v>411.6</c:v>
                </c:pt>
                <c:pt idx="559">
                  <c:v>411.8</c:v>
                </c:pt>
                <c:pt idx="560">
                  <c:v>412</c:v>
                </c:pt>
                <c:pt idx="561">
                  <c:v>412.2</c:v>
                </c:pt>
                <c:pt idx="562">
                  <c:v>412.4</c:v>
                </c:pt>
                <c:pt idx="563">
                  <c:v>412.6</c:v>
                </c:pt>
                <c:pt idx="564">
                  <c:v>412.8</c:v>
                </c:pt>
                <c:pt idx="565">
                  <c:v>413</c:v>
                </c:pt>
                <c:pt idx="566">
                  <c:v>413.2</c:v>
                </c:pt>
                <c:pt idx="567">
                  <c:v>413.4</c:v>
                </c:pt>
                <c:pt idx="568">
                  <c:v>413.6</c:v>
                </c:pt>
                <c:pt idx="569">
                  <c:v>413.8</c:v>
                </c:pt>
                <c:pt idx="570">
                  <c:v>414</c:v>
                </c:pt>
                <c:pt idx="571">
                  <c:v>414.2</c:v>
                </c:pt>
                <c:pt idx="572">
                  <c:v>414.4</c:v>
                </c:pt>
                <c:pt idx="573">
                  <c:v>414.6</c:v>
                </c:pt>
                <c:pt idx="574">
                  <c:v>414.8</c:v>
                </c:pt>
                <c:pt idx="575">
                  <c:v>415</c:v>
                </c:pt>
                <c:pt idx="576">
                  <c:v>415.2</c:v>
                </c:pt>
                <c:pt idx="577">
                  <c:v>415.4</c:v>
                </c:pt>
                <c:pt idx="578">
                  <c:v>415.6</c:v>
                </c:pt>
                <c:pt idx="579">
                  <c:v>415.8</c:v>
                </c:pt>
                <c:pt idx="580">
                  <c:v>416</c:v>
                </c:pt>
                <c:pt idx="581">
                  <c:v>416.2</c:v>
                </c:pt>
                <c:pt idx="582">
                  <c:v>416.4</c:v>
                </c:pt>
                <c:pt idx="583">
                  <c:v>416.6</c:v>
                </c:pt>
                <c:pt idx="584">
                  <c:v>416.8</c:v>
                </c:pt>
                <c:pt idx="585">
                  <c:v>417</c:v>
                </c:pt>
                <c:pt idx="586">
                  <c:v>417.2</c:v>
                </c:pt>
                <c:pt idx="587">
                  <c:v>417.4</c:v>
                </c:pt>
                <c:pt idx="588">
                  <c:v>417.6</c:v>
                </c:pt>
                <c:pt idx="589">
                  <c:v>417.8</c:v>
                </c:pt>
                <c:pt idx="590">
                  <c:v>418</c:v>
                </c:pt>
                <c:pt idx="591">
                  <c:v>418.2</c:v>
                </c:pt>
                <c:pt idx="592">
                  <c:v>418.4</c:v>
                </c:pt>
                <c:pt idx="593">
                  <c:v>418.6</c:v>
                </c:pt>
                <c:pt idx="594">
                  <c:v>418.8</c:v>
                </c:pt>
                <c:pt idx="595">
                  <c:v>419</c:v>
                </c:pt>
                <c:pt idx="596">
                  <c:v>419.2</c:v>
                </c:pt>
                <c:pt idx="597">
                  <c:v>419.4</c:v>
                </c:pt>
                <c:pt idx="598">
                  <c:v>419.6</c:v>
                </c:pt>
                <c:pt idx="599">
                  <c:v>419.8</c:v>
                </c:pt>
                <c:pt idx="600">
                  <c:v>420</c:v>
                </c:pt>
                <c:pt idx="601">
                  <c:v>420.2</c:v>
                </c:pt>
                <c:pt idx="602">
                  <c:v>420.4</c:v>
                </c:pt>
                <c:pt idx="603">
                  <c:v>420.6</c:v>
                </c:pt>
                <c:pt idx="604">
                  <c:v>420.8</c:v>
                </c:pt>
                <c:pt idx="605">
                  <c:v>421</c:v>
                </c:pt>
                <c:pt idx="606">
                  <c:v>421.2</c:v>
                </c:pt>
                <c:pt idx="607">
                  <c:v>421.4</c:v>
                </c:pt>
                <c:pt idx="608">
                  <c:v>421.6</c:v>
                </c:pt>
                <c:pt idx="609">
                  <c:v>421.8</c:v>
                </c:pt>
                <c:pt idx="610">
                  <c:v>422</c:v>
                </c:pt>
                <c:pt idx="611">
                  <c:v>422.2</c:v>
                </c:pt>
                <c:pt idx="612">
                  <c:v>422.4</c:v>
                </c:pt>
                <c:pt idx="613">
                  <c:v>422.6</c:v>
                </c:pt>
                <c:pt idx="614">
                  <c:v>422.8</c:v>
                </c:pt>
                <c:pt idx="615">
                  <c:v>423</c:v>
                </c:pt>
                <c:pt idx="616">
                  <c:v>423.2</c:v>
                </c:pt>
                <c:pt idx="617">
                  <c:v>423.4</c:v>
                </c:pt>
                <c:pt idx="618">
                  <c:v>423.6</c:v>
                </c:pt>
                <c:pt idx="619">
                  <c:v>423.8</c:v>
                </c:pt>
                <c:pt idx="620">
                  <c:v>424</c:v>
                </c:pt>
                <c:pt idx="621">
                  <c:v>424.2</c:v>
                </c:pt>
                <c:pt idx="622">
                  <c:v>424.4</c:v>
                </c:pt>
                <c:pt idx="623">
                  <c:v>424.6</c:v>
                </c:pt>
                <c:pt idx="624">
                  <c:v>424.8</c:v>
                </c:pt>
                <c:pt idx="625">
                  <c:v>425</c:v>
                </c:pt>
                <c:pt idx="626">
                  <c:v>425.2</c:v>
                </c:pt>
                <c:pt idx="627">
                  <c:v>425.4</c:v>
                </c:pt>
                <c:pt idx="628">
                  <c:v>425.6</c:v>
                </c:pt>
                <c:pt idx="629">
                  <c:v>425.8</c:v>
                </c:pt>
                <c:pt idx="630">
                  <c:v>426</c:v>
                </c:pt>
                <c:pt idx="631">
                  <c:v>426.2</c:v>
                </c:pt>
                <c:pt idx="632">
                  <c:v>426.4</c:v>
                </c:pt>
                <c:pt idx="633">
                  <c:v>426.6</c:v>
                </c:pt>
                <c:pt idx="634">
                  <c:v>426.8</c:v>
                </c:pt>
                <c:pt idx="635">
                  <c:v>427</c:v>
                </c:pt>
                <c:pt idx="636">
                  <c:v>427.2</c:v>
                </c:pt>
                <c:pt idx="637">
                  <c:v>427.4</c:v>
                </c:pt>
                <c:pt idx="638">
                  <c:v>427.6</c:v>
                </c:pt>
                <c:pt idx="639">
                  <c:v>427.8</c:v>
                </c:pt>
                <c:pt idx="640">
                  <c:v>428</c:v>
                </c:pt>
                <c:pt idx="641">
                  <c:v>428.2</c:v>
                </c:pt>
                <c:pt idx="642">
                  <c:v>428.4</c:v>
                </c:pt>
                <c:pt idx="643">
                  <c:v>428.6</c:v>
                </c:pt>
                <c:pt idx="644">
                  <c:v>428.8</c:v>
                </c:pt>
                <c:pt idx="645">
                  <c:v>429</c:v>
                </c:pt>
                <c:pt idx="646">
                  <c:v>429.2</c:v>
                </c:pt>
                <c:pt idx="647">
                  <c:v>429.4</c:v>
                </c:pt>
                <c:pt idx="648">
                  <c:v>429.6</c:v>
                </c:pt>
                <c:pt idx="649">
                  <c:v>429.8</c:v>
                </c:pt>
                <c:pt idx="650">
                  <c:v>430</c:v>
                </c:pt>
                <c:pt idx="651">
                  <c:v>430.2</c:v>
                </c:pt>
                <c:pt idx="652">
                  <c:v>430.4</c:v>
                </c:pt>
                <c:pt idx="653">
                  <c:v>430.6</c:v>
                </c:pt>
                <c:pt idx="654">
                  <c:v>430.8</c:v>
                </c:pt>
                <c:pt idx="655">
                  <c:v>431</c:v>
                </c:pt>
                <c:pt idx="656">
                  <c:v>431.2</c:v>
                </c:pt>
                <c:pt idx="657">
                  <c:v>431.4</c:v>
                </c:pt>
                <c:pt idx="658">
                  <c:v>431.6</c:v>
                </c:pt>
                <c:pt idx="659">
                  <c:v>431.8</c:v>
                </c:pt>
                <c:pt idx="660">
                  <c:v>432</c:v>
                </c:pt>
                <c:pt idx="661">
                  <c:v>432.2</c:v>
                </c:pt>
                <c:pt idx="662">
                  <c:v>432.4</c:v>
                </c:pt>
                <c:pt idx="663">
                  <c:v>432.6</c:v>
                </c:pt>
                <c:pt idx="664">
                  <c:v>432.8</c:v>
                </c:pt>
                <c:pt idx="665">
                  <c:v>433</c:v>
                </c:pt>
                <c:pt idx="666">
                  <c:v>433.2</c:v>
                </c:pt>
                <c:pt idx="667">
                  <c:v>433.4</c:v>
                </c:pt>
                <c:pt idx="668">
                  <c:v>433.6</c:v>
                </c:pt>
                <c:pt idx="669">
                  <c:v>433.8</c:v>
                </c:pt>
                <c:pt idx="670">
                  <c:v>434</c:v>
                </c:pt>
                <c:pt idx="671">
                  <c:v>434.2</c:v>
                </c:pt>
                <c:pt idx="672">
                  <c:v>434.4</c:v>
                </c:pt>
                <c:pt idx="673">
                  <c:v>434.6</c:v>
                </c:pt>
                <c:pt idx="674">
                  <c:v>434.8</c:v>
                </c:pt>
                <c:pt idx="675">
                  <c:v>435</c:v>
                </c:pt>
                <c:pt idx="676">
                  <c:v>435.2</c:v>
                </c:pt>
                <c:pt idx="677">
                  <c:v>435.4</c:v>
                </c:pt>
                <c:pt idx="678">
                  <c:v>435.6</c:v>
                </c:pt>
                <c:pt idx="679">
                  <c:v>435.8</c:v>
                </c:pt>
                <c:pt idx="680">
                  <c:v>436</c:v>
                </c:pt>
                <c:pt idx="681">
                  <c:v>436.2</c:v>
                </c:pt>
                <c:pt idx="682">
                  <c:v>436.4</c:v>
                </c:pt>
                <c:pt idx="683">
                  <c:v>436.6</c:v>
                </c:pt>
                <c:pt idx="684">
                  <c:v>436.8</c:v>
                </c:pt>
                <c:pt idx="685">
                  <c:v>437</c:v>
                </c:pt>
                <c:pt idx="686">
                  <c:v>437.2</c:v>
                </c:pt>
                <c:pt idx="687">
                  <c:v>437.4</c:v>
                </c:pt>
                <c:pt idx="688">
                  <c:v>437.6</c:v>
                </c:pt>
                <c:pt idx="689">
                  <c:v>437.8</c:v>
                </c:pt>
                <c:pt idx="690">
                  <c:v>438</c:v>
                </c:pt>
                <c:pt idx="691">
                  <c:v>438.2</c:v>
                </c:pt>
                <c:pt idx="692">
                  <c:v>438.4</c:v>
                </c:pt>
                <c:pt idx="693">
                  <c:v>438.6</c:v>
                </c:pt>
                <c:pt idx="694">
                  <c:v>438.8</c:v>
                </c:pt>
                <c:pt idx="695">
                  <c:v>439</c:v>
                </c:pt>
                <c:pt idx="696">
                  <c:v>439.2</c:v>
                </c:pt>
                <c:pt idx="697">
                  <c:v>439.4</c:v>
                </c:pt>
                <c:pt idx="698">
                  <c:v>439.6</c:v>
                </c:pt>
                <c:pt idx="699">
                  <c:v>439.8</c:v>
                </c:pt>
                <c:pt idx="700">
                  <c:v>440</c:v>
                </c:pt>
                <c:pt idx="701">
                  <c:v>440.2</c:v>
                </c:pt>
                <c:pt idx="702">
                  <c:v>440.4</c:v>
                </c:pt>
                <c:pt idx="703">
                  <c:v>440.6</c:v>
                </c:pt>
                <c:pt idx="704">
                  <c:v>440.8</c:v>
                </c:pt>
                <c:pt idx="705">
                  <c:v>441</c:v>
                </c:pt>
                <c:pt idx="706">
                  <c:v>441.2</c:v>
                </c:pt>
                <c:pt idx="707">
                  <c:v>441.4</c:v>
                </c:pt>
                <c:pt idx="708">
                  <c:v>441.6</c:v>
                </c:pt>
                <c:pt idx="709">
                  <c:v>441.8</c:v>
                </c:pt>
                <c:pt idx="710">
                  <c:v>442</c:v>
                </c:pt>
                <c:pt idx="711">
                  <c:v>442.2</c:v>
                </c:pt>
                <c:pt idx="712">
                  <c:v>442.4</c:v>
                </c:pt>
                <c:pt idx="713">
                  <c:v>442.6</c:v>
                </c:pt>
                <c:pt idx="714">
                  <c:v>442.8</c:v>
                </c:pt>
                <c:pt idx="715">
                  <c:v>443</c:v>
                </c:pt>
                <c:pt idx="716">
                  <c:v>443.2</c:v>
                </c:pt>
                <c:pt idx="717">
                  <c:v>443.4</c:v>
                </c:pt>
                <c:pt idx="718">
                  <c:v>443.6</c:v>
                </c:pt>
                <c:pt idx="719">
                  <c:v>443.8</c:v>
                </c:pt>
                <c:pt idx="720">
                  <c:v>444</c:v>
                </c:pt>
                <c:pt idx="721">
                  <c:v>444.2</c:v>
                </c:pt>
                <c:pt idx="722">
                  <c:v>444.4</c:v>
                </c:pt>
                <c:pt idx="723">
                  <c:v>444.6</c:v>
                </c:pt>
                <c:pt idx="724">
                  <c:v>444.8</c:v>
                </c:pt>
                <c:pt idx="725">
                  <c:v>445</c:v>
                </c:pt>
                <c:pt idx="726">
                  <c:v>445.2</c:v>
                </c:pt>
                <c:pt idx="727">
                  <c:v>445.4</c:v>
                </c:pt>
                <c:pt idx="728">
                  <c:v>445.6</c:v>
                </c:pt>
                <c:pt idx="729">
                  <c:v>445.8</c:v>
                </c:pt>
                <c:pt idx="730">
                  <c:v>446</c:v>
                </c:pt>
                <c:pt idx="731">
                  <c:v>446.2</c:v>
                </c:pt>
                <c:pt idx="732">
                  <c:v>446.4</c:v>
                </c:pt>
                <c:pt idx="733">
                  <c:v>446.6</c:v>
                </c:pt>
                <c:pt idx="734">
                  <c:v>446.8</c:v>
                </c:pt>
                <c:pt idx="735">
                  <c:v>447</c:v>
                </c:pt>
                <c:pt idx="736">
                  <c:v>447.2</c:v>
                </c:pt>
                <c:pt idx="737">
                  <c:v>447.4</c:v>
                </c:pt>
                <c:pt idx="738">
                  <c:v>447.6</c:v>
                </c:pt>
                <c:pt idx="739">
                  <c:v>447.8</c:v>
                </c:pt>
                <c:pt idx="740">
                  <c:v>448</c:v>
                </c:pt>
                <c:pt idx="741">
                  <c:v>448.2</c:v>
                </c:pt>
                <c:pt idx="742">
                  <c:v>448.4</c:v>
                </c:pt>
                <c:pt idx="743">
                  <c:v>448.6</c:v>
                </c:pt>
                <c:pt idx="744">
                  <c:v>448.8</c:v>
                </c:pt>
                <c:pt idx="745">
                  <c:v>449</c:v>
                </c:pt>
                <c:pt idx="746">
                  <c:v>449.2</c:v>
                </c:pt>
                <c:pt idx="747">
                  <c:v>449.4</c:v>
                </c:pt>
                <c:pt idx="748">
                  <c:v>449.6</c:v>
                </c:pt>
                <c:pt idx="749">
                  <c:v>449.8</c:v>
                </c:pt>
                <c:pt idx="750">
                  <c:v>450</c:v>
                </c:pt>
                <c:pt idx="751">
                  <c:v>450.2</c:v>
                </c:pt>
                <c:pt idx="752">
                  <c:v>450.4</c:v>
                </c:pt>
                <c:pt idx="753">
                  <c:v>450.6</c:v>
                </c:pt>
                <c:pt idx="754">
                  <c:v>450.8</c:v>
                </c:pt>
                <c:pt idx="755">
                  <c:v>451</c:v>
                </c:pt>
                <c:pt idx="756">
                  <c:v>451.2</c:v>
                </c:pt>
                <c:pt idx="757">
                  <c:v>451.4</c:v>
                </c:pt>
                <c:pt idx="758">
                  <c:v>451.6</c:v>
                </c:pt>
                <c:pt idx="759">
                  <c:v>451.8</c:v>
                </c:pt>
                <c:pt idx="760">
                  <c:v>452</c:v>
                </c:pt>
                <c:pt idx="761">
                  <c:v>452.2</c:v>
                </c:pt>
                <c:pt idx="762">
                  <c:v>452.4</c:v>
                </c:pt>
                <c:pt idx="763">
                  <c:v>452.6</c:v>
                </c:pt>
                <c:pt idx="764">
                  <c:v>452.8</c:v>
                </c:pt>
                <c:pt idx="765">
                  <c:v>453</c:v>
                </c:pt>
                <c:pt idx="766">
                  <c:v>453.2</c:v>
                </c:pt>
                <c:pt idx="767">
                  <c:v>453.4</c:v>
                </c:pt>
                <c:pt idx="768">
                  <c:v>453.6</c:v>
                </c:pt>
                <c:pt idx="769">
                  <c:v>453.8</c:v>
                </c:pt>
                <c:pt idx="770">
                  <c:v>454</c:v>
                </c:pt>
                <c:pt idx="771">
                  <c:v>454.2</c:v>
                </c:pt>
                <c:pt idx="772">
                  <c:v>454.4</c:v>
                </c:pt>
                <c:pt idx="773">
                  <c:v>454.6</c:v>
                </c:pt>
                <c:pt idx="774">
                  <c:v>454.8</c:v>
                </c:pt>
                <c:pt idx="775">
                  <c:v>455</c:v>
                </c:pt>
                <c:pt idx="776">
                  <c:v>455.2</c:v>
                </c:pt>
                <c:pt idx="777">
                  <c:v>455.4</c:v>
                </c:pt>
                <c:pt idx="778">
                  <c:v>455.6</c:v>
                </c:pt>
                <c:pt idx="779">
                  <c:v>455.8</c:v>
                </c:pt>
                <c:pt idx="780">
                  <c:v>456</c:v>
                </c:pt>
                <c:pt idx="781">
                  <c:v>456.2</c:v>
                </c:pt>
                <c:pt idx="782">
                  <c:v>456.4</c:v>
                </c:pt>
                <c:pt idx="783">
                  <c:v>456.6</c:v>
                </c:pt>
                <c:pt idx="784">
                  <c:v>456.8</c:v>
                </c:pt>
                <c:pt idx="785">
                  <c:v>457</c:v>
                </c:pt>
                <c:pt idx="786">
                  <c:v>457.2</c:v>
                </c:pt>
                <c:pt idx="787">
                  <c:v>457.4</c:v>
                </c:pt>
                <c:pt idx="788">
                  <c:v>457.6</c:v>
                </c:pt>
                <c:pt idx="789">
                  <c:v>457.8</c:v>
                </c:pt>
                <c:pt idx="790">
                  <c:v>458</c:v>
                </c:pt>
                <c:pt idx="791">
                  <c:v>458.2</c:v>
                </c:pt>
                <c:pt idx="792">
                  <c:v>458.4</c:v>
                </c:pt>
                <c:pt idx="793">
                  <c:v>458.6</c:v>
                </c:pt>
                <c:pt idx="794">
                  <c:v>458.8</c:v>
                </c:pt>
                <c:pt idx="795">
                  <c:v>459</c:v>
                </c:pt>
                <c:pt idx="796">
                  <c:v>459.2</c:v>
                </c:pt>
                <c:pt idx="797">
                  <c:v>459.4</c:v>
                </c:pt>
                <c:pt idx="798">
                  <c:v>459.6</c:v>
                </c:pt>
                <c:pt idx="799">
                  <c:v>459.8</c:v>
                </c:pt>
                <c:pt idx="800">
                  <c:v>460</c:v>
                </c:pt>
                <c:pt idx="801">
                  <c:v>460.2</c:v>
                </c:pt>
                <c:pt idx="802">
                  <c:v>460.4</c:v>
                </c:pt>
                <c:pt idx="803">
                  <c:v>460.6</c:v>
                </c:pt>
                <c:pt idx="804">
                  <c:v>460.8</c:v>
                </c:pt>
                <c:pt idx="805">
                  <c:v>461</c:v>
                </c:pt>
                <c:pt idx="806">
                  <c:v>461.2</c:v>
                </c:pt>
                <c:pt idx="807">
                  <c:v>461.4</c:v>
                </c:pt>
                <c:pt idx="808">
                  <c:v>461.6</c:v>
                </c:pt>
                <c:pt idx="809">
                  <c:v>461.8</c:v>
                </c:pt>
                <c:pt idx="810">
                  <c:v>462</c:v>
                </c:pt>
                <c:pt idx="811">
                  <c:v>462.2</c:v>
                </c:pt>
                <c:pt idx="812">
                  <c:v>462.4</c:v>
                </c:pt>
                <c:pt idx="813">
                  <c:v>462.6</c:v>
                </c:pt>
                <c:pt idx="814">
                  <c:v>462.8</c:v>
                </c:pt>
                <c:pt idx="815">
                  <c:v>463</c:v>
                </c:pt>
                <c:pt idx="816">
                  <c:v>463.2</c:v>
                </c:pt>
                <c:pt idx="817">
                  <c:v>463.4</c:v>
                </c:pt>
                <c:pt idx="818">
                  <c:v>463.6</c:v>
                </c:pt>
                <c:pt idx="819">
                  <c:v>463.8</c:v>
                </c:pt>
                <c:pt idx="820">
                  <c:v>464</c:v>
                </c:pt>
                <c:pt idx="821">
                  <c:v>464.2</c:v>
                </c:pt>
                <c:pt idx="822">
                  <c:v>464.4</c:v>
                </c:pt>
                <c:pt idx="823">
                  <c:v>464.6</c:v>
                </c:pt>
                <c:pt idx="824">
                  <c:v>464.8</c:v>
                </c:pt>
                <c:pt idx="825">
                  <c:v>465</c:v>
                </c:pt>
                <c:pt idx="826">
                  <c:v>465.2</c:v>
                </c:pt>
                <c:pt idx="827">
                  <c:v>465.4</c:v>
                </c:pt>
                <c:pt idx="828">
                  <c:v>465.6</c:v>
                </c:pt>
                <c:pt idx="829">
                  <c:v>465.8</c:v>
                </c:pt>
                <c:pt idx="830">
                  <c:v>466</c:v>
                </c:pt>
                <c:pt idx="831">
                  <c:v>466.2</c:v>
                </c:pt>
                <c:pt idx="832">
                  <c:v>466.4</c:v>
                </c:pt>
                <c:pt idx="833">
                  <c:v>466.6</c:v>
                </c:pt>
                <c:pt idx="834">
                  <c:v>466.8</c:v>
                </c:pt>
                <c:pt idx="835">
                  <c:v>467</c:v>
                </c:pt>
                <c:pt idx="836">
                  <c:v>467.2</c:v>
                </c:pt>
                <c:pt idx="837">
                  <c:v>467.4</c:v>
                </c:pt>
                <c:pt idx="838">
                  <c:v>467.6</c:v>
                </c:pt>
                <c:pt idx="839">
                  <c:v>467.8</c:v>
                </c:pt>
                <c:pt idx="840">
                  <c:v>468</c:v>
                </c:pt>
                <c:pt idx="841">
                  <c:v>468.2</c:v>
                </c:pt>
                <c:pt idx="842">
                  <c:v>468.4</c:v>
                </c:pt>
                <c:pt idx="843">
                  <c:v>468.6</c:v>
                </c:pt>
                <c:pt idx="844">
                  <c:v>468.8</c:v>
                </c:pt>
                <c:pt idx="845">
                  <c:v>469</c:v>
                </c:pt>
                <c:pt idx="846">
                  <c:v>469.2</c:v>
                </c:pt>
                <c:pt idx="847">
                  <c:v>469.4</c:v>
                </c:pt>
                <c:pt idx="848">
                  <c:v>469.6</c:v>
                </c:pt>
                <c:pt idx="849">
                  <c:v>469.8</c:v>
                </c:pt>
                <c:pt idx="850">
                  <c:v>470</c:v>
                </c:pt>
                <c:pt idx="851">
                  <c:v>470.2</c:v>
                </c:pt>
                <c:pt idx="852">
                  <c:v>470.4</c:v>
                </c:pt>
                <c:pt idx="853">
                  <c:v>470.6</c:v>
                </c:pt>
                <c:pt idx="854">
                  <c:v>470.8</c:v>
                </c:pt>
                <c:pt idx="855">
                  <c:v>471</c:v>
                </c:pt>
                <c:pt idx="856">
                  <c:v>471.2</c:v>
                </c:pt>
                <c:pt idx="857">
                  <c:v>471.4</c:v>
                </c:pt>
                <c:pt idx="858">
                  <c:v>471.6</c:v>
                </c:pt>
                <c:pt idx="859">
                  <c:v>471.8</c:v>
                </c:pt>
                <c:pt idx="860">
                  <c:v>472</c:v>
                </c:pt>
                <c:pt idx="861">
                  <c:v>472.2</c:v>
                </c:pt>
                <c:pt idx="862">
                  <c:v>472.4</c:v>
                </c:pt>
                <c:pt idx="863">
                  <c:v>472.6</c:v>
                </c:pt>
                <c:pt idx="864">
                  <c:v>472.8</c:v>
                </c:pt>
                <c:pt idx="865">
                  <c:v>473</c:v>
                </c:pt>
                <c:pt idx="866">
                  <c:v>473.2</c:v>
                </c:pt>
                <c:pt idx="867">
                  <c:v>473.4</c:v>
                </c:pt>
                <c:pt idx="868">
                  <c:v>473.6</c:v>
                </c:pt>
                <c:pt idx="869">
                  <c:v>473.8</c:v>
                </c:pt>
                <c:pt idx="870">
                  <c:v>474</c:v>
                </c:pt>
                <c:pt idx="871">
                  <c:v>474.2</c:v>
                </c:pt>
                <c:pt idx="872">
                  <c:v>474.4</c:v>
                </c:pt>
                <c:pt idx="873">
                  <c:v>474.6</c:v>
                </c:pt>
                <c:pt idx="874">
                  <c:v>474.8</c:v>
                </c:pt>
                <c:pt idx="875">
                  <c:v>475</c:v>
                </c:pt>
                <c:pt idx="876">
                  <c:v>475.2</c:v>
                </c:pt>
                <c:pt idx="877">
                  <c:v>475.4</c:v>
                </c:pt>
                <c:pt idx="878">
                  <c:v>475.6</c:v>
                </c:pt>
                <c:pt idx="879">
                  <c:v>475.8</c:v>
                </c:pt>
                <c:pt idx="880">
                  <c:v>476</c:v>
                </c:pt>
                <c:pt idx="881">
                  <c:v>476.2</c:v>
                </c:pt>
                <c:pt idx="882">
                  <c:v>476.4</c:v>
                </c:pt>
                <c:pt idx="883">
                  <c:v>476.6</c:v>
                </c:pt>
                <c:pt idx="884">
                  <c:v>476.8</c:v>
                </c:pt>
                <c:pt idx="885">
                  <c:v>477</c:v>
                </c:pt>
                <c:pt idx="886">
                  <c:v>477.2</c:v>
                </c:pt>
                <c:pt idx="887">
                  <c:v>477.4</c:v>
                </c:pt>
                <c:pt idx="888">
                  <c:v>477.6</c:v>
                </c:pt>
                <c:pt idx="889">
                  <c:v>477.8</c:v>
                </c:pt>
                <c:pt idx="890">
                  <c:v>478</c:v>
                </c:pt>
                <c:pt idx="891">
                  <c:v>478.2</c:v>
                </c:pt>
                <c:pt idx="892">
                  <c:v>478.4</c:v>
                </c:pt>
                <c:pt idx="893">
                  <c:v>478.6</c:v>
                </c:pt>
                <c:pt idx="894">
                  <c:v>478.8</c:v>
                </c:pt>
                <c:pt idx="895">
                  <c:v>479</c:v>
                </c:pt>
                <c:pt idx="896">
                  <c:v>479.2</c:v>
                </c:pt>
                <c:pt idx="897">
                  <c:v>479.4</c:v>
                </c:pt>
                <c:pt idx="898">
                  <c:v>479.6</c:v>
                </c:pt>
                <c:pt idx="899">
                  <c:v>479.8</c:v>
                </c:pt>
                <c:pt idx="900">
                  <c:v>480</c:v>
                </c:pt>
                <c:pt idx="901">
                  <c:v>480.2</c:v>
                </c:pt>
                <c:pt idx="902">
                  <c:v>480.4</c:v>
                </c:pt>
                <c:pt idx="903">
                  <c:v>480.6</c:v>
                </c:pt>
                <c:pt idx="904">
                  <c:v>480.8</c:v>
                </c:pt>
                <c:pt idx="905">
                  <c:v>481</c:v>
                </c:pt>
                <c:pt idx="906">
                  <c:v>481.2</c:v>
                </c:pt>
                <c:pt idx="907">
                  <c:v>481.4</c:v>
                </c:pt>
                <c:pt idx="908">
                  <c:v>481.6</c:v>
                </c:pt>
                <c:pt idx="909">
                  <c:v>481.8</c:v>
                </c:pt>
                <c:pt idx="910">
                  <c:v>482</c:v>
                </c:pt>
                <c:pt idx="911">
                  <c:v>482.2</c:v>
                </c:pt>
                <c:pt idx="912">
                  <c:v>482.4</c:v>
                </c:pt>
                <c:pt idx="913">
                  <c:v>482.6</c:v>
                </c:pt>
                <c:pt idx="914">
                  <c:v>482.8</c:v>
                </c:pt>
                <c:pt idx="915">
                  <c:v>483</c:v>
                </c:pt>
                <c:pt idx="916">
                  <c:v>483.2</c:v>
                </c:pt>
                <c:pt idx="917">
                  <c:v>483.4</c:v>
                </c:pt>
                <c:pt idx="918">
                  <c:v>483.6</c:v>
                </c:pt>
                <c:pt idx="919">
                  <c:v>483.8</c:v>
                </c:pt>
                <c:pt idx="920">
                  <c:v>484</c:v>
                </c:pt>
                <c:pt idx="921">
                  <c:v>484.2</c:v>
                </c:pt>
                <c:pt idx="922">
                  <c:v>484.4</c:v>
                </c:pt>
                <c:pt idx="923">
                  <c:v>484.6</c:v>
                </c:pt>
                <c:pt idx="924">
                  <c:v>484.8</c:v>
                </c:pt>
                <c:pt idx="925">
                  <c:v>485</c:v>
                </c:pt>
                <c:pt idx="926">
                  <c:v>485.2</c:v>
                </c:pt>
                <c:pt idx="927">
                  <c:v>485.4</c:v>
                </c:pt>
                <c:pt idx="928">
                  <c:v>485.6</c:v>
                </c:pt>
                <c:pt idx="929">
                  <c:v>485.8</c:v>
                </c:pt>
                <c:pt idx="930">
                  <c:v>486</c:v>
                </c:pt>
                <c:pt idx="931">
                  <c:v>486.2</c:v>
                </c:pt>
                <c:pt idx="932">
                  <c:v>486.4</c:v>
                </c:pt>
                <c:pt idx="933">
                  <c:v>486.6</c:v>
                </c:pt>
                <c:pt idx="934">
                  <c:v>486.8</c:v>
                </c:pt>
                <c:pt idx="935">
                  <c:v>487</c:v>
                </c:pt>
                <c:pt idx="936">
                  <c:v>487.2</c:v>
                </c:pt>
                <c:pt idx="937">
                  <c:v>487.4</c:v>
                </c:pt>
                <c:pt idx="938">
                  <c:v>487.6</c:v>
                </c:pt>
                <c:pt idx="939">
                  <c:v>487.8</c:v>
                </c:pt>
                <c:pt idx="940">
                  <c:v>488</c:v>
                </c:pt>
                <c:pt idx="941">
                  <c:v>488.2</c:v>
                </c:pt>
                <c:pt idx="942">
                  <c:v>488.4</c:v>
                </c:pt>
                <c:pt idx="943">
                  <c:v>488.6</c:v>
                </c:pt>
                <c:pt idx="944">
                  <c:v>488.8</c:v>
                </c:pt>
                <c:pt idx="945">
                  <c:v>489</c:v>
                </c:pt>
                <c:pt idx="946">
                  <c:v>489.2</c:v>
                </c:pt>
                <c:pt idx="947">
                  <c:v>489.4</c:v>
                </c:pt>
                <c:pt idx="948">
                  <c:v>489.6</c:v>
                </c:pt>
                <c:pt idx="949">
                  <c:v>489.8</c:v>
                </c:pt>
                <c:pt idx="950">
                  <c:v>490</c:v>
                </c:pt>
                <c:pt idx="951">
                  <c:v>490.2</c:v>
                </c:pt>
                <c:pt idx="952">
                  <c:v>490.4</c:v>
                </c:pt>
                <c:pt idx="953">
                  <c:v>490.6</c:v>
                </c:pt>
                <c:pt idx="954">
                  <c:v>490.8</c:v>
                </c:pt>
                <c:pt idx="955">
                  <c:v>491</c:v>
                </c:pt>
                <c:pt idx="956">
                  <c:v>491.2</c:v>
                </c:pt>
                <c:pt idx="957">
                  <c:v>491.4</c:v>
                </c:pt>
                <c:pt idx="958">
                  <c:v>491.6</c:v>
                </c:pt>
                <c:pt idx="959">
                  <c:v>491.8</c:v>
                </c:pt>
                <c:pt idx="960">
                  <c:v>492</c:v>
                </c:pt>
                <c:pt idx="961">
                  <c:v>492.2</c:v>
                </c:pt>
                <c:pt idx="962">
                  <c:v>492.4</c:v>
                </c:pt>
                <c:pt idx="963">
                  <c:v>492.6</c:v>
                </c:pt>
                <c:pt idx="964">
                  <c:v>492.8</c:v>
                </c:pt>
                <c:pt idx="965">
                  <c:v>493</c:v>
                </c:pt>
                <c:pt idx="966">
                  <c:v>493.2</c:v>
                </c:pt>
                <c:pt idx="967">
                  <c:v>493.4</c:v>
                </c:pt>
                <c:pt idx="968">
                  <c:v>493.6</c:v>
                </c:pt>
                <c:pt idx="969">
                  <c:v>493.8</c:v>
                </c:pt>
                <c:pt idx="970">
                  <c:v>494</c:v>
                </c:pt>
                <c:pt idx="971">
                  <c:v>494.2</c:v>
                </c:pt>
                <c:pt idx="972">
                  <c:v>494.4</c:v>
                </c:pt>
                <c:pt idx="973">
                  <c:v>494.6</c:v>
                </c:pt>
                <c:pt idx="974">
                  <c:v>494.8</c:v>
                </c:pt>
                <c:pt idx="975">
                  <c:v>495</c:v>
                </c:pt>
                <c:pt idx="976">
                  <c:v>495.2</c:v>
                </c:pt>
                <c:pt idx="977">
                  <c:v>495.4</c:v>
                </c:pt>
                <c:pt idx="978">
                  <c:v>495.6</c:v>
                </c:pt>
                <c:pt idx="979">
                  <c:v>495.8</c:v>
                </c:pt>
                <c:pt idx="980">
                  <c:v>496</c:v>
                </c:pt>
                <c:pt idx="981">
                  <c:v>496.2</c:v>
                </c:pt>
                <c:pt idx="982">
                  <c:v>496.4</c:v>
                </c:pt>
                <c:pt idx="983">
                  <c:v>496.6</c:v>
                </c:pt>
                <c:pt idx="984">
                  <c:v>496.8</c:v>
                </c:pt>
                <c:pt idx="985">
                  <c:v>497</c:v>
                </c:pt>
                <c:pt idx="986">
                  <c:v>497.2</c:v>
                </c:pt>
                <c:pt idx="987">
                  <c:v>497.4</c:v>
                </c:pt>
                <c:pt idx="988">
                  <c:v>497.6</c:v>
                </c:pt>
                <c:pt idx="989">
                  <c:v>497.8</c:v>
                </c:pt>
                <c:pt idx="990">
                  <c:v>498</c:v>
                </c:pt>
                <c:pt idx="991">
                  <c:v>498.2</c:v>
                </c:pt>
                <c:pt idx="992">
                  <c:v>498.4</c:v>
                </c:pt>
                <c:pt idx="993">
                  <c:v>498.6</c:v>
                </c:pt>
                <c:pt idx="994">
                  <c:v>498.8</c:v>
                </c:pt>
                <c:pt idx="995">
                  <c:v>499</c:v>
                </c:pt>
                <c:pt idx="996">
                  <c:v>499.2</c:v>
                </c:pt>
                <c:pt idx="997">
                  <c:v>499.4</c:v>
                </c:pt>
                <c:pt idx="998">
                  <c:v>499.6</c:v>
                </c:pt>
                <c:pt idx="999">
                  <c:v>499.8</c:v>
                </c:pt>
                <c:pt idx="1000">
                  <c:v>500</c:v>
                </c:pt>
                <c:pt idx="1001">
                  <c:v>500.2</c:v>
                </c:pt>
                <c:pt idx="1002">
                  <c:v>500.4</c:v>
                </c:pt>
                <c:pt idx="1003">
                  <c:v>500.6</c:v>
                </c:pt>
                <c:pt idx="1004">
                  <c:v>500.8</c:v>
                </c:pt>
                <c:pt idx="1005">
                  <c:v>501</c:v>
                </c:pt>
                <c:pt idx="1006">
                  <c:v>501.2</c:v>
                </c:pt>
                <c:pt idx="1007">
                  <c:v>501.4</c:v>
                </c:pt>
                <c:pt idx="1008">
                  <c:v>501.6</c:v>
                </c:pt>
                <c:pt idx="1009">
                  <c:v>501.8</c:v>
                </c:pt>
                <c:pt idx="1010">
                  <c:v>502</c:v>
                </c:pt>
                <c:pt idx="1011">
                  <c:v>502.2</c:v>
                </c:pt>
                <c:pt idx="1012">
                  <c:v>502.4</c:v>
                </c:pt>
                <c:pt idx="1013">
                  <c:v>502.6</c:v>
                </c:pt>
                <c:pt idx="1014">
                  <c:v>502.8</c:v>
                </c:pt>
                <c:pt idx="1015">
                  <c:v>503</c:v>
                </c:pt>
                <c:pt idx="1016">
                  <c:v>503.2</c:v>
                </c:pt>
                <c:pt idx="1017">
                  <c:v>503.4</c:v>
                </c:pt>
                <c:pt idx="1018">
                  <c:v>503.6</c:v>
                </c:pt>
                <c:pt idx="1019">
                  <c:v>503.8</c:v>
                </c:pt>
                <c:pt idx="1020">
                  <c:v>504</c:v>
                </c:pt>
                <c:pt idx="1021">
                  <c:v>504.2</c:v>
                </c:pt>
                <c:pt idx="1022">
                  <c:v>504.4</c:v>
                </c:pt>
                <c:pt idx="1023">
                  <c:v>504.6</c:v>
                </c:pt>
                <c:pt idx="1024">
                  <c:v>504.8</c:v>
                </c:pt>
                <c:pt idx="1025">
                  <c:v>505</c:v>
                </c:pt>
                <c:pt idx="1026">
                  <c:v>505.2</c:v>
                </c:pt>
                <c:pt idx="1027">
                  <c:v>505.4</c:v>
                </c:pt>
                <c:pt idx="1028">
                  <c:v>505.6</c:v>
                </c:pt>
                <c:pt idx="1029">
                  <c:v>505.8</c:v>
                </c:pt>
                <c:pt idx="1030">
                  <c:v>506</c:v>
                </c:pt>
                <c:pt idx="1031">
                  <c:v>506.2</c:v>
                </c:pt>
                <c:pt idx="1032">
                  <c:v>506.4</c:v>
                </c:pt>
                <c:pt idx="1033">
                  <c:v>506.6</c:v>
                </c:pt>
                <c:pt idx="1034">
                  <c:v>506.8</c:v>
                </c:pt>
                <c:pt idx="1035">
                  <c:v>507</c:v>
                </c:pt>
                <c:pt idx="1036">
                  <c:v>507.2</c:v>
                </c:pt>
                <c:pt idx="1037">
                  <c:v>507.4</c:v>
                </c:pt>
                <c:pt idx="1038">
                  <c:v>507.6</c:v>
                </c:pt>
                <c:pt idx="1039">
                  <c:v>507.8</c:v>
                </c:pt>
                <c:pt idx="1040">
                  <c:v>508</c:v>
                </c:pt>
                <c:pt idx="1041">
                  <c:v>508.2</c:v>
                </c:pt>
                <c:pt idx="1042">
                  <c:v>508.4</c:v>
                </c:pt>
                <c:pt idx="1043">
                  <c:v>508.6</c:v>
                </c:pt>
                <c:pt idx="1044">
                  <c:v>508.8</c:v>
                </c:pt>
                <c:pt idx="1045">
                  <c:v>509</c:v>
                </c:pt>
                <c:pt idx="1046">
                  <c:v>509.2</c:v>
                </c:pt>
                <c:pt idx="1047">
                  <c:v>509.4</c:v>
                </c:pt>
                <c:pt idx="1048">
                  <c:v>509.6</c:v>
                </c:pt>
                <c:pt idx="1049">
                  <c:v>509.8</c:v>
                </c:pt>
                <c:pt idx="1050">
                  <c:v>510</c:v>
                </c:pt>
                <c:pt idx="1051">
                  <c:v>510.2</c:v>
                </c:pt>
                <c:pt idx="1052">
                  <c:v>510.4</c:v>
                </c:pt>
                <c:pt idx="1053">
                  <c:v>510.6</c:v>
                </c:pt>
                <c:pt idx="1054">
                  <c:v>510.8</c:v>
                </c:pt>
                <c:pt idx="1055">
                  <c:v>511</c:v>
                </c:pt>
                <c:pt idx="1056">
                  <c:v>511.2</c:v>
                </c:pt>
                <c:pt idx="1057">
                  <c:v>511.4</c:v>
                </c:pt>
                <c:pt idx="1058">
                  <c:v>511.6</c:v>
                </c:pt>
                <c:pt idx="1059">
                  <c:v>511.8</c:v>
                </c:pt>
                <c:pt idx="1060">
                  <c:v>512</c:v>
                </c:pt>
                <c:pt idx="1061">
                  <c:v>512.20000000000005</c:v>
                </c:pt>
                <c:pt idx="1062">
                  <c:v>512.4</c:v>
                </c:pt>
                <c:pt idx="1063">
                  <c:v>512.6</c:v>
                </c:pt>
                <c:pt idx="1064">
                  <c:v>512.79999999999995</c:v>
                </c:pt>
                <c:pt idx="1065">
                  <c:v>513</c:v>
                </c:pt>
                <c:pt idx="1066">
                  <c:v>513.20000000000005</c:v>
                </c:pt>
                <c:pt idx="1067">
                  <c:v>513.4</c:v>
                </c:pt>
                <c:pt idx="1068">
                  <c:v>513.6</c:v>
                </c:pt>
                <c:pt idx="1069">
                  <c:v>513.79999999999995</c:v>
                </c:pt>
                <c:pt idx="1070">
                  <c:v>514</c:v>
                </c:pt>
                <c:pt idx="1071">
                  <c:v>514.20000000000005</c:v>
                </c:pt>
                <c:pt idx="1072">
                  <c:v>514.4</c:v>
                </c:pt>
                <c:pt idx="1073">
                  <c:v>514.6</c:v>
                </c:pt>
                <c:pt idx="1074">
                  <c:v>514.79999999999995</c:v>
                </c:pt>
                <c:pt idx="1075">
                  <c:v>515</c:v>
                </c:pt>
                <c:pt idx="1076">
                  <c:v>515.20000000000005</c:v>
                </c:pt>
                <c:pt idx="1077">
                  <c:v>515.4</c:v>
                </c:pt>
                <c:pt idx="1078">
                  <c:v>515.6</c:v>
                </c:pt>
                <c:pt idx="1079">
                  <c:v>515.79999999999995</c:v>
                </c:pt>
                <c:pt idx="1080">
                  <c:v>516</c:v>
                </c:pt>
                <c:pt idx="1081">
                  <c:v>516.20000000000005</c:v>
                </c:pt>
                <c:pt idx="1082">
                  <c:v>516.4</c:v>
                </c:pt>
                <c:pt idx="1083">
                  <c:v>516.6</c:v>
                </c:pt>
                <c:pt idx="1084">
                  <c:v>516.79999999999995</c:v>
                </c:pt>
                <c:pt idx="1085">
                  <c:v>517</c:v>
                </c:pt>
                <c:pt idx="1086">
                  <c:v>517.20000000000005</c:v>
                </c:pt>
                <c:pt idx="1087">
                  <c:v>517.4</c:v>
                </c:pt>
                <c:pt idx="1088">
                  <c:v>517.6</c:v>
                </c:pt>
                <c:pt idx="1089">
                  <c:v>517.79999999999995</c:v>
                </c:pt>
                <c:pt idx="1090">
                  <c:v>518</c:v>
                </c:pt>
                <c:pt idx="1091">
                  <c:v>518.20000000000005</c:v>
                </c:pt>
                <c:pt idx="1092">
                  <c:v>518.4</c:v>
                </c:pt>
                <c:pt idx="1093">
                  <c:v>518.6</c:v>
                </c:pt>
                <c:pt idx="1094">
                  <c:v>518.79999999999995</c:v>
                </c:pt>
                <c:pt idx="1095">
                  <c:v>519</c:v>
                </c:pt>
                <c:pt idx="1096">
                  <c:v>519.20000000000005</c:v>
                </c:pt>
                <c:pt idx="1097">
                  <c:v>519.4</c:v>
                </c:pt>
                <c:pt idx="1098">
                  <c:v>519.6</c:v>
                </c:pt>
                <c:pt idx="1099">
                  <c:v>519.79999999999995</c:v>
                </c:pt>
                <c:pt idx="1100">
                  <c:v>520</c:v>
                </c:pt>
                <c:pt idx="1101">
                  <c:v>520.20000000000005</c:v>
                </c:pt>
                <c:pt idx="1102">
                  <c:v>520.4</c:v>
                </c:pt>
                <c:pt idx="1103">
                  <c:v>520.6</c:v>
                </c:pt>
                <c:pt idx="1104">
                  <c:v>520.79999999999995</c:v>
                </c:pt>
                <c:pt idx="1105">
                  <c:v>521</c:v>
                </c:pt>
                <c:pt idx="1106">
                  <c:v>521.20000000000005</c:v>
                </c:pt>
                <c:pt idx="1107">
                  <c:v>521.4</c:v>
                </c:pt>
                <c:pt idx="1108">
                  <c:v>521.6</c:v>
                </c:pt>
                <c:pt idx="1109">
                  <c:v>521.79999999999995</c:v>
                </c:pt>
                <c:pt idx="1110">
                  <c:v>522</c:v>
                </c:pt>
                <c:pt idx="1111">
                  <c:v>522.20000000000005</c:v>
                </c:pt>
                <c:pt idx="1112">
                  <c:v>522.4</c:v>
                </c:pt>
                <c:pt idx="1113">
                  <c:v>522.6</c:v>
                </c:pt>
                <c:pt idx="1114">
                  <c:v>522.79999999999995</c:v>
                </c:pt>
                <c:pt idx="1115">
                  <c:v>523</c:v>
                </c:pt>
                <c:pt idx="1116">
                  <c:v>523.20000000000005</c:v>
                </c:pt>
                <c:pt idx="1117">
                  <c:v>523.4</c:v>
                </c:pt>
                <c:pt idx="1118">
                  <c:v>523.6</c:v>
                </c:pt>
                <c:pt idx="1119">
                  <c:v>523.79999999999995</c:v>
                </c:pt>
                <c:pt idx="1120">
                  <c:v>524</c:v>
                </c:pt>
                <c:pt idx="1121">
                  <c:v>524.20000000000005</c:v>
                </c:pt>
                <c:pt idx="1122">
                  <c:v>524.4</c:v>
                </c:pt>
                <c:pt idx="1123">
                  <c:v>524.6</c:v>
                </c:pt>
                <c:pt idx="1124">
                  <c:v>524.79999999999995</c:v>
                </c:pt>
                <c:pt idx="1125">
                  <c:v>525</c:v>
                </c:pt>
                <c:pt idx="1126">
                  <c:v>525.20000000000005</c:v>
                </c:pt>
                <c:pt idx="1127">
                  <c:v>525.4</c:v>
                </c:pt>
                <c:pt idx="1128">
                  <c:v>525.6</c:v>
                </c:pt>
                <c:pt idx="1129">
                  <c:v>525.79999999999995</c:v>
                </c:pt>
                <c:pt idx="1130">
                  <c:v>526</c:v>
                </c:pt>
                <c:pt idx="1131">
                  <c:v>526.20000000000005</c:v>
                </c:pt>
                <c:pt idx="1132">
                  <c:v>526.4</c:v>
                </c:pt>
                <c:pt idx="1133">
                  <c:v>526.6</c:v>
                </c:pt>
                <c:pt idx="1134">
                  <c:v>526.79999999999995</c:v>
                </c:pt>
                <c:pt idx="1135">
                  <c:v>527</c:v>
                </c:pt>
                <c:pt idx="1136">
                  <c:v>527.20000000000005</c:v>
                </c:pt>
                <c:pt idx="1137">
                  <c:v>527.4</c:v>
                </c:pt>
                <c:pt idx="1138">
                  <c:v>527.6</c:v>
                </c:pt>
                <c:pt idx="1139">
                  <c:v>527.79999999999995</c:v>
                </c:pt>
                <c:pt idx="1140">
                  <c:v>528</c:v>
                </c:pt>
                <c:pt idx="1141">
                  <c:v>528.20000000000005</c:v>
                </c:pt>
                <c:pt idx="1142">
                  <c:v>528.4</c:v>
                </c:pt>
                <c:pt idx="1143">
                  <c:v>528.6</c:v>
                </c:pt>
                <c:pt idx="1144">
                  <c:v>528.79999999999995</c:v>
                </c:pt>
                <c:pt idx="1145">
                  <c:v>529</c:v>
                </c:pt>
                <c:pt idx="1146">
                  <c:v>529.20000000000005</c:v>
                </c:pt>
                <c:pt idx="1147">
                  <c:v>529.4</c:v>
                </c:pt>
                <c:pt idx="1148">
                  <c:v>529.6</c:v>
                </c:pt>
                <c:pt idx="1149">
                  <c:v>529.79999999999995</c:v>
                </c:pt>
                <c:pt idx="1150">
                  <c:v>530</c:v>
                </c:pt>
                <c:pt idx="1151">
                  <c:v>530.20000000000005</c:v>
                </c:pt>
                <c:pt idx="1152">
                  <c:v>530.4</c:v>
                </c:pt>
                <c:pt idx="1153">
                  <c:v>530.6</c:v>
                </c:pt>
                <c:pt idx="1154">
                  <c:v>530.79999999999995</c:v>
                </c:pt>
                <c:pt idx="1155">
                  <c:v>531</c:v>
                </c:pt>
                <c:pt idx="1156">
                  <c:v>531.20000000000005</c:v>
                </c:pt>
                <c:pt idx="1157">
                  <c:v>531.4</c:v>
                </c:pt>
                <c:pt idx="1158">
                  <c:v>531.6</c:v>
                </c:pt>
                <c:pt idx="1159">
                  <c:v>531.79999999999995</c:v>
                </c:pt>
                <c:pt idx="1160">
                  <c:v>532</c:v>
                </c:pt>
                <c:pt idx="1161">
                  <c:v>532.20000000000005</c:v>
                </c:pt>
                <c:pt idx="1162">
                  <c:v>532.4</c:v>
                </c:pt>
                <c:pt idx="1163">
                  <c:v>532.6</c:v>
                </c:pt>
                <c:pt idx="1164">
                  <c:v>532.79999999999995</c:v>
                </c:pt>
                <c:pt idx="1165">
                  <c:v>533</c:v>
                </c:pt>
                <c:pt idx="1166">
                  <c:v>533.20000000000005</c:v>
                </c:pt>
                <c:pt idx="1167">
                  <c:v>533.4</c:v>
                </c:pt>
                <c:pt idx="1168">
                  <c:v>533.6</c:v>
                </c:pt>
                <c:pt idx="1169">
                  <c:v>533.79999999999995</c:v>
                </c:pt>
                <c:pt idx="1170">
                  <c:v>534</c:v>
                </c:pt>
                <c:pt idx="1171">
                  <c:v>534.20000000000005</c:v>
                </c:pt>
                <c:pt idx="1172">
                  <c:v>534.4</c:v>
                </c:pt>
                <c:pt idx="1173">
                  <c:v>534.6</c:v>
                </c:pt>
                <c:pt idx="1174">
                  <c:v>534.79999999999995</c:v>
                </c:pt>
                <c:pt idx="1175">
                  <c:v>535</c:v>
                </c:pt>
                <c:pt idx="1176">
                  <c:v>535.20000000000005</c:v>
                </c:pt>
                <c:pt idx="1177">
                  <c:v>535.4</c:v>
                </c:pt>
                <c:pt idx="1178">
                  <c:v>535.6</c:v>
                </c:pt>
                <c:pt idx="1179">
                  <c:v>535.79999999999995</c:v>
                </c:pt>
                <c:pt idx="1180">
                  <c:v>536</c:v>
                </c:pt>
                <c:pt idx="1181">
                  <c:v>536.20000000000005</c:v>
                </c:pt>
                <c:pt idx="1182">
                  <c:v>536.4</c:v>
                </c:pt>
                <c:pt idx="1183">
                  <c:v>536.6</c:v>
                </c:pt>
                <c:pt idx="1184">
                  <c:v>536.79999999999995</c:v>
                </c:pt>
                <c:pt idx="1185">
                  <c:v>537</c:v>
                </c:pt>
                <c:pt idx="1186">
                  <c:v>537.20000000000005</c:v>
                </c:pt>
                <c:pt idx="1187">
                  <c:v>537.4</c:v>
                </c:pt>
                <c:pt idx="1188">
                  <c:v>537.6</c:v>
                </c:pt>
                <c:pt idx="1189">
                  <c:v>537.79999999999995</c:v>
                </c:pt>
                <c:pt idx="1190">
                  <c:v>538</c:v>
                </c:pt>
                <c:pt idx="1191">
                  <c:v>538.20000000000005</c:v>
                </c:pt>
                <c:pt idx="1192">
                  <c:v>538.4</c:v>
                </c:pt>
                <c:pt idx="1193">
                  <c:v>538.6</c:v>
                </c:pt>
                <c:pt idx="1194">
                  <c:v>538.79999999999995</c:v>
                </c:pt>
                <c:pt idx="1195">
                  <c:v>539</c:v>
                </c:pt>
                <c:pt idx="1196">
                  <c:v>539.20000000000005</c:v>
                </c:pt>
                <c:pt idx="1197">
                  <c:v>539.4</c:v>
                </c:pt>
                <c:pt idx="1198">
                  <c:v>539.6</c:v>
                </c:pt>
                <c:pt idx="1199">
                  <c:v>539.79999999999995</c:v>
                </c:pt>
                <c:pt idx="1200">
                  <c:v>540</c:v>
                </c:pt>
                <c:pt idx="1201">
                  <c:v>540.20000000000005</c:v>
                </c:pt>
                <c:pt idx="1202">
                  <c:v>540.4</c:v>
                </c:pt>
                <c:pt idx="1203">
                  <c:v>540.6</c:v>
                </c:pt>
                <c:pt idx="1204">
                  <c:v>540.79999999999995</c:v>
                </c:pt>
                <c:pt idx="1205">
                  <c:v>541</c:v>
                </c:pt>
                <c:pt idx="1206">
                  <c:v>541.20000000000005</c:v>
                </c:pt>
                <c:pt idx="1207">
                  <c:v>541.4</c:v>
                </c:pt>
                <c:pt idx="1208">
                  <c:v>541.6</c:v>
                </c:pt>
                <c:pt idx="1209">
                  <c:v>541.79999999999995</c:v>
                </c:pt>
                <c:pt idx="1210">
                  <c:v>542</c:v>
                </c:pt>
                <c:pt idx="1211">
                  <c:v>542.20000000000005</c:v>
                </c:pt>
                <c:pt idx="1212">
                  <c:v>542.4</c:v>
                </c:pt>
                <c:pt idx="1213">
                  <c:v>542.6</c:v>
                </c:pt>
                <c:pt idx="1214">
                  <c:v>542.79999999999995</c:v>
                </c:pt>
                <c:pt idx="1215">
                  <c:v>543</c:v>
                </c:pt>
                <c:pt idx="1216">
                  <c:v>543.20000000000005</c:v>
                </c:pt>
                <c:pt idx="1217">
                  <c:v>543.4</c:v>
                </c:pt>
                <c:pt idx="1218">
                  <c:v>543.6</c:v>
                </c:pt>
                <c:pt idx="1219">
                  <c:v>543.79999999999995</c:v>
                </c:pt>
                <c:pt idx="1220">
                  <c:v>544</c:v>
                </c:pt>
                <c:pt idx="1221">
                  <c:v>544.20000000000005</c:v>
                </c:pt>
                <c:pt idx="1222">
                  <c:v>544.4</c:v>
                </c:pt>
                <c:pt idx="1223">
                  <c:v>544.6</c:v>
                </c:pt>
                <c:pt idx="1224">
                  <c:v>544.79999999999995</c:v>
                </c:pt>
                <c:pt idx="1225">
                  <c:v>545</c:v>
                </c:pt>
                <c:pt idx="1226">
                  <c:v>545.20000000000005</c:v>
                </c:pt>
                <c:pt idx="1227">
                  <c:v>545.4</c:v>
                </c:pt>
                <c:pt idx="1228">
                  <c:v>545.6</c:v>
                </c:pt>
                <c:pt idx="1229">
                  <c:v>545.79999999999995</c:v>
                </c:pt>
                <c:pt idx="1230">
                  <c:v>546</c:v>
                </c:pt>
                <c:pt idx="1231">
                  <c:v>546.20000000000005</c:v>
                </c:pt>
                <c:pt idx="1232">
                  <c:v>546.4</c:v>
                </c:pt>
                <c:pt idx="1233">
                  <c:v>546.6</c:v>
                </c:pt>
                <c:pt idx="1234">
                  <c:v>546.79999999999995</c:v>
                </c:pt>
                <c:pt idx="1235">
                  <c:v>547</c:v>
                </c:pt>
                <c:pt idx="1236">
                  <c:v>547.20000000000005</c:v>
                </c:pt>
                <c:pt idx="1237">
                  <c:v>547.4</c:v>
                </c:pt>
                <c:pt idx="1238">
                  <c:v>547.6</c:v>
                </c:pt>
                <c:pt idx="1239">
                  <c:v>547.79999999999995</c:v>
                </c:pt>
                <c:pt idx="1240">
                  <c:v>548</c:v>
                </c:pt>
                <c:pt idx="1241">
                  <c:v>548.20000000000005</c:v>
                </c:pt>
                <c:pt idx="1242">
                  <c:v>548.4</c:v>
                </c:pt>
                <c:pt idx="1243">
                  <c:v>548.6</c:v>
                </c:pt>
                <c:pt idx="1244">
                  <c:v>548.79999999999995</c:v>
                </c:pt>
                <c:pt idx="1245">
                  <c:v>549</c:v>
                </c:pt>
                <c:pt idx="1246">
                  <c:v>549.20000000000005</c:v>
                </c:pt>
                <c:pt idx="1247">
                  <c:v>549.4</c:v>
                </c:pt>
                <c:pt idx="1248">
                  <c:v>549.6</c:v>
                </c:pt>
                <c:pt idx="1249">
                  <c:v>549.79999999999995</c:v>
                </c:pt>
                <c:pt idx="1250">
                  <c:v>550</c:v>
                </c:pt>
                <c:pt idx="1251">
                  <c:v>550.20000000000005</c:v>
                </c:pt>
                <c:pt idx="1252">
                  <c:v>550.4</c:v>
                </c:pt>
                <c:pt idx="1253">
                  <c:v>550.6</c:v>
                </c:pt>
                <c:pt idx="1254">
                  <c:v>550.79999999999995</c:v>
                </c:pt>
                <c:pt idx="1255">
                  <c:v>551</c:v>
                </c:pt>
                <c:pt idx="1256">
                  <c:v>551.20000000000005</c:v>
                </c:pt>
                <c:pt idx="1257">
                  <c:v>551.4</c:v>
                </c:pt>
                <c:pt idx="1258">
                  <c:v>551.6</c:v>
                </c:pt>
                <c:pt idx="1259">
                  <c:v>551.79999999999995</c:v>
                </c:pt>
                <c:pt idx="1260">
                  <c:v>552</c:v>
                </c:pt>
                <c:pt idx="1261">
                  <c:v>552.20000000000005</c:v>
                </c:pt>
                <c:pt idx="1262">
                  <c:v>552.4</c:v>
                </c:pt>
                <c:pt idx="1263">
                  <c:v>552.6</c:v>
                </c:pt>
                <c:pt idx="1264">
                  <c:v>552.79999999999995</c:v>
                </c:pt>
                <c:pt idx="1265">
                  <c:v>553</c:v>
                </c:pt>
                <c:pt idx="1266">
                  <c:v>553.20000000000005</c:v>
                </c:pt>
                <c:pt idx="1267">
                  <c:v>553.4</c:v>
                </c:pt>
                <c:pt idx="1268">
                  <c:v>553.6</c:v>
                </c:pt>
                <c:pt idx="1269">
                  <c:v>553.79999999999995</c:v>
                </c:pt>
                <c:pt idx="1270">
                  <c:v>554</c:v>
                </c:pt>
                <c:pt idx="1271">
                  <c:v>554.20000000000005</c:v>
                </c:pt>
                <c:pt idx="1272">
                  <c:v>554.4</c:v>
                </c:pt>
                <c:pt idx="1273">
                  <c:v>554.6</c:v>
                </c:pt>
                <c:pt idx="1274">
                  <c:v>554.79999999999995</c:v>
                </c:pt>
                <c:pt idx="1275">
                  <c:v>555</c:v>
                </c:pt>
                <c:pt idx="1276">
                  <c:v>555.20000000000005</c:v>
                </c:pt>
                <c:pt idx="1277">
                  <c:v>555.4</c:v>
                </c:pt>
                <c:pt idx="1278">
                  <c:v>555.6</c:v>
                </c:pt>
                <c:pt idx="1279">
                  <c:v>555.79999999999995</c:v>
                </c:pt>
                <c:pt idx="1280">
                  <c:v>556</c:v>
                </c:pt>
                <c:pt idx="1281">
                  <c:v>556.20000000000005</c:v>
                </c:pt>
                <c:pt idx="1282">
                  <c:v>556.4</c:v>
                </c:pt>
                <c:pt idx="1283">
                  <c:v>556.6</c:v>
                </c:pt>
                <c:pt idx="1284">
                  <c:v>556.79999999999995</c:v>
                </c:pt>
                <c:pt idx="1285">
                  <c:v>557</c:v>
                </c:pt>
                <c:pt idx="1286">
                  <c:v>557.20000000000005</c:v>
                </c:pt>
                <c:pt idx="1287">
                  <c:v>557.4</c:v>
                </c:pt>
                <c:pt idx="1288">
                  <c:v>557.6</c:v>
                </c:pt>
                <c:pt idx="1289">
                  <c:v>557.79999999999995</c:v>
                </c:pt>
                <c:pt idx="1290">
                  <c:v>558</c:v>
                </c:pt>
                <c:pt idx="1291">
                  <c:v>558.20000000000005</c:v>
                </c:pt>
                <c:pt idx="1292">
                  <c:v>558.4</c:v>
                </c:pt>
                <c:pt idx="1293">
                  <c:v>558.6</c:v>
                </c:pt>
                <c:pt idx="1294">
                  <c:v>558.79999999999995</c:v>
                </c:pt>
                <c:pt idx="1295">
                  <c:v>559</c:v>
                </c:pt>
                <c:pt idx="1296">
                  <c:v>559.20000000000005</c:v>
                </c:pt>
                <c:pt idx="1297">
                  <c:v>559.4</c:v>
                </c:pt>
                <c:pt idx="1298">
                  <c:v>559.6</c:v>
                </c:pt>
                <c:pt idx="1299">
                  <c:v>559.79999999999995</c:v>
                </c:pt>
                <c:pt idx="1300">
                  <c:v>560</c:v>
                </c:pt>
                <c:pt idx="1301">
                  <c:v>560.20000000000005</c:v>
                </c:pt>
                <c:pt idx="1302">
                  <c:v>560.4</c:v>
                </c:pt>
                <c:pt idx="1303">
                  <c:v>560.6</c:v>
                </c:pt>
                <c:pt idx="1304">
                  <c:v>560.79999999999995</c:v>
                </c:pt>
                <c:pt idx="1305">
                  <c:v>561</c:v>
                </c:pt>
                <c:pt idx="1306">
                  <c:v>561.20000000000005</c:v>
                </c:pt>
                <c:pt idx="1307">
                  <c:v>561.4</c:v>
                </c:pt>
                <c:pt idx="1308">
                  <c:v>561.6</c:v>
                </c:pt>
                <c:pt idx="1309">
                  <c:v>561.79999999999995</c:v>
                </c:pt>
                <c:pt idx="1310">
                  <c:v>562</c:v>
                </c:pt>
                <c:pt idx="1311">
                  <c:v>562.20000000000005</c:v>
                </c:pt>
                <c:pt idx="1312">
                  <c:v>562.4</c:v>
                </c:pt>
                <c:pt idx="1313">
                  <c:v>562.6</c:v>
                </c:pt>
                <c:pt idx="1314">
                  <c:v>562.79999999999995</c:v>
                </c:pt>
                <c:pt idx="1315">
                  <c:v>563</c:v>
                </c:pt>
                <c:pt idx="1316">
                  <c:v>563.20000000000005</c:v>
                </c:pt>
                <c:pt idx="1317">
                  <c:v>563.4</c:v>
                </c:pt>
                <c:pt idx="1318">
                  <c:v>563.6</c:v>
                </c:pt>
                <c:pt idx="1319">
                  <c:v>563.79999999999995</c:v>
                </c:pt>
                <c:pt idx="1320">
                  <c:v>564</c:v>
                </c:pt>
                <c:pt idx="1321">
                  <c:v>564.20000000000005</c:v>
                </c:pt>
                <c:pt idx="1322">
                  <c:v>564.4</c:v>
                </c:pt>
                <c:pt idx="1323">
                  <c:v>564.6</c:v>
                </c:pt>
                <c:pt idx="1324">
                  <c:v>564.79999999999995</c:v>
                </c:pt>
                <c:pt idx="1325">
                  <c:v>565</c:v>
                </c:pt>
                <c:pt idx="1326">
                  <c:v>565.20000000000005</c:v>
                </c:pt>
                <c:pt idx="1327">
                  <c:v>565.4</c:v>
                </c:pt>
                <c:pt idx="1328">
                  <c:v>565.6</c:v>
                </c:pt>
                <c:pt idx="1329">
                  <c:v>565.79999999999995</c:v>
                </c:pt>
                <c:pt idx="1330">
                  <c:v>566</c:v>
                </c:pt>
                <c:pt idx="1331">
                  <c:v>566.20000000000005</c:v>
                </c:pt>
                <c:pt idx="1332">
                  <c:v>566.4</c:v>
                </c:pt>
                <c:pt idx="1333">
                  <c:v>566.6</c:v>
                </c:pt>
                <c:pt idx="1334">
                  <c:v>566.79999999999995</c:v>
                </c:pt>
                <c:pt idx="1335">
                  <c:v>567</c:v>
                </c:pt>
                <c:pt idx="1336">
                  <c:v>567.20000000000005</c:v>
                </c:pt>
                <c:pt idx="1337">
                  <c:v>567.4</c:v>
                </c:pt>
                <c:pt idx="1338">
                  <c:v>567.6</c:v>
                </c:pt>
                <c:pt idx="1339">
                  <c:v>567.79999999999995</c:v>
                </c:pt>
                <c:pt idx="1340">
                  <c:v>568</c:v>
                </c:pt>
                <c:pt idx="1341">
                  <c:v>568.20000000000005</c:v>
                </c:pt>
                <c:pt idx="1342">
                  <c:v>568.4</c:v>
                </c:pt>
                <c:pt idx="1343">
                  <c:v>568.6</c:v>
                </c:pt>
                <c:pt idx="1344">
                  <c:v>568.79999999999995</c:v>
                </c:pt>
                <c:pt idx="1345">
                  <c:v>569</c:v>
                </c:pt>
                <c:pt idx="1346">
                  <c:v>569.20000000000005</c:v>
                </c:pt>
                <c:pt idx="1347">
                  <c:v>569.4</c:v>
                </c:pt>
                <c:pt idx="1348">
                  <c:v>569.6</c:v>
                </c:pt>
                <c:pt idx="1349">
                  <c:v>569.79999999999995</c:v>
                </c:pt>
                <c:pt idx="1350">
                  <c:v>570</c:v>
                </c:pt>
                <c:pt idx="1351">
                  <c:v>570.20000000000005</c:v>
                </c:pt>
                <c:pt idx="1352">
                  <c:v>570.4</c:v>
                </c:pt>
                <c:pt idx="1353">
                  <c:v>570.6</c:v>
                </c:pt>
                <c:pt idx="1354">
                  <c:v>570.79999999999995</c:v>
                </c:pt>
                <c:pt idx="1355">
                  <c:v>571</c:v>
                </c:pt>
                <c:pt idx="1356">
                  <c:v>571.20000000000005</c:v>
                </c:pt>
                <c:pt idx="1357">
                  <c:v>571.4</c:v>
                </c:pt>
                <c:pt idx="1358">
                  <c:v>571.6</c:v>
                </c:pt>
                <c:pt idx="1359">
                  <c:v>571.79999999999995</c:v>
                </c:pt>
                <c:pt idx="1360">
                  <c:v>572</c:v>
                </c:pt>
                <c:pt idx="1361">
                  <c:v>572.20000000000005</c:v>
                </c:pt>
                <c:pt idx="1362">
                  <c:v>572.4</c:v>
                </c:pt>
                <c:pt idx="1363">
                  <c:v>572.6</c:v>
                </c:pt>
                <c:pt idx="1364">
                  <c:v>572.79999999999995</c:v>
                </c:pt>
                <c:pt idx="1365">
                  <c:v>573</c:v>
                </c:pt>
                <c:pt idx="1366">
                  <c:v>573.20000000000005</c:v>
                </c:pt>
                <c:pt idx="1367">
                  <c:v>573.4</c:v>
                </c:pt>
                <c:pt idx="1368">
                  <c:v>573.6</c:v>
                </c:pt>
                <c:pt idx="1369">
                  <c:v>573.79999999999995</c:v>
                </c:pt>
                <c:pt idx="1370">
                  <c:v>574</c:v>
                </c:pt>
                <c:pt idx="1371">
                  <c:v>574.20000000000005</c:v>
                </c:pt>
                <c:pt idx="1372">
                  <c:v>574.4</c:v>
                </c:pt>
                <c:pt idx="1373">
                  <c:v>574.6</c:v>
                </c:pt>
                <c:pt idx="1374">
                  <c:v>574.79999999999995</c:v>
                </c:pt>
                <c:pt idx="1375">
                  <c:v>575</c:v>
                </c:pt>
                <c:pt idx="1376">
                  <c:v>575.20000000000005</c:v>
                </c:pt>
                <c:pt idx="1377">
                  <c:v>575.4</c:v>
                </c:pt>
                <c:pt idx="1378">
                  <c:v>575.6</c:v>
                </c:pt>
                <c:pt idx="1379">
                  <c:v>575.79999999999995</c:v>
                </c:pt>
                <c:pt idx="1380">
                  <c:v>576</c:v>
                </c:pt>
                <c:pt idx="1381">
                  <c:v>576.20000000000005</c:v>
                </c:pt>
                <c:pt idx="1382">
                  <c:v>576.4</c:v>
                </c:pt>
                <c:pt idx="1383">
                  <c:v>576.6</c:v>
                </c:pt>
                <c:pt idx="1384">
                  <c:v>576.79999999999995</c:v>
                </c:pt>
                <c:pt idx="1385">
                  <c:v>577</c:v>
                </c:pt>
                <c:pt idx="1386">
                  <c:v>577.20000000000005</c:v>
                </c:pt>
                <c:pt idx="1387">
                  <c:v>577.4</c:v>
                </c:pt>
                <c:pt idx="1388">
                  <c:v>577.6</c:v>
                </c:pt>
                <c:pt idx="1389">
                  <c:v>577.79999999999995</c:v>
                </c:pt>
                <c:pt idx="1390">
                  <c:v>578</c:v>
                </c:pt>
                <c:pt idx="1391">
                  <c:v>578.20000000000005</c:v>
                </c:pt>
                <c:pt idx="1392">
                  <c:v>578.4</c:v>
                </c:pt>
                <c:pt idx="1393">
                  <c:v>578.6</c:v>
                </c:pt>
                <c:pt idx="1394">
                  <c:v>578.79999999999995</c:v>
                </c:pt>
                <c:pt idx="1395">
                  <c:v>579</c:v>
                </c:pt>
                <c:pt idx="1396">
                  <c:v>579.20000000000005</c:v>
                </c:pt>
                <c:pt idx="1397">
                  <c:v>579.4</c:v>
                </c:pt>
                <c:pt idx="1398">
                  <c:v>579.6</c:v>
                </c:pt>
                <c:pt idx="1399">
                  <c:v>579.79999999999995</c:v>
                </c:pt>
                <c:pt idx="1400">
                  <c:v>580</c:v>
                </c:pt>
                <c:pt idx="1401">
                  <c:v>580.20000000000005</c:v>
                </c:pt>
                <c:pt idx="1402">
                  <c:v>580.4</c:v>
                </c:pt>
                <c:pt idx="1403">
                  <c:v>580.6</c:v>
                </c:pt>
                <c:pt idx="1404">
                  <c:v>580.79999999999995</c:v>
                </c:pt>
                <c:pt idx="1405">
                  <c:v>581</c:v>
                </c:pt>
                <c:pt idx="1406">
                  <c:v>581.20000000000005</c:v>
                </c:pt>
                <c:pt idx="1407">
                  <c:v>581.4</c:v>
                </c:pt>
                <c:pt idx="1408">
                  <c:v>581.6</c:v>
                </c:pt>
                <c:pt idx="1409">
                  <c:v>581.79999999999995</c:v>
                </c:pt>
                <c:pt idx="1410">
                  <c:v>582</c:v>
                </c:pt>
                <c:pt idx="1411">
                  <c:v>582.20000000000005</c:v>
                </c:pt>
                <c:pt idx="1412">
                  <c:v>582.4</c:v>
                </c:pt>
                <c:pt idx="1413">
                  <c:v>582.6</c:v>
                </c:pt>
                <c:pt idx="1414">
                  <c:v>582.79999999999995</c:v>
                </c:pt>
                <c:pt idx="1415">
                  <c:v>583</c:v>
                </c:pt>
                <c:pt idx="1416">
                  <c:v>583.20000000000005</c:v>
                </c:pt>
                <c:pt idx="1417">
                  <c:v>583.4</c:v>
                </c:pt>
                <c:pt idx="1418">
                  <c:v>583.6</c:v>
                </c:pt>
                <c:pt idx="1419">
                  <c:v>583.79999999999995</c:v>
                </c:pt>
                <c:pt idx="1420">
                  <c:v>584</c:v>
                </c:pt>
                <c:pt idx="1421">
                  <c:v>584.20000000000005</c:v>
                </c:pt>
                <c:pt idx="1422">
                  <c:v>584.4</c:v>
                </c:pt>
                <c:pt idx="1423">
                  <c:v>584.6</c:v>
                </c:pt>
                <c:pt idx="1424">
                  <c:v>584.79999999999995</c:v>
                </c:pt>
                <c:pt idx="1425">
                  <c:v>585</c:v>
                </c:pt>
                <c:pt idx="1426">
                  <c:v>585.20000000000005</c:v>
                </c:pt>
                <c:pt idx="1427">
                  <c:v>585.4</c:v>
                </c:pt>
                <c:pt idx="1428">
                  <c:v>585.6</c:v>
                </c:pt>
                <c:pt idx="1429">
                  <c:v>585.79999999999995</c:v>
                </c:pt>
                <c:pt idx="1430">
                  <c:v>586</c:v>
                </c:pt>
                <c:pt idx="1431">
                  <c:v>586.20000000000005</c:v>
                </c:pt>
                <c:pt idx="1432">
                  <c:v>586.4</c:v>
                </c:pt>
                <c:pt idx="1433">
                  <c:v>586.6</c:v>
                </c:pt>
                <c:pt idx="1434">
                  <c:v>586.79999999999995</c:v>
                </c:pt>
                <c:pt idx="1435">
                  <c:v>587</c:v>
                </c:pt>
                <c:pt idx="1436">
                  <c:v>587.20000000000005</c:v>
                </c:pt>
                <c:pt idx="1437">
                  <c:v>587.4</c:v>
                </c:pt>
                <c:pt idx="1438">
                  <c:v>587.6</c:v>
                </c:pt>
                <c:pt idx="1439">
                  <c:v>587.79999999999995</c:v>
                </c:pt>
                <c:pt idx="1440">
                  <c:v>588</c:v>
                </c:pt>
                <c:pt idx="1441">
                  <c:v>588.20000000000005</c:v>
                </c:pt>
                <c:pt idx="1442">
                  <c:v>588.4</c:v>
                </c:pt>
                <c:pt idx="1443">
                  <c:v>588.6</c:v>
                </c:pt>
                <c:pt idx="1444">
                  <c:v>588.79999999999995</c:v>
                </c:pt>
                <c:pt idx="1445">
                  <c:v>589</c:v>
                </c:pt>
                <c:pt idx="1446">
                  <c:v>589.20000000000005</c:v>
                </c:pt>
                <c:pt idx="1447">
                  <c:v>589.4</c:v>
                </c:pt>
                <c:pt idx="1448">
                  <c:v>589.6</c:v>
                </c:pt>
                <c:pt idx="1449">
                  <c:v>589.79999999999995</c:v>
                </c:pt>
                <c:pt idx="1450">
                  <c:v>590</c:v>
                </c:pt>
                <c:pt idx="1451">
                  <c:v>590.20000000000005</c:v>
                </c:pt>
                <c:pt idx="1452">
                  <c:v>590.4</c:v>
                </c:pt>
                <c:pt idx="1453">
                  <c:v>590.6</c:v>
                </c:pt>
                <c:pt idx="1454">
                  <c:v>590.79999999999995</c:v>
                </c:pt>
                <c:pt idx="1455">
                  <c:v>591</c:v>
                </c:pt>
                <c:pt idx="1456">
                  <c:v>591.20000000000005</c:v>
                </c:pt>
                <c:pt idx="1457">
                  <c:v>591.4</c:v>
                </c:pt>
                <c:pt idx="1458">
                  <c:v>591.6</c:v>
                </c:pt>
                <c:pt idx="1459">
                  <c:v>591.79999999999995</c:v>
                </c:pt>
                <c:pt idx="1460">
                  <c:v>592</c:v>
                </c:pt>
                <c:pt idx="1461">
                  <c:v>592.20000000000005</c:v>
                </c:pt>
                <c:pt idx="1462">
                  <c:v>592.4</c:v>
                </c:pt>
                <c:pt idx="1463">
                  <c:v>592.6</c:v>
                </c:pt>
                <c:pt idx="1464">
                  <c:v>592.79999999999995</c:v>
                </c:pt>
                <c:pt idx="1465">
                  <c:v>593</c:v>
                </c:pt>
                <c:pt idx="1466">
                  <c:v>593.20000000000005</c:v>
                </c:pt>
                <c:pt idx="1467">
                  <c:v>593.4</c:v>
                </c:pt>
                <c:pt idx="1468">
                  <c:v>593.6</c:v>
                </c:pt>
                <c:pt idx="1469">
                  <c:v>593.79999999999995</c:v>
                </c:pt>
                <c:pt idx="1470">
                  <c:v>594</c:v>
                </c:pt>
                <c:pt idx="1471">
                  <c:v>594.20000000000005</c:v>
                </c:pt>
                <c:pt idx="1472">
                  <c:v>594.4</c:v>
                </c:pt>
                <c:pt idx="1473">
                  <c:v>594.6</c:v>
                </c:pt>
                <c:pt idx="1474">
                  <c:v>594.79999999999995</c:v>
                </c:pt>
                <c:pt idx="1475">
                  <c:v>595</c:v>
                </c:pt>
                <c:pt idx="1476">
                  <c:v>595.20000000000005</c:v>
                </c:pt>
                <c:pt idx="1477">
                  <c:v>595.4</c:v>
                </c:pt>
                <c:pt idx="1478">
                  <c:v>595.6</c:v>
                </c:pt>
                <c:pt idx="1479">
                  <c:v>595.79999999999995</c:v>
                </c:pt>
                <c:pt idx="1480">
                  <c:v>596</c:v>
                </c:pt>
                <c:pt idx="1481">
                  <c:v>596.20000000000005</c:v>
                </c:pt>
                <c:pt idx="1482">
                  <c:v>596.4</c:v>
                </c:pt>
                <c:pt idx="1483">
                  <c:v>596.6</c:v>
                </c:pt>
                <c:pt idx="1484">
                  <c:v>596.79999999999995</c:v>
                </c:pt>
                <c:pt idx="1485">
                  <c:v>597</c:v>
                </c:pt>
                <c:pt idx="1486">
                  <c:v>597.20000000000005</c:v>
                </c:pt>
                <c:pt idx="1487">
                  <c:v>597.4</c:v>
                </c:pt>
                <c:pt idx="1488">
                  <c:v>597.6</c:v>
                </c:pt>
                <c:pt idx="1489">
                  <c:v>597.79999999999995</c:v>
                </c:pt>
                <c:pt idx="1490">
                  <c:v>598</c:v>
                </c:pt>
                <c:pt idx="1491">
                  <c:v>598.20000000000005</c:v>
                </c:pt>
                <c:pt idx="1492">
                  <c:v>598.4</c:v>
                </c:pt>
                <c:pt idx="1493">
                  <c:v>598.6</c:v>
                </c:pt>
                <c:pt idx="1494">
                  <c:v>598.79999999999995</c:v>
                </c:pt>
                <c:pt idx="1495">
                  <c:v>599</c:v>
                </c:pt>
                <c:pt idx="1496">
                  <c:v>599.20000000000005</c:v>
                </c:pt>
                <c:pt idx="1497">
                  <c:v>599.4</c:v>
                </c:pt>
                <c:pt idx="1498">
                  <c:v>599.6</c:v>
                </c:pt>
                <c:pt idx="1499">
                  <c:v>599.79999999999995</c:v>
                </c:pt>
                <c:pt idx="1500">
                  <c:v>600</c:v>
                </c:pt>
              </c:numCache>
            </c:numRef>
          </c:xVal>
          <c:yVal>
            <c:numRef>
              <c:f>'5cm_275'!$C$32:$C$1532</c:f>
              <c:numCache>
                <c:formatCode>General</c:formatCode>
                <c:ptCount val="1501"/>
                <c:pt idx="0">
                  <c:v>32.43</c:v>
                </c:pt>
                <c:pt idx="1">
                  <c:v>29.64</c:v>
                </c:pt>
                <c:pt idx="2">
                  <c:v>30.759999999999998</c:v>
                </c:pt>
                <c:pt idx="3">
                  <c:v>30.419999999999998</c:v>
                </c:pt>
                <c:pt idx="4">
                  <c:v>28.91</c:v>
                </c:pt>
                <c:pt idx="5">
                  <c:v>30.12</c:v>
                </c:pt>
                <c:pt idx="6">
                  <c:v>31.37</c:v>
                </c:pt>
                <c:pt idx="7">
                  <c:v>29.77</c:v>
                </c:pt>
                <c:pt idx="8">
                  <c:v>29.01</c:v>
                </c:pt>
                <c:pt idx="9">
                  <c:v>29.07</c:v>
                </c:pt>
                <c:pt idx="10">
                  <c:v>30.01</c:v>
                </c:pt>
                <c:pt idx="11">
                  <c:v>29.51</c:v>
                </c:pt>
                <c:pt idx="12">
                  <c:v>28.85</c:v>
                </c:pt>
                <c:pt idx="13">
                  <c:v>28.52</c:v>
                </c:pt>
                <c:pt idx="14">
                  <c:v>26.01</c:v>
                </c:pt>
                <c:pt idx="15">
                  <c:v>28.08</c:v>
                </c:pt>
                <c:pt idx="16">
                  <c:v>27.419999999999998</c:v>
                </c:pt>
                <c:pt idx="17">
                  <c:v>27.43</c:v>
                </c:pt>
                <c:pt idx="18">
                  <c:v>29.17</c:v>
                </c:pt>
                <c:pt idx="19">
                  <c:v>26.86</c:v>
                </c:pt>
                <c:pt idx="20">
                  <c:v>27.14</c:v>
                </c:pt>
                <c:pt idx="21">
                  <c:v>27.25</c:v>
                </c:pt>
                <c:pt idx="22">
                  <c:v>27.2</c:v>
                </c:pt>
                <c:pt idx="23">
                  <c:v>26.34</c:v>
                </c:pt>
                <c:pt idx="24">
                  <c:v>23.830000000000002</c:v>
                </c:pt>
                <c:pt idx="25">
                  <c:v>24.759999999999998</c:v>
                </c:pt>
                <c:pt idx="26">
                  <c:v>27.75</c:v>
                </c:pt>
                <c:pt idx="27">
                  <c:v>26.830000000000002</c:v>
                </c:pt>
                <c:pt idx="28">
                  <c:v>25.22</c:v>
                </c:pt>
                <c:pt idx="29">
                  <c:v>23.57</c:v>
                </c:pt>
                <c:pt idx="30">
                  <c:v>23.19</c:v>
                </c:pt>
                <c:pt idx="31">
                  <c:v>21.55</c:v>
                </c:pt>
                <c:pt idx="32">
                  <c:v>23.95</c:v>
                </c:pt>
                <c:pt idx="33">
                  <c:v>24.439999999999998</c:v>
                </c:pt>
                <c:pt idx="34">
                  <c:v>25.35</c:v>
                </c:pt>
                <c:pt idx="35">
                  <c:v>25.85</c:v>
                </c:pt>
                <c:pt idx="36">
                  <c:v>26.04</c:v>
                </c:pt>
                <c:pt idx="37">
                  <c:v>26.22</c:v>
                </c:pt>
                <c:pt idx="38">
                  <c:v>26.29</c:v>
                </c:pt>
                <c:pt idx="39">
                  <c:v>26.84</c:v>
                </c:pt>
                <c:pt idx="40">
                  <c:v>27.03</c:v>
                </c:pt>
                <c:pt idx="41">
                  <c:v>24.06</c:v>
                </c:pt>
                <c:pt idx="42">
                  <c:v>22.9</c:v>
                </c:pt>
                <c:pt idx="43">
                  <c:v>23.43</c:v>
                </c:pt>
                <c:pt idx="44">
                  <c:v>23.38</c:v>
                </c:pt>
                <c:pt idx="45">
                  <c:v>23.610000000000003</c:v>
                </c:pt>
                <c:pt idx="46">
                  <c:v>22.43</c:v>
                </c:pt>
                <c:pt idx="47">
                  <c:v>24.32</c:v>
                </c:pt>
                <c:pt idx="48">
                  <c:v>23.58</c:v>
                </c:pt>
                <c:pt idx="49">
                  <c:v>21.86</c:v>
                </c:pt>
                <c:pt idx="50">
                  <c:v>21.939999999999998</c:v>
                </c:pt>
                <c:pt idx="51">
                  <c:v>22.37</c:v>
                </c:pt>
                <c:pt idx="52">
                  <c:v>23.650000000000002</c:v>
                </c:pt>
                <c:pt idx="53">
                  <c:v>23.51</c:v>
                </c:pt>
                <c:pt idx="54">
                  <c:v>24.07</c:v>
                </c:pt>
                <c:pt idx="55">
                  <c:v>23.72</c:v>
                </c:pt>
                <c:pt idx="56">
                  <c:v>23.47</c:v>
                </c:pt>
                <c:pt idx="57">
                  <c:v>24.14</c:v>
                </c:pt>
                <c:pt idx="58">
                  <c:v>24.09</c:v>
                </c:pt>
                <c:pt idx="59">
                  <c:v>23.310000000000002</c:v>
                </c:pt>
                <c:pt idx="60">
                  <c:v>24.47</c:v>
                </c:pt>
                <c:pt idx="61">
                  <c:v>24.27</c:v>
                </c:pt>
                <c:pt idx="62">
                  <c:v>25.130000000000003</c:v>
                </c:pt>
                <c:pt idx="63">
                  <c:v>23.2</c:v>
                </c:pt>
                <c:pt idx="64">
                  <c:v>22.59</c:v>
                </c:pt>
                <c:pt idx="65">
                  <c:v>22.38</c:v>
                </c:pt>
                <c:pt idx="66">
                  <c:v>22.979999999999997</c:v>
                </c:pt>
                <c:pt idx="67">
                  <c:v>22.37</c:v>
                </c:pt>
                <c:pt idx="68">
                  <c:v>23</c:v>
                </c:pt>
                <c:pt idx="69">
                  <c:v>23.36</c:v>
                </c:pt>
                <c:pt idx="70">
                  <c:v>23.439999999999998</c:v>
                </c:pt>
                <c:pt idx="71">
                  <c:v>23.22</c:v>
                </c:pt>
                <c:pt idx="72">
                  <c:v>23.12</c:v>
                </c:pt>
                <c:pt idx="73">
                  <c:v>22.88</c:v>
                </c:pt>
                <c:pt idx="74">
                  <c:v>23.89</c:v>
                </c:pt>
                <c:pt idx="75">
                  <c:v>22.71</c:v>
                </c:pt>
                <c:pt idx="76">
                  <c:v>22.21</c:v>
                </c:pt>
                <c:pt idx="77">
                  <c:v>22.24</c:v>
                </c:pt>
                <c:pt idx="78">
                  <c:v>21.71</c:v>
                </c:pt>
                <c:pt idx="79">
                  <c:v>20.59</c:v>
                </c:pt>
                <c:pt idx="80">
                  <c:v>22.439999999999998</c:v>
                </c:pt>
                <c:pt idx="81">
                  <c:v>22.39</c:v>
                </c:pt>
                <c:pt idx="82">
                  <c:v>21.35</c:v>
                </c:pt>
                <c:pt idx="83">
                  <c:v>20.45</c:v>
                </c:pt>
                <c:pt idx="84">
                  <c:v>21.02</c:v>
                </c:pt>
                <c:pt idx="85">
                  <c:v>22.27</c:v>
                </c:pt>
                <c:pt idx="86">
                  <c:v>23.19</c:v>
                </c:pt>
                <c:pt idx="87">
                  <c:v>24.23</c:v>
                </c:pt>
                <c:pt idx="88">
                  <c:v>22.74</c:v>
                </c:pt>
                <c:pt idx="89">
                  <c:v>23.57</c:v>
                </c:pt>
                <c:pt idx="90">
                  <c:v>22.91</c:v>
                </c:pt>
                <c:pt idx="91">
                  <c:v>22.69</c:v>
                </c:pt>
                <c:pt idx="92">
                  <c:v>21.830000000000002</c:v>
                </c:pt>
                <c:pt idx="93">
                  <c:v>20.56</c:v>
                </c:pt>
                <c:pt idx="94">
                  <c:v>19.93</c:v>
                </c:pt>
                <c:pt idx="95">
                  <c:v>21.830000000000002</c:v>
                </c:pt>
                <c:pt idx="96">
                  <c:v>22.47</c:v>
                </c:pt>
                <c:pt idx="97">
                  <c:v>23.810000000000002</c:v>
                </c:pt>
                <c:pt idx="98">
                  <c:v>22.130000000000003</c:v>
                </c:pt>
                <c:pt idx="99">
                  <c:v>22.08</c:v>
                </c:pt>
                <c:pt idx="100">
                  <c:v>20.23</c:v>
                </c:pt>
                <c:pt idx="101">
                  <c:v>20.03</c:v>
                </c:pt>
                <c:pt idx="102">
                  <c:v>19.7</c:v>
                </c:pt>
                <c:pt idx="103">
                  <c:v>19.829999999999995</c:v>
                </c:pt>
                <c:pt idx="104">
                  <c:v>20.939999999999998</c:v>
                </c:pt>
                <c:pt idx="105">
                  <c:v>22.05</c:v>
                </c:pt>
                <c:pt idx="106">
                  <c:v>21.650000000000002</c:v>
                </c:pt>
                <c:pt idx="107">
                  <c:v>20.97</c:v>
                </c:pt>
                <c:pt idx="108">
                  <c:v>21.14</c:v>
                </c:pt>
                <c:pt idx="109">
                  <c:v>21.779999999999998</c:v>
                </c:pt>
                <c:pt idx="110">
                  <c:v>22.06</c:v>
                </c:pt>
                <c:pt idx="111">
                  <c:v>21.459999999999997</c:v>
                </c:pt>
                <c:pt idx="112">
                  <c:v>20.22</c:v>
                </c:pt>
                <c:pt idx="113">
                  <c:v>19.21</c:v>
                </c:pt>
                <c:pt idx="114">
                  <c:v>18.760000000000002</c:v>
                </c:pt>
                <c:pt idx="115">
                  <c:v>20.100000000000001</c:v>
                </c:pt>
                <c:pt idx="116">
                  <c:v>18.16</c:v>
                </c:pt>
                <c:pt idx="117">
                  <c:v>19.239999999999995</c:v>
                </c:pt>
                <c:pt idx="118">
                  <c:v>18.93</c:v>
                </c:pt>
                <c:pt idx="119">
                  <c:v>18.93</c:v>
                </c:pt>
                <c:pt idx="120">
                  <c:v>20.399999999999999</c:v>
                </c:pt>
                <c:pt idx="121">
                  <c:v>22.77</c:v>
                </c:pt>
                <c:pt idx="122">
                  <c:v>24.2</c:v>
                </c:pt>
                <c:pt idx="123">
                  <c:v>22.919999999999998</c:v>
                </c:pt>
                <c:pt idx="124">
                  <c:v>23.08</c:v>
                </c:pt>
                <c:pt idx="125">
                  <c:v>22.95</c:v>
                </c:pt>
                <c:pt idx="126">
                  <c:v>22.3</c:v>
                </c:pt>
                <c:pt idx="127">
                  <c:v>21.45</c:v>
                </c:pt>
                <c:pt idx="128">
                  <c:v>21.14</c:v>
                </c:pt>
                <c:pt idx="129">
                  <c:v>21.01</c:v>
                </c:pt>
                <c:pt idx="130">
                  <c:v>21.58</c:v>
                </c:pt>
                <c:pt idx="131">
                  <c:v>22.110000000000003</c:v>
                </c:pt>
                <c:pt idx="132">
                  <c:v>22.330000000000002</c:v>
                </c:pt>
                <c:pt idx="133">
                  <c:v>21.43</c:v>
                </c:pt>
                <c:pt idx="134">
                  <c:v>20.85</c:v>
                </c:pt>
                <c:pt idx="135">
                  <c:v>20.170000000000005</c:v>
                </c:pt>
                <c:pt idx="136">
                  <c:v>19.45</c:v>
                </c:pt>
                <c:pt idx="137">
                  <c:v>19.739999999999995</c:v>
                </c:pt>
                <c:pt idx="138">
                  <c:v>20.02</c:v>
                </c:pt>
                <c:pt idx="139">
                  <c:v>19.82</c:v>
                </c:pt>
                <c:pt idx="140">
                  <c:v>20.72</c:v>
                </c:pt>
                <c:pt idx="141">
                  <c:v>19.86</c:v>
                </c:pt>
                <c:pt idx="142">
                  <c:v>20.03</c:v>
                </c:pt>
                <c:pt idx="143">
                  <c:v>21.12</c:v>
                </c:pt>
                <c:pt idx="144">
                  <c:v>22.02</c:v>
                </c:pt>
                <c:pt idx="145">
                  <c:v>21.19</c:v>
                </c:pt>
                <c:pt idx="146">
                  <c:v>19.95</c:v>
                </c:pt>
                <c:pt idx="147">
                  <c:v>19.439999999999998</c:v>
                </c:pt>
                <c:pt idx="148">
                  <c:v>21.05</c:v>
                </c:pt>
                <c:pt idx="149">
                  <c:v>20.69</c:v>
                </c:pt>
                <c:pt idx="150">
                  <c:v>21.34</c:v>
                </c:pt>
                <c:pt idx="151">
                  <c:v>20.12</c:v>
                </c:pt>
                <c:pt idx="152">
                  <c:v>21.43</c:v>
                </c:pt>
                <c:pt idx="153">
                  <c:v>21.51</c:v>
                </c:pt>
                <c:pt idx="154">
                  <c:v>21.45</c:v>
                </c:pt>
                <c:pt idx="155">
                  <c:v>20.82</c:v>
                </c:pt>
                <c:pt idx="156">
                  <c:v>21.959999999999997</c:v>
                </c:pt>
                <c:pt idx="157">
                  <c:v>20.979999999999997</c:v>
                </c:pt>
                <c:pt idx="158">
                  <c:v>19.190000000000001</c:v>
                </c:pt>
                <c:pt idx="159">
                  <c:v>19.100000000000001</c:v>
                </c:pt>
                <c:pt idx="160">
                  <c:v>19.420000000000002</c:v>
                </c:pt>
                <c:pt idx="161">
                  <c:v>21.02</c:v>
                </c:pt>
                <c:pt idx="162">
                  <c:v>20.09</c:v>
                </c:pt>
                <c:pt idx="163">
                  <c:v>20.979999999999997</c:v>
                </c:pt>
                <c:pt idx="164">
                  <c:v>21.06</c:v>
                </c:pt>
                <c:pt idx="165">
                  <c:v>21.04</c:v>
                </c:pt>
                <c:pt idx="166">
                  <c:v>21.419999999999998</c:v>
                </c:pt>
                <c:pt idx="167">
                  <c:v>21.47</c:v>
                </c:pt>
                <c:pt idx="168">
                  <c:v>21.07</c:v>
                </c:pt>
                <c:pt idx="169">
                  <c:v>21.79</c:v>
                </c:pt>
                <c:pt idx="170">
                  <c:v>23.52</c:v>
                </c:pt>
                <c:pt idx="171">
                  <c:v>22.19</c:v>
                </c:pt>
                <c:pt idx="172">
                  <c:v>20.66</c:v>
                </c:pt>
                <c:pt idx="173">
                  <c:v>19.86</c:v>
                </c:pt>
                <c:pt idx="174">
                  <c:v>21.12</c:v>
                </c:pt>
                <c:pt idx="175">
                  <c:v>21.1</c:v>
                </c:pt>
                <c:pt idx="176">
                  <c:v>22.17</c:v>
                </c:pt>
                <c:pt idx="177">
                  <c:v>23.610000000000003</c:v>
                </c:pt>
                <c:pt idx="178">
                  <c:v>21.52</c:v>
                </c:pt>
                <c:pt idx="179">
                  <c:v>21.3</c:v>
                </c:pt>
                <c:pt idx="180">
                  <c:v>21.919999999999998</c:v>
                </c:pt>
                <c:pt idx="181">
                  <c:v>21.59</c:v>
                </c:pt>
                <c:pt idx="182">
                  <c:v>21.279999999999998</c:v>
                </c:pt>
                <c:pt idx="183">
                  <c:v>21.150000000000002</c:v>
                </c:pt>
                <c:pt idx="184">
                  <c:v>22.25</c:v>
                </c:pt>
                <c:pt idx="185">
                  <c:v>23.810000000000002</c:v>
                </c:pt>
                <c:pt idx="186">
                  <c:v>24.39</c:v>
                </c:pt>
                <c:pt idx="187">
                  <c:v>22.67</c:v>
                </c:pt>
                <c:pt idx="188">
                  <c:v>22.4</c:v>
                </c:pt>
                <c:pt idx="189">
                  <c:v>21.1</c:v>
                </c:pt>
                <c:pt idx="190">
                  <c:v>20.759999999999998</c:v>
                </c:pt>
                <c:pt idx="191">
                  <c:v>19.309999999999999</c:v>
                </c:pt>
                <c:pt idx="192">
                  <c:v>20.329999999999995</c:v>
                </c:pt>
                <c:pt idx="193">
                  <c:v>20.5</c:v>
                </c:pt>
                <c:pt idx="194">
                  <c:v>20.439999999999998</c:v>
                </c:pt>
                <c:pt idx="195">
                  <c:v>21.1</c:v>
                </c:pt>
                <c:pt idx="196">
                  <c:v>20.91</c:v>
                </c:pt>
                <c:pt idx="197">
                  <c:v>20.5</c:v>
                </c:pt>
                <c:pt idx="198">
                  <c:v>20.37</c:v>
                </c:pt>
                <c:pt idx="199">
                  <c:v>20.45</c:v>
                </c:pt>
                <c:pt idx="200">
                  <c:v>19.079999999999995</c:v>
                </c:pt>
                <c:pt idx="201">
                  <c:v>19.04</c:v>
                </c:pt>
                <c:pt idx="202">
                  <c:v>20.3</c:v>
                </c:pt>
                <c:pt idx="203">
                  <c:v>20.51</c:v>
                </c:pt>
                <c:pt idx="204">
                  <c:v>20.12</c:v>
                </c:pt>
                <c:pt idx="205">
                  <c:v>18.959999999999997</c:v>
                </c:pt>
                <c:pt idx="206">
                  <c:v>19.350000000000001</c:v>
                </c:pt>
                <c:pt idx="207">
                  <c:v>20.45</c:v>
                </c:pt>
                <c:pt idx="208">
                  <c:v>20</c:v>
                </c:pt>
                <c:pt idx="209">
                  <c:v>19.38</c:v>
                </c:pt>
                <c:pt idx="210">
                  <c:v>20.14</c:v>
                </c:pt>
                <c:pt idx="211">
                  <c:v>20.36</c:v>
                </c:pt>
                <c:pt idx="212">
                  <c:v>19.47</c:v>
                </c:pt>
                <c:pt idx="213">
                  <c:v>19.779999999999998</c:v>
                </c:pt>
                <c:pt idx="214">
                  <c:v>19.75</c:v>
                </c:pt>
                <c:pt idx="215">
                  <c:v>20.02</c:v>
                </c:pt>
                <c:pt idx="216">
                  <c:v>18.600000000000001</c:v>
                </c:pt>
                <c:pt idx="217">
                  <c:v>19.38</c:v>
                </c:pt>
                <c:pt idx="218">
                  <c:v>20.58</c:v>
                </c:pt>
                <c:pt idx="219">
                  <c:v>21.23</c:v>
                </c:pt>
                <c:pt idx="220">
                  <c:v>21.59</c:v>
                </c:pt>
                <c:pt idx="221">
                  <c:v>22.34</c:v>
                </c:pt>
                <c:pt idx="222">
                  <c:v>22.479999999999997</c:v>
                </c:pt>
                <c:pt idx="223">
                  <c:v>23.610000000000003</c:v>
                </c:pt>
                <c:pt idx="224">
                  <c:v>21.150000000000002</c:v>
                </c:pt>
                <c:pt idx="225">
                  <c:v>20.7</c:v>
                </c:pt>
                <c:pt idx="226">
                  <c:v>22.310000000000002</c:v>
                </c:pt>
                <c:pt idx="227">
                  <c:v>22.38</c:v>
                </c:pt>
                <c:pt idx="228">
                  <c:v>22.419999999999998</c:v>
                </c:pt>
                <c:pt idx="229">
                  <c:v>22.150000000000002</c:v>
                </c:pt>
                <c:pt idx="230">
                  <c:v>21.84</c:v>
                </c:pt>
                <c:pt idx="231">
                  <c:v>20.89</c:v>
                </c:pt>
                <c:pt idx="232">
                  <c:v>21.59</c:v>
                </c:pt>
                <c:pt idx="233">
                  <c:v>20.9</c:v>
                </c:pt>
                <c:pt idx="234">
                  <c:v>20.130000000000003</c:v>
                </c:pt>
                <c:pt idx="235">
                  <c:v>20.239999999999995</c:v>
                </c:pt>
                <c:pt idx="236">
                  <c:v>20.16</c:v>
                </c:pt>
                <c:pt idx="237">
                  <c:v>20.79</c:v>
                </c:pt>
                <c:pt idx="238">
                  <c:v>19.97</c:v>
                </c:pt>
                <c:pt idx="239">
                  <c:v>20.02</c:v>
                </c:pt>
                <c:pt idx="240">
                  <c:v>20.350000000000001</c:v>
                </c:pt>
                <c:pt idx="241">
                  <c:v>20.89</c:v>
                </c:pt>
                <c:pt idx="242">
                  <c:v>23.07</c:v>
                </c:pt>
                <c:pt idx="243">
                  <c:v>21.830000000000002</c:v>
                </c:pt>
                <c:pt idx="244">
                  <c:v>20.03</c:v>
                </c:pt>
                <c:pt idx="245">
                  <c:v>19.5</c:v>
                </c:pt>
                <c:pt idx="246">
                  <c:v>21.99</c:v>
                </c:pt>
                <c:pt idx="247">
                  <c:v>21.919999999999998</c:v>
                </c:pt>
                <c:pt idx="248">
                  <c:v>21.419999999999998</c:v>
                </c:pt>
                <c:pt idx="249">
                  <c:v>20.52</c:v>
                </c:pt>
                <c:pt idx="250">
                  <c:v>20.72</c:v>
                </c:pt>
                <c:pt idx="251">
                  <c:v>20.79</c:v>
                </c:pt>
                <c:pt idx="252">
                  <c:v>21.52</c:v>
                </c:pt>
                <c:pt idx="253">
                  <c:v>19.610000000000003</c:v>
                </c:pt>
                <c:pt idx="254">
                  <c:v>19.09</c:v>
                </c:pt>
                <c:pt idx="255">
                  <c:v>18.439999999999998</c:v>
                </c:pt>
                <c:pt idx="256">
                  <c:v>19.130000000000003</c:v>
                </c:pt>
                <c:pt idx="257">
                  <c:v>17.79</c:v>
                </c:pt>
                <c:pt idx="258">
                  <c:v>19.91</c:v>
                </c:pt>
                <c:pt idx="259">
                  <c:v>18.84</c:v>
                </c:pt>
                <c:pt idx="260">
                  <c:v>19.010000000000005</c:v>
                </c:pt>
                <c:pt idx="261">
                  <c:v>20</c:v>
                </c:pt>
                <c:pt idx="262">
                  <c:v>20.479999999999997</c:v>
                </c:pt>
                <c:pt idx="263">
                  <c:v>19.399999999999999</c:v>
                </c:pt>
                <c:pt idx="264">
                  <c:v>21.82</c:v>
                </c:pt>
                <c:pt idx="265">
                  <c:v>20.779999999999998</c:v>
                </c:pt>
                <c:pt idx="266">
                  <c:v>18.18</c:v>
                </c:pt>
                <c:pt idx="267">
                  <c:v>18.91</c:v>
                </c:pt>
                <c:pt idx="268">
                  <c:v>18</c:v>
                </c:pt>
                <c:pt idx="269">
                  <c:v>19.21</c:v>
                </c:pt>
                <c:pt idx="270">
                  <c:v>21.38</c:v>
                </c:pt>
                <c:pt idx="271">
                  <c:v>21.56</c:v>
                </c:pt>
                <c:pt idx="272">
                  <c:v>21.18</c:v>
                </c:pt>
                <c:pt idx="273">
                  <c:v>20.64</c:v>
                </c:pt>
                <c:pt idx="274">
                  <c:v>20.110000000000003</c:v>
                </c:pt>
                <c:pt idx="275">
                  <c:v>20.93</c:v>
                </c:pt>
                <c:pt idx="276">
                  <c:v>20.279999999999998</c:v>
                </c:pt>
                <c:pt idx="277">
                  <c:v>20.37</c:v>
                </c:pt>
                <c:pt idx="278">
                  <c:v>22.479999999999997</c:v>
                </c:pt>
                <c:pt idx="279">
                  <c:v>21.87</c:v>
                </c:pt>
                <c:pt idx="280">
                  <c:v>20.85</c:v>
                </c:pt>
                <c:pt idx="281">
                  <c:v>22.259999999999998</c:v>
                </c:pt>
                <c:pt idx="282">
                  <c:v>20.89</c:v>
                </c:pt>
                <c:pt idx="283">
                  <c:v>21.39</c:v>
                </c:pt>
                <c:pt idx="284">
                  <c:v>19.559999999999999</c:v>
                </c:pt>
                <c:pt idx="285">
                  <c:v>21.1</c:v>
                </c:pt>
                <c:pt idx="286">
                  <c:v>19.68</c:v>
                </c:pt>
                <c:pt idx="287">
                  <c:v>19.760000000000002</c:v>
                </c:pt>
                <c:pt idx="288">
                  <c:v>19.59</c:v>
                </c:pt>
                <c:pt idx="289">
                  <c:v>21.979999999999997</c:v>
                </c:pt>
                <c:pt idx="290">
                  <c:v>21.23</c:v>
                </c:pt>
                <c:pt idx="291">
                  <c:v>22.419999999999998</c:v>
                </c:pt>
                <c:pt idx="292">
                  <c:v>22.54</c:v>
                </c:pt>
                <c:pt idx="293">
                  <c:v>22.2</c:v>
                </c:pt>
                <c:pt idx="294">
                  <c:v>21.810000000000002</c:v>
                </c:pt>
                <c:pt idx="295">
                  <c:v>21.459999999999997</c:v>
                </c:pt>
                <c:pt idx="296">
                  <c:v>22.88</c:v>
                </c:pt>
                <c:pt idx="297">
                  <c:v>22.84</c:v>
                </c:pt>
                <c:pt idx="298">
                  <c:v>24.24</c:v>
                </c:pt>
                <c:pt idx="299">
                  <c:v>22.22</c:v>
                </c:pt>
                <c:pt idx="300">
                  <c:v>24.279999999999998</c:v>
                </c:pt>
                <c:pt idx="301">
                  <c:v>23.650000000000002</c:v>
                </c:pt>
                <c:pt idx="302">
                  <c:v>22.64</c:v>
                </c:pt>
                <c:pt idx="303">
                  <c:v>22.02</c:v>
                </c:pt>
                <c:pt idx="304">
                  <c:v>22</c:v>
                </c:pt>
                <c:pt idx="305">
                  <c:v>23.279999999999998</c:v>
                </c:pt>
                <c:pt idx="306">
                  <c:v>24.17</c:v>
                </c:pt>
                <c:pt idx="307">
                  <c:v>25.24</c:v>
                </c:pt>
                <c:pt idx="308">
                  <c:v>23.6</c:v>
                </c:pt>
                <c:pt idx="309">
                  <c:v>22.259999999999998</c:v>
                </c:pt>
                <c:pt idx="310">
                  <c:v>20.979999999999997</c:v>
                </c:pt>
                <c:pt idx="311">
                  <c:v>20.85</c:v>
                </c:pt>
                <c:pt idx="312">
                  <c:v>18.38</c:v>
                </c:pt>
                <c:pt idx="313">
                  <c:v>18.3</c:v>
                </c:pt>
                <c:pt idx="314">
                  <c:v>20.6</c:v>
                </c:pt>
                <c:pt idx="315">
                  <c:v>20.93</c:v>
                </c:pt>
                <c:pt idx="316">
                  <c:v>21.29</c:v>
                </c:pt>
                <c:pt idx="317">
                  <c:v>21.16</c:v>
                </c:pt>
                <c:pt idx="318">
                  <c:v>22.84</c:v>
                </c:pt>
                <c:pt idx="319">
                  <c:v>22.07</c:v>
                </c:pt>
                <c:pt idx="320">
                  <c:v>23.419999999999998</c:v>
                </c:pt>
                <c:pt idx="321">
                  <c:v>23.110000000000003</c:v>
                </c:pt>
                <c:pt idx="322">
                  <c:v>24.32</c:v>
                </c:pt>
                <c:pt idx="323">
                  <c:v>24.93</c:v>
                </c:pt>
                <c:pt idx="324">
                  <c:v>22.779999999999998</c:v>
                </c:pt>
                <c:pt idx="325">
                  <c:v>21.12</c:v>
                </c:pt>
                <c:pt idx="326">
                  <c:v>20.69</c:v>
                </c:pt>
                <c:pt idx="327">
                  <c:v>21.39</c:v>
                </c:pt>
                <c:pt idx="328">
                  <c:v>23.32</c:v>
                </c:pt>
                <c:pt idx="329">
                  <c:v>21.45</c:v>
                </c:pt>
                <c:pt idx="330">
                  <c:v>20.88</c:v>
                </c:pt>
                <c:pt idx="331">
                  <c:v>21.439999999999998</c:v>
                </c:pt>
                <c:pt idx="332">
                  <c:v>22.09</c:v>
                </c:pt>
                <c:pt idx="333">
                  <c:v>21.08</c:v>
                </c:pt>
                <c:pt idx="334">
                  <c:v>21.36</c:v>
                </c:pt>
                <c:pt idx="335">
                  <c:v>20.14</c:v>
                </c:pt>
                <c:pt idx="336">
                  <c:v>22.150000000000002</c:v>
                </c:pt>
                <c:pt idx="337">
                  <c:v>22.66</c:v>
                </c:pt>
                <c:pt idx="338">
                  <c:v>22.01</c:v>
                </c:pt>
                <c:pt idx="339">
                  <c:v>22.73</c:v>
                </c:pt>
                <c:pt idx="340">
                  <c:v>23.810000000000002</c:v>
                </c:pt>
                <c:pt idx="341">
                  <c:v>24.38</c:v>
                </c:pt>
                <c:pt idx="342">
                  <c:v>24.29</c:v>
                </c:pt>
                <c:pt idx="343">
                  <c:v>22.77</c:v>
                </c:pt>
                <c:pt idx="344">
                  <c:v>21.810000000000002</c:v>
                </c:pt>
                <c:pt idx="345">
                  <c:v>22.54</c:v>
                </c:pt>
                <c:pt idx="346">
                  <c:v>21.97</c:v>
                </c:pt>
                <c:pt idx="347">
                  <c:v>22.75</c:v>
                </c:pt>
                <c:pt idx="348">
                  <c:v>22.93</c:v>
                </c:pt>
                <c:pt idx="349">
                  <c:v>24.37</c:v>
                </c:pt>
                <c:pt idx="350">
                  <c:v>23.66</c:v>
                </c:pt>
                <c:pt idx="351">
                  <c:v>22.979999999999997</c:v>
                </c:pt>
                <c:pt idx="352">
                  <c:v>22.939999999999998</c:v>
                </c:pt>
                <c:pt idx="353">
                  <c:v>23.58</c:v>
                </c:pt>
                <c:pt idx="354">
                  <c:v>24.6</c:v>
                </c:pt>
                <c:pt idx="355">
                  <c:v>26.419999999999998</c:v>
                </c:pt>
                <c:pt idx="356">
                  <c:v>25.36</c:v>
                </c:pt>
                <c:pt idx="357">
                  <c:v>24.67</c:v>
                </c:pt>
                <c:pt idx="358">
                  <c:v>22.810000000000002</c:v>
                </c:pt>
                <c:pt idx="359">
                  <c:v>23.330000000000002</c:v>
                </c:pt>
                <c:pt idx="360">
                  <c:v>24.38</c:v>
                </c:pt>
                <c:pt idx="361">
                  <c:v>23.959999999999997</c:v>
                </c:pt>
                <c:pt idx="362">
                  <c:v>24.110000000000003</c:v>
                </c:pt>
                <c:pt idx="363">
                  <c:v>23.7</c:v>
                </c:pt>
                <c:pt idx="364">
                  <c:v>26.03</c:v>
                </c:pt>
                <c:pt idx="365">
                  <c:v>23.51</c:v>
                </c:pt>
                <c:pt idx="366">
                  <c:v>23.27</c:v>
                </c:pt>
                <c:pt idx="367">
                  <c:v>23.68</c:v>
                </c:pt>
                <c:pt idx="368">
                  <c:v>24.650000000000002</c:v>
                </c:pt>
                <c:pt idx="369">
                  <c:v>23.07</c:v>
                </c:pt>
                <c:pt idx="370">
                  <c:v>23.630000000000003</c:v>
                </c:pt>
                <c:pt idx="371">
                  <c:v>24.37</c:v>
                </c:pt>
                <c:pt idx="372">
                  <c:v>25.55</c:v>
                </c:pt>
                <c:pt idx="373">
                  <c:v>25.91</c:v>
                </c:pt>
                <c:pt idx="374">
                  <c:v>25.16</c:v>
                </c:pt>
                <c:pt idx="375">
                  <c:v>24.12</c:v>
                </c:pt>
                <c:pt idx="376">
                  <c:v>23.67</c:v>
                </c:pt>
                <c:pt idx="377">
                  <c:v>22.85</c:v>
                </c:pt>
                <c:pt idx="378">
                  <c:v>23.919999999999998</c:v>
                </c:pt>
                <c:pt idx="379">
                  <c:v>23.18</c:v>
                </c:pt>
                <c:pt idx="380">
                  <c:v>24.8</c:v>
                </c:pt>
                <c:pt idx="381">
                  <c:v>25.310000000000002</c:v>
                </c:pt>
                <c:pt idx="382">
                  <c:v>26.71</c:v>
                </c:pt>
                <c:pt idx="383">
                  <c:v>28.2</c:v>
                </c:pt>
                <c:pt idx="384">
                  <c:v>26.759999999999998</c:v>
                </c:pt>
                <c:pt idx="385">
                  <c:v>27.21</c:v>
                </c:pt>
                <c:pt idx="386">
                  <c:v>27.38</c:v>
                </c:pt>
                <c:pt idx="387">
                  <c:v>27.330000000000002</c:v>
                </c:pt>
                <c:pt idx="388">
                  <c:v>28.29</c:v>
                </c:pt>
                <c:pt idx="389">
                  <c:v>26.04</c:v>
                </c:pt>
                <c:pt idx="390">
                  <c:v>26.439999999999998</c:v>
                </c:pt>
                <c:pt idx="391">
                  <c:v>26.330000000000002</c:v>
                </c:pt>
                <c:pt idx="392">
                  <c:v>25.41</c:v>
                </c:pt>
                <c:pt idx="393">
                  <c:v>26</c:v>
                </c:pt>
                <c:pt idx="394">
                  <c:v>25.88</c:v>
                </c:pt>
                <c:pt idx="395">
                  <c:v>26.479999999999997</c:v>
                </c:pt>
                <c:pt idx="396">
                  <c:v>26.2</c:v>
                </c:pt>
                <c:pt idx="397">
                  <c:v>27.9</c:v>
                </c:pt>
                <c:pt idx="398">
                  <c:v>28.9</c:v>
                </c:pt>
                <c:pt idx="399">
                  <c:v>28.830000000000002</c:v>
                </c:pt>
                <c:pt idx="400">
                  <c:v>28.3</c:v>
                </c:pt>
                <c:pt idx="401">
                  <c:v>28.02</c:v>
                </c:pt>
                <c:pt idx="402">
                  <c:v>27.8</c:v>
                </c:pt>
                <c:pt idx="403">
                  <c:v>29.830000000000002</c:v>
                </c:pt>
                <c:pt idx="404">
                  <c:v>28.810000000000002</c:v>
                </c:pt>
                <c:pt idx="405">
                  <c:v>29.2</c:v>
                </c:pt>
                <c:pt idx="406">
                  <c:v>31.36</c:v>
                </c:pt>
                <c:pt idx="407">
                  <c:v>29.99</c:v>
                </c:pt>
                <c:pt idx="408">
                  <c:v>30.9</c:v>
                </c:pt>
                <c:pt idx="409">
                  <c:v>30.630000000000003</c:v>
                </c:pt>
                <c:pt idx="410">
                  <c:v>31.49</c:v>
                </c:pt>
                <c:pt idx="411">
                  <c:v>31.49</c:v>
                </c:pt>
                <c:pt idx="412">
                  <c:v>34.49</c:v>
                </c:pt>
                <c:pt idx="413">
                  <c:v>34.03</c:v>
                </c:pt>
                <c:pt idx="414">
                  <c:v>34.290000000000006</c:v>
                </c:pt>
                <c:pt idx="415">
                  <c:v>33.9</c:v>
                </c:pt>
                <c:pt idx="416">
                  <c:v>34.190000000000005</c:v>
                </c:pt>
                <c:pt idx="417">
                  <c:v>32.89</c:v>
                </c:pt>
                <c:pt idx="418">
                  <c:v>31.7</c:v>
                </c:pt>
                <c:pt idx="419">
                  <c:v>32.130000000000003</c:v>
                </c:pt>
                <c:pt idx="420">
                  <c:v>32.54</c:v>
                </c:pt>
                <c:pt idx="421">
                  <c:v>33.949999999999996</c:v>
                </c:pt>
                <c:pt idx="422">
                  <c:v>35.49</c:v>
                </c:pt>
                <c:pt idx="423">
                  <c:v>31.87</c:v>
                </c:pt>
                <c:pt idx="424">
                  <c:v>34.67</c:v>
                </c:pt>
                <c:pt idx="425">
                  <c:v>35.11</c:v>
                </c:pt>
                <c:pt idx="426">
                  <c:v>36.870000000000005</c:v>
                </c:pt>
                <c:pt idx="427">
                  <c:v>35.08</c:v>
                </c:pt>
                <c:pt idx="428">
                  <c:v>36.36</c:v>
                </c:pt>
                <c:pt idx="429">
                  <c:v>37.01</c:v>
                </c:pt>
                <c:pt idx="430">
                  <c:v>36.349999999999994</c:v>
                </c:pt>
                <c:pt idx="431">
                  <c:v>35.61</c:v>
                </c:pt>
                <c:pt idx="432">
                  <c:v>35.01</c:v>
                </c:pt>
                <c:pt idx="433">
                  <c:v>35.700000000000003</c:v>
                </c:pt>
                <c:pt idx="434">
                  <c:v>36.660000000000004</c:v>
                </c:pt>
                <c:pt idx="435">
                  <c:v>35.86</c:v>
                </c:pt>
                <c:pt idx="436">
                  <c:v>37.15</c:v>
                </c:pt>
                <c:pt idx="437">
                  <c:v>36.89</c:v>
                </c:pt>
                <c:pt idx="438">
                  <c:v>37.89</c:v>
                </c:pt>
                <c:pt idx="439">
                  <c:v>38.839999999999996</c:v>
                </c:pt>
                <c:pt idx="440">
                  <c:v>38.17</c:v>
                </c:pt>
                <c:pt idx="441">
                  <c:v>40.14</c:v>
                </c:pt>
                <c:pt idx="442">
                  <c:v>40.620000000000005</c:v>
                </c:pt>
                <c:pt idx="443">
                  <c:v>41.59</c:v>
                </c:pt>
                <c:pt idx="444">
                  <c:v>42.339999999999996</c:v>
                </c:pt>
                <c:pt idx="445">
                  <c:v>40.99</c:v>
                </c:pt>
                <c:pt idx="446">
                  <c:v>42.56</c:v>
                </c:pt>
                <c:pt idx="447">
                  <c:v>42.190000000000005</c:v>
                </c:pt>
                <c:pt idx="448">
                  <c:v>42.96</c:v>
                </c:pt>
                <c:pt idx="449">
                  <c:v>43.290000000000006</c:v>
                </c:pt>
                <c:pt idx="450">
                  <c:v>42.39</c:v>
                </c:pt>
                <c:pt idx="451">
                  <c:v>42.53</c:v>
                </c:pt>
                <c:pt idx="452">
                  <c:v>42.849999999999994</c:v>
                </c:pt>
                <c:pt idx="453">
                  <c:v>44.2</c:v>
                </c:pt>
                <c:pt idx="454">
                  <c:v>43.720000000000006</c:v>
                </c:pt>
                <c:pt idx="455">
                  <c:v>45.37</c:v>
                </c:pt>
                <c:pt idx="456">
                  <c:v>46.220000000000006</c:v>
                </c:pt>
                <c:pt idx="457">
                  <c:v>45.52</c:v>
                </c:pt>
                <c:pt idx="458">
                  <c:v>47.120000000000005</c:v>
                </c:pt>
                <c:pt idx="459">
                  <c:v>49.690000000000005</c:v>
                </c:pt>
                <c:pt idx="460">
                  <c:v>49.8</c:v>
                </c:pt>
                <c:pt idx="461">
                  <c:v>49.74</c:v>
                </c:pt>
                <c:pt idx="462">
                  <c:v>49.14</c:v>
                </c:pt>
                <c:pt idx="463">
                  <c:v>48.89</c:v>
                </c:pt>
                <c:pt idx="464">
                  <c:v>47.07</c:v>
                </c:pt>
                <c:pt idx="465">
                  <c:v>46.54</c:v>
                </c:pt>
                <c:pt idx="466">
                  <c:v>51.47</c:v>
                </c:pt>
                <c:pt idx="467">
                  <c:v>48.68</c:v>
                </c:pt>
                <c:pt idx="468">
                  <c:v>50.06</c:v>
                </c:pt>
                <c:pt idx="469">
                  <c:v>53.53</c:v>
                </c:pt>
                <c:pt idx="470">
                  <c:v>56.02</c:v>
                </c:pt>
                <c:pt idx="471">
                  <c:v>55.68</c:v>
                </c:pt>
                <c:pt idx="472">
                  <c:v>54.55</c:v>
                </c:pt>
                <c:pt idx="473">
                  <c:v>54.760000000000005</c:v>
                </c:pt>
                <c:pt idx="474">
                  <c:v>52.64</c:v>
                </c:pt>
                <c:pt idx="475">
                  <c:v>52.05</c:v>
                </c:pt>
                <c:pt idx="476">
                  <c:v>52.18</c:v>
                </c:pt>
                <c:pt idx="477">
                  <c:v>54.04</c:v>
                </c:pt>
                <c:pt idx="478">
                  <c:v>57.58</c:v>
                </c:pt>
                <c:pt idx="479">
                  <c:v>59.03</c:v>
                </c:pt>
                <c:pt idx="480">
                  <c:v>59.51</c:v>
                </c:pt>
                <c:pt idx="481">
                  <c:v>60.32</c:v>
                </c:pt>
                <c:pt idx="482">
                  <c:v>59.75</c:v>
                </c:pt>
                <c:pt idx="483">
                  <c:v>59.74</c:v>
                </c:pt>
                <c:pt idx="484">
                  <c:v>59.690000000000005</c:v>
                </c:pt>
                <c:pt idx="485">
                  <c:v>58.28</c:v>
                </c:pt>
                <c:pt idx="486">
                  <c:v>57.52</c:v>
                </c:pt>
                <c:pt idx="487">
                  <c:v>59.02</c:v>
                </c:pt>
                <c:pt idx="488">
                  <c:v>58.160000000000004</c:v>
                </c:pt>
                <c:pt idx="489">
                  <c:v>59.230000000000004</c:v>
                </c:pt>
                <c:pt idx="490">
                  <c:v>59.790000000000006</c:v>
                </c:pt>
                <c:pt idx="491">
                  <c:v>59.43</c:v>
                </c:pt>
                <c:pt idx="492">
                  <c:v>60.120000000000005</c:v>
                </c:pt>
                <c:pt idx="493">
                  <c:v>59.46</c:v>
                </c:pt>
                <c:pt idx="494">
                  <c:v>61.09</c:v>
                </c:pt>
                <c:pt idx="495">
                  <c:v>61.55</c:v>
                </c:pt>
                <c:pt idx="496">
                  <c:v>63.690000000000005</c:v>
                </c:pt>
                <c:pt idx="497">
                  <c:v>64.31</c:v>
                </c:pt>
                <c:pt idx="498">
                  <c:v>64.2</c:v>
                </c:pt>
                <c:pt idx="499">
                  <c:v>63.04</c:v>
                </c:pt>
                <c:pt idx="500">
                  <c:v>64.099999999999994</c:v>
                </c:pt>
                <c:pt idx="501">
                  <c:v>64.92</c:v>
                </c:pt>
                <c:pt idx="502">
                  <c:v>63.87</c:v>
                </c:pt>
                <c:pt idx="503">
                  <c:v>65.31</c:v>
                </c:pt>
                <c:pt idx="504">
                  <c:v>65.86</c:v>
                </c:pt>
                <c:pt idx="505">
                  <c:v>66.86999999999999</c:v>
                </c:pt>
                <c:pt idx="506">
                  <c:v>68</c:v>
                </c:pt>
                <c:pt idx="507">
                  <c:v>67.61999999999999</c:v>
                </c:pt>
                <c:pt idx="508">
                  <c:v>66.72</c:v>
                </c:pt>
                <c:pt idx="509">
                  <c:v>66.31</c:v>
                </c:pt>
                <c:pt idx="510">
                  <c:v>67.86999999999999</c:v>
                </c:pt>
                <c:pt idx="511">
                  <c:v>68.36</c:v>
                </c:pt>
                <c:pt idx="512">
                  <c:v>69.910000000000011</c:v>
                </c:pt>
                <c:pt idx="513">
                  <c:v>70.92</c:v>
                </c:pt>
                <c:pt idx="514">
                  <c:v>70.16</c:v>
                </c:pt>
                <c:pt idx="515">
                  <c:v>72.400000000000006</c:v>
                </c:pt>
                <c:pt idx="516">
                  <c:v>71.679999999999993</c:v>
                </c:pt>
                <c:pt idx="517">
                  <c:v>72.52</c:v>
                </c:pt>
                <c:pt idx="518">
                  <c:v>74.11999999999999</c:v>
                </c:pt>
                <c:pt idx="519">
                  <c:v>74.679999999999993</c:v>
                </c:pt>
                <c:pt idx="520">
                  <c:v>76.179999999999993</c:v>
                </c:pt>
                <c:pt idx="521">
                  <c:v>77.179999999999993</c:v>
                </c:pt>
                <c:pt idx="522">
                  <c:v>75.52</c:v>
                </c:pt>
                <c:pt idx="523">
                  <c:v>75.98</c:v>
                </c:pt>
                <c:pt idx="524">
                  <c:v>75.84</c:v>
                </c:pt>
                <c:pt idx="525">
                  <c:v>77.31</c:v>
                </c:pt>
                <c:pt idx="526">
                  <c:v>78.81</c:v>
                </c:pt>
                <c:pt idx="527">
                  <c:v>77.86</c:v>
                </c:pt>
                <c:pt idx="528">
                  <c:v>77.14</c:v>
                </c:pt>
                <c:pt idx="529">
                  <c:v>80.61</c:v>
                </c:pt>
                <c:pt idx="530">
                  <c:v>83.61999999999999</c:v>
                </c:pt>
                <c:pt idx="531">
                  <c:v>84.14</c:v>
                </c:pt>
                <c:pt idx="532">
                  <c:v>84.33</c:v>
                </c:pt>
                <c:pt idx="533">
                  <c:v>87.45</c:v>
                </c:pt>
                <c:pt idx="534">
                  <c:v>86.31</c:v>
                </c:pt>
                <c:pt idx="535">
                  <c:v>87.51</c:v>
                </c:pt>
                <c:pt idx="536">
                  <c:v>88.63</c:v>
                </c:pt>
                <c:pt idx="537">
                  <c:v>86.73</c:v>
                </c:pt>
                <c:pt idx="538">
                  <c:v>86.33</c:v>
                </c:pt>
                <c:pt idx="539">
                  <c:v>87.33</c:v>
                </c:pt>
                <c:pt idx="540">
                  <c:v>90.88</c:v>
                </c:pt>
                <c:pt idx="541">
                  <c:v>91.38</c:v>
                </c:pt>
                <c:pt idx="542">
                  <c:v>92.48</c:v>
                </c:pt>
                <c:pt idx="543">
                  <c:v>92.47</c:v>
                </c:pt>
                <c:pt idx="544">
                  <c:v>94.210000000000008</c:v>
                </c:pt>
                <c:pt idx="545">
                  <c:v>93.26</c:v>
                </c:pt>
                <c:pt idx="546">
                  <c:v>92.9</c:v>
                </c:pt>
                <c:pt idx="547">
                  <c:v>92.649999999999991</c:v>
                </c:pt>
                <c:pt idx="548">
                  <c:v>93.53</c:v>
                </c:pt>
                <c:pt idx="549">
                  <c:v>95.1</c:v>
                </c:pt>
                <c:pt idx="550">
                  <c:v>96.83</c:v>
                </c:pt>
                <c:pt idx="551">
                  <c:v>98.710000000000008</c:v>
                </c:pt>
                <c:pt idx="552">
                  <c:v>96.240000000000009</c:v>
                </c:pt>
                <c:pt idx="553">
                  <c:v>95.39</c:v>
                </c:pt>
                <c:pt idx="554">
                  <c:v>95.410000000000011</c:v>
                </c:pt>
                <c:pt idx="555">
                  <c:v>95.93</c:v>
                </c:pt>
                <c:pt idx="556">
                  <c:v>94.66</c:v>
                </c:pt>
                <c:pt idx="557">
                  <c:v>96.29</c:v>
                </c:pt>
                <c:pt idx="558">
                  <c:v>99.73</c:v>
                </c:pt>
                <c:pt idx="559">
                  <c:v>99.77</c:v>
                </c:pt>
                <c:pt idx="560">
                  <c:v>102.3</c:v>
                </c:pt>
                <c:pt idx="561">
                  <c:v>103.4</c:v>
                </c:pt>
                <c:pt idx="562">
                  <c:v>105.6</c:v>
                </c:pt>
                <c:pt idx="563">
                  <c:v>104.1</c:v>
                </c:pt>
                <c:pt idx="564">
                  <c:v>105</c:v>
                </c:pt>
                <c:pt idx="565">
                  <c:v>107.4</c:v>
                </c:pt>
                <c:pt idx="566">
                  <c:v>107.3</c:v>
                </c:pt>
                <c:pt idx="567">
                  <c:v>107.9</c:v>
                </c:pt>
                <c:pt idx="568">
                  <c:v>108.8</c:v>
                </c:pt>
                <c:pt idx="569">
                  <c:v>107.7</c:v>
                </c:pt>
                <c:pt idx="570">
                  <c:v>110.5</c:v>
                </c:pt>
                <c:pt idx="571">
                  <c:v>109.2</c:v>
                </c:pt>
                <c:pt idx="572">
                  <c:v>111.2</c:v>
                </c:pt>
                <c:pt idx="573">
                  <c:v>109.8</c:v>
                </c:pt>
                <c:pt idx="574">
                  <c:v>111.5</c:v>
                </c:pt>
                <c:pt idx="575">
                  <c:v>114</c:v>
                </c:pt>
                <c:pt idx="576">
                  <c:v>114.9</c:v>
                </c:pt>
                <c:pt idx="577">
                  <c:v>117.1</c:v>
                </c:pt>
                <c:pt idx="578">
                  <c:v>118.3</c:v>
                </c:pt>
                <c:pt idx="579">
                  <c:v>117.7</c:v>
                </c:pt>
                <c:pt idx="580">
                  <c:v>116.6</c:v>
                </c:pt>
                <c:pt idx="581">
                  <c:v>119.5</c:v>
                </c:pt>
                <c:pt idx="582">
                  <c:v>120.9</c:v>
                </c:pt>
                <c:pt idx="583">
                  <c:v>123.4</c:v>
                </c:pt>
                <c:pt idx="584">
                  <c:v>123.6</c:v>
                </c:pt>
                <c:pt idx="585">
                  <c:v>126.1</c:v>
                </c:pt>
                <c:pt idx="586">
                  <c:v>125.9</c:v>
                </c:pt>
                <c:pt idx="587">
                  <c:v>125</c:v>
                </c:pt>
                <c:pt idx="588">
                  <c:v>122.7</c:v>
                </c:pt>
                <c:pt idx="589">
                  <c:v>123.4</c:v>
                </c:pt>
                <c:pt idx="590">
                  <c:v>125.9</c:v>
                </c:pt>
                <c:pt idx="591">
                  <c:v>125.7</c:v>
                </c:pt>
                <c:pt idx="592">
                  <c:v>125.1</c:v>
                </c:pt>
                <c:pt idx="593">
                  <c:v>129.1</c:v>
                </c:pt>
                <c:pt idx="594">
                  <c:v>128.6</c:v>
                </c:pt>
                <c:pt idx="595">
                  <c:v>129.1</c:v>
                </c:pt>
                <c:pt idx="596">
                  <c:v>131.19999999999999</c:v>
                </c:pt>
                <c:pt idx="597">
                  <c:v>130.6</c:v>
                </c:pt>
                <c:pt idx="598">
                  <c:v>132.80000000000001</c:v>
                </c:pt>
                <c:pt idx="599">
                  <c:v>135.69999999999999</c:v>
                </c:pt>
                <c:pt idx="600">
                  <c:v>139.69999999999999</c:v>
                </c:pt>
                <c:pt idx="601">
                  <c:v>137.5</c:v>
                </c:pt>
                <c:pt idx="602">
                  <c:v>138.4</c:v>
                </c:pt>
                <c:pt idx="603">
                  <c:v>135.69999999999999</c:v>
                </c:pt>
                <c:pt idx="604">
                  <c:v>137.9</c:v>
                </c:pt>
                <c:pt idx="605">
                  <c:v>139.5</c:v>
                </c:pt>
                <c:pt idx="606">
                  <c:v>142.69999999999999</c:v>
                </c:pt>
                <c:pt idx="607">
                  <c:v>140.80000000000001</c:v>
                </c:pt>
                <c:pt idx="608">
                  <c:v>142.1</c:v>
                </c:pt>
                <c:pt idx="609">
                  <c:v>142.4</c:v>
                </c:pt>
                <c:pt idx="610">
                  <c:v>144.30000000000001</c:v>
                </c:pt>
                <c:pt idx="611">
                  <c:v>143.69999999999999</c:v>
                </c:pt>
                <c:pt idx="612">
                  <c:v>145.19999999999999</c:v>
                </c:pt>
                <c:pt idx="613">
                  <c:v>144.6</c:v>
                </c:pt>
                <c:pt idx="614">
                  <c:v>146.1</c:v>
                </c:pt>
                <c:pt idx="615">
                  <c:v>149.80000000000001</c:v>
                </c:pt>
                <c:pt idx="616">
                  <c:v>148.19999999999999</c:v>
                </c:pt>
                <c:pt idx="617">
                  <c:v>148.19999999999999</c:v>
                </c:pt>
                <c:pt idx="618">
                  <c:v>148.4</c:v>
                </c:pt>
                <c:pt idx="619">
                  <c:v>150.9</c:v>
                </c:pt>
                <c:pt idx="620">
                  <c:v>147.80000000000001</c:v>
                </c:pt>
                <c:pt idx="621">
                  <c:v>152.5</c:v>
                </c:pt>
                <c:pt idx="622">
                  <c:v>152.9</c:v>
                </c:pt>
                <c:pt idx="623">
                  <c:v>155</c:v>
                </c:pt>
                <c:pt idx="624">
                  <c:v>157.80000000000001</c:v>
                </c:pt>
                <c:pt idx="625">
                  <c:v>159.69999999999999</c:v>
                </c:pt>
                <c:pt idx="626">
                  <c:v>159.69999999999999</c:v>
                </c:pt>
                <c:pt idx="627">
                  <c:v>162.80000000000001</c:v>
                </c:pt>
                <c:pt idx="628">
                  <c:v>163.5</c:v>
                </c:pt>
                <c:pt idx="629">
                  <c:v>162.69999999999999</c:v>
                </c:pt>
                <c:pt idx="630">
                  <c:v>164.3</c:v>
                </c:pt>
                <c:pt idx="631">
                  <c:v>165</c:v>
                </c:pt>
                <c:pt idx="632">
                  <c:v>168.8</c:v>
                </c:pt>
                <c:pt idx="633">
                  <c:v>168.6</c:v>
                </c:pt>
                <c:pt idx="634">
                  <c:v>170</c:v>
                </c:pt>
                <c:pt idx="635">
                  <c:v>166.4</c:v>
                </c:pt>
                <c:pt idx="636">
                  <c:v>167.8</c:v>
                </c:pt>
                <c:pt idx="637">
                  <c:v>168.7</c:v>
                </c:pt>
                <c:pt idx="638">
                  <c:v>169.1</c:v>
                </c:pt>
                <c:pt idx="639">
                  <c:v>173.1</c:v>
                </c:pt>
                <c:pt idx="640">
                  <c:v>176.1</c:v>
                </c:pt>
                <c:pt idx="641">
                  <c:v>176.2</c:v>
                </c:pt>
                <c:pt idx="642">
                  <c:v>175.5</c:v>
                </c:pt>
                <c:pt idx="643">
                  <c:v>178.5</c:v>
                </c:pt>
                <c:pt idx="644">
                  <c:v>177.6</c:v>
                </c:pt>
                <c:pt idx="645">
                  <c:v>176.3</c:v>
                </c:pt>
                <c:pt idx="646">
                  <c:v>179.4</c:v>
                </c:pt>
                <c:pt idx="647">
                  <c:v>181.2</c:v>
                </c:pt>
                <c:pt idx="648">
                  <c:v>181.8</c:v>
                </c:pt>
                <c:pt idx="649">
                  <c:v>182.2</c:v>
                </c:pt>
                <c:pt idx="650">
                  <c:v>183.6</c:v>
                </c:pt>
                <c:pt idx="651">
                  <c:v>187.8</c:v>
                </c:pt>
                <c:pt idx="652">
                  <c:v>189.4</c:v>
                </c:pt>
                <c:pt idx="653">
                  <c:v>191</c:v>
                </c:pt>
                <c:pt idx="654">
                  <c:v>190.2</c:v>
                </c:pt>
                <c:pt idx="655">
                  <c:v>188.2</c:v>
                </c:pt>
                <c:pt idx="656">
                  <c:v>189.1</c:v>
                </c:pt>
                <c:pt idx="657">
                  <c:v>193.8</c:v>
                </c:pt>
                <c:pt idx="658">
                  <c:v>196.6</c:v>
                </c:pt>
                <c:pt idx="659">
                  <c:v>193.6</c:v>
                </c:pt>
                <c:pt idx="660">
                  <c:v>194.9</c:v>
                </c:pt>
                <c:pt idx="661">
                  <c:v>195.9</c:v>
                </c:pt>
                <c:pt idx="662">
                  <c:v>198.5</c:v>
                </c:pt>
                <c:pt idx="663">
                  <c:v>194.7</c:v>
                </c:pt>
                <c:pt idx="664">
                  <c:v>197.6</c:v>
                </c:pt>
                <c:pt idx="665">
                  <c:v>196.5</c:v>
                </c:pt>
                <c:pt idx="666">
                  <c:v>196.9</c:v>
                </c:pt>
                <c:pt idx="667">
                  <c:v>196.4</c:v>
                </c:pt>
                <c:pt idx="668">
                  <c:v>196.7</c:v>
                </c:pt>
                <c:pt idx="669">
                  <c:v>201.1</c:v>
                </c:pt>
                <c:pt idx="670">
                  <c:v>201.4</c:v>
                </c:pt>
                <c:pt idx="671">
                  <c:v>199.7</c:v>
                </c:pt>
                <c:pt idx="672">
                  <c:v>204.2</c:v>
                </c:pt>
                <c:pt idx="673">
                  <c:v>203.9</c:v>
                </c:pt>
                <c:pt idx="674">
                  <c:v>207.8</c:v>
                </c:pt>
                <c:pt idx="675">
                  <c:v>204.7</c:v>
                </c:pt>
                <c:pt idx="676">
                  <c:v>209.9</c:v>
                </c:pt>
                <c:pt idx="677">
                  <c:v>210.3</c:v>
                </c:pt>
                <c:pt idx="678">
                  <c:v>214.3</c:v>
                </c:pt>
                <c:pt idx="679">
                  <c:v>212.9</c:v>
                </c:pt>
                <c:pt idx="680">
                  <c:v>211.9</c:v>
                </c:pt>
                <c:pt idx="681">
                  <c:v>215.1</c:v>
                </c:pt>
                <c:pt idx="682">
                  <c:v>211.9</c:v>
                </c:pt>
                <c:pt idx="683">
                  <c:v>212.9</c:v>
                </c:pt>
                <c:pt idx="684">
                  <c:v>214.7</c:v>
                </c:pt>
                <c:pt idx="685">
                  <c:v>213.7</c:v>
                </c:pt>
                <c:pt idx="686">
                  <c:v>214.4</c:v>
                </c:pt>
                <c:pt idx="687">
                  <c:v>215.3</c:v>
                </c:pt>
                <c:pt idx="688">
                  <c:v>216.8</c:v>
                </c:pt>
                <c:pt idx="689">
                  <c:v>218.2</c:v>
                </c:pt>
                <c:pt idx="690">
                  <c:v>221.4</c:v>
                </c:pt>
                <c:pt idx="691">
                  <c:v>227.8</c:v>
                </c:pt>
                <c:pt idx="692">
                  <c:v>226.6</c:v>
                </c:pt>
                <c:pt idx="693">
                  <c:v>226.6</c:v>
                </c:pt>
                <c:pt idx="694">
                  <c:v>231.8</c:v>
                </c:pt>
                <c:pt idx="695">
                  <c:v>229.6</c:v>
                </c:pt>
                <c:pt idx="696">
                  <c:v>234.9</c:v>
                </c:pt>
                <c:pt idx="697">
                  <c:v>232</c:v>
                </c:pt>
                <c:pt idx="698">
                  <c:v>225.3</c:v>
                </c:pt>
                <c:pt idx="699">
                  <c:v>224.3</c:v>
                </c:pt>
                <c:pt idx="700">
                  <c:v>226.3</c:v>
                </c:pt>
                <c:pt idx="701">
                  <c:v>232.9</c:v>
                </c:pt>
                <c:pt idx="702">
                  <c:v>234.4</c:v>
                </c:pt>
                <c:pt idx="703">
                  <c:v>234.4</c:v>
                </c:pt>
                <c:pt idx="704">
                  <c:v>235.9</c:v>
                </c:pt>
                <c:pt idx="705">
                  <c:v>234.6</c:v>
                </c:pt>
                <c:pt idx="706">
                  <c:v>236.7</c:v>
                </c:pt>
                <c:pt idx="707">
                  <c:v>242.7</c:v>
                </c:pt>
                <c:pt idx="708">
                  <c:v>242.4</c:v>
                </c:pt>
                <c:pt idx="709">
                  <c:v>245.1</c:v>
                </c:pt>
                <c:pt idx="710">
                  <c:v>246.9</c:v>
                </c:pt>
                <c:pt idx="711">
                  <c:v>249.6</c:v>
                </c:pt>
                <c:pt idx="712">
                  <c:v>254.6</c:v>
                </c:pt>
                <c:pt idx="713">
                  <c:v>257.10000000000002</c:v>
                </c:pt>
                <c:pt idx="714">
                  <c:v>259.10000000000002</c:v>
                </c:pt>
                <c:pt idx="715">
                  <c:v>257.60000000000002</c:v>
                </c:pt>
                <c:pt idx="716">
                  <c:v>257</c:v>
                </c:pt>
                <c:pt idx="717">
                  <c:v>253.4</c:v>
                </c:pt>
                <c:pt idx="718">
                  <c:v>254.8</c:v>
                </c:pt>
                <c:pt idx="719">
                  <c:v>251.9</c:v>
                </c:pt>
                <c:pt idx="720">
                  <c:v>253.8</c:v>
                </c:pt>
                <c:pt idx="721">
                  <c:v>257</c:v>
                </c:pt>
                <c:pt idx="722">
                  <c:v>254.6</c:v>
                </c:pt>
                <c:pt idx="723">
                  <c:v>256</c:v>
                </c:pt>
                <c:pt idx="724">
                  <c:v>259.89999999999992</c:v>
                </c:pt>
                <c:pt idx="725">
                  <c:v>260</c:v>
                </c:pt>
                <c:pt idx="726">
                  <c:v>263.39999999999992</c:v>
                </c:pt>
                <c:pt idx="727">
                  <c:v>260.60000000000002</c:v>
                </c:pt>
                <c:pt idx="728">
                  <c:v>259.10000000000002</c:v>
                </c:pt>
                <c:pt idx="729">
                  <c:v>259.5</c:v>
                </c:pt>
                <c:pt idx="730">
                  <c:v>259.2</c:v>
                </c:pt>
                <c:pt idx="731">
                  <c:v>259.3</c:v>
                </c:pt>
                <c:pt idx="732">
                  <c:v>261</c:v>
                </c:pt>
                <c:pt idx="733">
                  <c:v>266.3</c:v>
                </c:pt>
                <c:pt idx="734">
                  <c:v>267.89999999999992</c:v>
                </c:pt>
                <c:pt idx="735">
                  <c:v>273.60000000000002</c:v>
                </c:pt>
                <c:pt idx="736">
                  <c:v>268.39999999999992</c:v>
                </c:pt>
                <c:pt idx="737">
                  <c:v>276</c:v>
                </c:pt>
                <c:pt idx="738">
                  <c:v>273</c:v>
                </c:pt>
                <c:pt idx="739">
                  <c:v>274.3</c:v>
                </c:pt>
                <c:pt idx="740">
                  <c:v>279.10000000000002</c:v>
                </c:pt>
                <c:pt idx="741">
                  <c:v>282.3</c:v>
                </c:pt>
                <c:pt idx="742">
                  <c:v>280.2</c:v>
                </c:pt>
                <c:pt idx="743">
                  <c:v>283.5</c:v>
                </c:pt>
                <c:pt idx="744">
                  <c:v>288.89999999999992</c:v>
                </c:pt>
                <c:pt idx="745">
                  <c:v>292.5</c:v>
                </c:pt>
                <c:pt idx="746">
                  <c:v>286.89999999999992</c:v>
                </c:pt>
                <c:pt idx="747">
                  <c:v>289.7</c:v>
                </c:pt>
                <c:pt idx="748">
                  <c:v>289</c:v>
                </c:pt>
                <c:pt idx="749">
                  <c:v>294.5</c:v>
                </c:pt>
                <c:pt idx="750">
                  <c:v>291.7</c:v>
                </c:pt>
                <c:pt idx="751">
                  <c:v>292.10000000000002</c:v>
                </c:pt>
                <c:pt idx="752">
                  <c:v>290.89999999999992</c:v>
                </c:pt>
                <c:pt idx="753">
                  <c:v>295.89999999999992</c:v>
                </c:pt>
                <c:pt idx="754">
                  <c:v>286.39999999999992</c:v>
                </c:pt>
                <c:pt idx="755">
                  <c:v>286.5</c:v>
                </c:pt>
                <c:pt idx="756">
                  <c:v>290.5</c:v>
                </c:pt>
                <c:pt idx="757">
                  <c:v>295.8</c:v>
                </c:pt>
                <c:pt idx="758">
                  <c:v>299.39999999999992</c:v>
                </c:pt>
                <c:pt idx="759">
                  <c:v>293.89999999999992</c:v>
                </c:pt>
                <c:pt idx="760">
                  <c:v>296.5</c:v>
                </c:pt>
                <c:pt idx="761">
                  <c:v>296</c:v>
                </c:pt>
                <c:pt idx="762">
                  <c:v>298</c:v>
                </c:pt>
                <c:pt idx="763">
                  <c:v>300.39999999999992</c:v>
                </c:pt>
                <c:pt idx="764">
                  <c:v>311</c:v>
                </c:pt>
                <c:pt idx="765">
                  <c:v>304</c:v>
                </c:pt>
                <c:pt idx="766">
                  <c:v>311.7</c:v>
                </c:pt>
                <c:pt idx="767">
                  <c:v>311.5</c:v>
                </c:pt>
                <c:pt idx="768">
                  <c:v>314.7</c:v>
                </c:pt>
                <c:pt idx="769">
                  <c:v>317.39999999999992</c:v>
                </c:pt>
                <c:pt idx="770">
                  <c:v>318.2</c:v>
                </c:pt>
                <c:pt idx="771">
                  <c:v>304.2</c:v>
                </c:pt>
                <c:pt idx="772">
                  <c:v>310</c:v>
                </c:pt>
                <c:pt idx="773">
                  <c:v>305.39999999999992</c:v>
                </c:pt>
                <c:pt idx="774">
                  <c:v>306</c:v>
                </c:pt>
                <c:pt idx="775">
                  <c:v>302.2</c:v>
                </c:pt>
                <c:pt idx="776">
                  <c:v>307.39999999999992</c:v>
                </c:pt>
                <c:pt idx="777">
                  <c:v>309.89999999999992</c:v>
                </c:pt>
                <c:pt idx="778">
                  <c:v>319.7</c:v>
                </c:pt>
                <c:pt idx="779">
                  <c:v>322.60000000000002</c:v>
                </c:pt>
                <c:pt idx="780">
                  <c:v>320.2</c:v>
                </c:pt>
                <c:pt idx="781">
                  <c:v>305.8</c:v>
                </c:pt>
                <c:pt idx="782">
                  <c:v>308.5</c:v>
                </c:pt>
                <c:pt idx="783">
                  <c:v>318.3</c:v>
                </c:pt>
                <c:pt idx="784">
                  <c:v>323.60000000000002</c:v>
                </c:pt>
                <c:pt idx="785">
                  <c:v>325.2</c:v>
                </c:pt>
                <c:pt idx="786">
                  <c:v>323.89999999999992</c:v>
                </c:pt>
                <c:pt idx="787">
                  <c:v>320.8</c:v>
                </c:pt>
                <c:pt idx="788">
                  <c:v>319.8</c:v>
                </c:pt>
                <c:pt idx="789">
                  <c:v>323.2</c:v>
                </c:pt>
                <c:pt idx="790">
                  <c:v>319.7</c:v>
                </c:pt>
                <c:pt idx="791">
                  <c:v>326.60000000000002</c:v>
                </c:pt>
                <c:pt idx="792">
                  <c:v>326.3</c:v>
                </c:pt>
                <c:pt idx="793">
                  <c:v>319.89999999999992</c:v>
                </c:pt>
                <c:pt idx="794">
                  <c:v>321.10000000000002</c:v>
                </c:pt>
                <c:pt idx="795">
                  <c:v>319.10000000000002</c:v>
                </c:pt>
                <c:pt idx="796">
                  <c:v>322.60000000000002</c:v>
                </c:pt>
                <c:pt idx="797">
                  <c:v>331.7</c:v>
                </c:pt>
                <c:pt idx="798">
                  <c:v>338.8</c:v>
                </c:pt>
                <c:pt idx="799">
                  <c:v>325.2</c:v>
                </c:pt>
                <c:pt idx="800">
                  <c:v>326.7</c:v>
                </c:pt>
                <c:pt idx="801">
                  <c:v>329.3</c:v>
                </c:pt>
                <c:pt idx="802">
                  <c:v>331.9</c:v>
                </c:pt>
                <c:pt idx="803">
                  <c:v>326.8</c:v>
                </c:pt>
                <c:pt idx="804">
                  <c:v>328.1</c:v>
                </c:pt>
                <c:pt idx="805">
                  <c:v>324.89999999999992</c:v>
                </c:pt>
                <c:pt idx="806">
                  <c:v>324.89999999999992</c:v>
                </c:pt>
                <c:pt idx="807">
                  <c:v>328.5</c:v>
                </c:pt>
                <c:pt idx="808">
                  <c:v>332.6</c:v>
                </c:pt>
                <c:pt idx="809">
                  <c:v>335.4</c:v>
                </c:pt>
                <c:pt idx="810">
                  <c:v>334.9</c:v>
                </c:pt>
                <c:pt idx="811">
                  <c:v>330.5</c:v>
                </c:pt>
                <c:pt idx="812">
                  <c:v>336.1</c:v>
                </c:pt>
                <c:pt idx="813">
                  <c:v>334.4</c:v>
                </c:pt>
                <c:pt idx="814">
                  <c:v>327.39999999999992</c:v>
                </c:pt>
                <c:pt idx="815">
                  <c:v>328.8</c:v>
                </c:pt>
                <c:pt idx="816">
                  <c:v>326.7</c:v>
                </c:pt>
                <c:pt idx="817">
                  <c:v>327.60000000000002</c:v>
                </c:pt>
                <c:pt idx="818">
                  <c:v>336.8</c:v>
                </c:pt>
                <c:pt idx="819">
                  <c:v>326.8</c:v>
                </c:pt>
                <c:pt idx="820">
                  <c:v>333.1</c:v>
                </c:pt>
                <c:pt idx="821">
                  <c:v>340.1</c:v>
                </c:pt>
                <c:pt idx="822">
                  <c:v>333.2</c:v>
                </c:pt>
                <c:pt idx="823">
                  <c:v>337.5</c:v>
                </c:pt>
                <c:pt idx="824">
                  <c:v>332.3</c:v>
                </c:pt>
                <c:pt idx="825">
                  <c:v>336.2</c:v>
                </c:pt>
                <c:pt idx="826">
                  <c:v>339.3</c:v>
                </c:pt>
                <c:pt idx="827">
                  <c:v>331.3</c:v>
                </c:pt>
                <c:pt idx="828">
                  <c:v>335</c:v>
                </c:pt>
                <c:pt idx="829">
                  <c:v>340.7</c:v>
                </c:pt>
                <c:pt idx="830">
                  <c:v>337.8</c:v>
                </c:pt>
                <c:pt idx="831">
                  <c:v>341.9</c:v>
                </c:pt>
                <c:pt idx="832">
                  <c:v>331.1</c:v>
                </c:pt>
                <c:pt idx="833">
                  <c:v>331.2</c:v>
                </c:pt>
                <c:pt idx="834">
                  <c:v>327.7</c:v>
                </c:pt>
                <c:pt idx="835">
                  <c:v>334.2</c:v>
                </c:pt>
                <c:pt idx="836">
                  <c:v>334.6</c:v>
                </c:pt>
                <c:pt idx="837">
                  <c:v>343.8</c:v>
                </c:pt>
                <c:pt idx="838">
                  <c:v>343.3</c:v>
                </c:pt>
                <c:pt idx="839">
                  <c:v>346.7</c:v>
                </c:pt>
                <c:pt idx="840">
                  <c:v>346.3</c:v>
                </c:pt>
                <c:pt idx="841">
                  <c:v>353</c:v>
                </c:pt>
                <c:pt idx="842">
                  <c:v>344.7</c:v>
                </c:pt>
                <c:pt idx="843">
                  <c:v>346.4</c:v>
                </c:pt>
                <c:pt idx="844">
                  <c:v>347.3</c:v>
                </c:pt>
                <c:pt idx="845">
                  <c:v>349.3</c:v>
                </c:pt>
                <c:pt idx="846">
                  <c:v>345.7</c:v>
                </c:pt>
                <c:pt idx="847">
                  <c:v>348.1</c:v>
                </c:pt>
                <c:pt idx="848">
                  <c:v>348.2</c:v>
                </c:pt>
                <c:pt idx="849">
                  <c:v>348.3</c:v>
                </c:pt>
                <c:pt idx="850">
                  <c:v>345.8</c:v>
                </c:pt>
                <c:pt idx="851">
                  <c:v>345.9</c:v>
                </c:pt>
                <c:pt idx="852">
                  <c:v>349.7</c:v>
                </c:pt>
                <c:pt idx="853">
                  <c:v>356</c:v>
                </c:pt>
                <c:pt idx="854">
                  <c:v>354.6</c:v>
                </c:pt>
                <c:pt idx="855">
                  <c:v>350.4</c:v>
                </c:pt>
                <c:pt idx="856">
                  <c:v>352.5</c:v>
                </c:pt>
                <c:pt idx="857">
                  <c:v>351.5</c:v>
                </c:pt>
                <c:pt idx="858">
                  <c:v>350.9</c:v>
                </c:pt>
                <c:pt idx="859">
                  <c:v>356</c:v>
                </c:pt>
                <c:pt idx="860">
                  <c:v>355.1</c:v>
                </c:pt>
                <c:pt idx="861">
                  <c:v>353.3</c:v>
                </c:pt>
                <c:pt idx="862">
                  <c:v>354.2</c:v>
                </c:pt>
                <c:pt idx="863">
                  <c:v>356.9</c:v>
                </c:pt>
                <c:pt idx="864">
                  <c:v>357.6</c:v>
                </c:pt>
                <c:pt idx="865">
                  <c:v>356</c:v>
                </c:pt>
                <c:pt idx="866">
                  <c:v>358.9</c:v>
                </c:pt>
                <c:pt idx="867">
                  <c:v>359.8</c:v>
                </c:pt>
                <c:pt idx="868">
                  <c:v>360.1</c:v>
                </c:pt>
                <c:pt idx="869">
                  <c:v>354.9</c:v>
                </c:pt>
                <c:pt idx="870">
                  <c:v>354.8</c:v>
                </c:pt>
                <c:pt idx="871">
                  <c:v>353.9</c:v>
                </c:pt>
                <c:pt idx="872">
                  <c:v>353.5</c:v>
                </c:pt>
                <c:pt idx="873">
                  <c:v>348.3</c:v>
                </c:pt>
                <c:pt idx="874">
                  <c:v>349.8</c:v>
                </c:pt>
                <c:pt idx="875">
                  <c:v>351.8</c:v>
                </c:pt>
                <c:pt idx="876">
                  <c:v>347.3</c:v>
                </c:pt>
                <c:pt idx="877">
                  <c:v>342.9</c:v>
                </c:pt>
                <c:pt idx="878">
                  <c:v>348.8</c:v>
                </c:pt>
                <c:pt idx="879">
                  <c:v>349.9</c:v>
                </c:pt>
                <c:pt idx="880">
                  <c:v>356.7</c:v>
                </c:pt>
                <c:pt idx="881">
                  <c:v>357.5</c:v>
                </c:pt>
                <c:pt idx="882">
                  <c:v>360.6</c:v>
                </c:pt>
                <c:pt idx="883">
                  <c:v>360.3</c:v>
                </c:pt>
                <c:pt idx="884">
                  <c:v>354.9</c:v>
                </c:pt>
                <c:pt idx="885">
                  <c:v>357.5</c:v>
                </c:pt>
                <c:pt idx="886">
                  <c:v>356.6</c:v>
                </c:pt>
                <c:pt idx="887">
                  <c:v>357.4</c:v>
                </c:pt>
                <c:pt idx="888">
                  <c:v>359.8</c:v>
                </c:pt>
                <c:pt idx="889">
                  <c:v>358.8</c:v>
                </c:pt>
                <c:pt idx="890">
                  <c:v>356.5</c:v>
                </c:pt>
                <c:pt idx="891">
                  <c:v>353.8</c:v>
                </c:pt>
                <c:pt idx="892">
                  <c:v>350.7</c:v>
                </c:pt>
                <c:pt idx="893">
                  <c:v>346.1</c:v>
                </c:pt>
                <c:pt idx="894">
                  <c:v>350.5</c:v>
                </c:pt>
                <c:pt idx="895">
                  <c:v>339.7</c:v>
                </c:pt>
                <c:pt idx="896">
                  <c:v>346.2</c:v>
                </c:pt>
                <c:pt idx="897">
                  <c:v>339.7</c:v>
                </c:pt>
                <c:pt idx="898">
                  <c:v>340.5</c:v>
                </c:pt>
                <c:pt idx="899">
                  <c:v>348.5</c:v>
                </c:pt>
                <c:pt idx="900">
                  <c:v>346.7</c:v>
                </c:pt>
                <c:pt idx="901">
                  <c:v>334.7</c:v>
                </c:pt>
                <c:pt idx="902">
                  <c:v>328.5</c:v>
                </c:pt>
                <c:pt idx="903">
                  <c:v>337.5</c:v>
                </c:pt>
                <c:pt idx="904">
                  <c:v>336.9</c:v>
                </c:pt>
                <c:pt idx="905">
                  <c:v>347.8</c:v>
                </c:pt>
                <c:pt idx="906">
                  <c:v>348.1</c:v>
                </c:pt>
                <c:pt idx="907">
                  <c:v>351.4</c:v>
                </c:pt>
                <c:pt idx="908">
                  <c:v>356</c:v>
                </c:pt>
                <c:pt idx="909">
                  <c:v>355.2</c:v>
                </c:pt>
                <c:pt idx="910">
                  <c:v>353.6</c:v>
                </c:pt>
                <c:pt idx="911">
                  <c:v>361</c:v>
                </c:pt>
                <c:pt idx="912">
                  <c:v>357.9</c:v>
                </c:pt>
                <c:pt idx="913">
                  <c:v>363.9</c:v>
                </c:pt>
                <c:pt idx="914">
                  <c:v>366.4</c:v>
                </c:pt>
                <c:pt idx="915">
                  <c:v>361.9</c:v>
                </c:pt>
                <c:pt idx="916">
                  <c:v>357.6</c:v>
                </c:pt>
                <c:pt idx="917">
                  <c:v>362.6</c:v>
                </c:pt>
                <c:pt idx="918">
                  <c:v>358.5</c:v>
                </c:pt>
                <c:pt idx="919">
                  <c:v>361.1</c:v>
                </c:pt>
                <c:pt idx="920">
                  <c:v>363.2</c:v>
                </c:pt>
                <c:pt idx="921">
                  <c:v>355.1</c:v>
                </c:pt>
                <c:pt idx="922">
                  <c:v>360.7</c:v>
                </c:pt>
                <c:pt idx="923">
                  <c:v>364</c:v>
                </c:pt>
                <c:pt idx="924">
                  <c:v>367.7</c:v>
                </c:pt>
                <c:pt idx="925">
                  <c:v>353.1</c:v>
                </c:pt>
                <c:pt idx="926">
                  <c:v>356.8</c:v>
                </c:pt>
                <c:pt idx="927">
                  <c:v>354.6</c:v>
                </c:pt>
                <c:pt idx="928">
                  <c:v>357</c:v>
                </c:pt>
                <c:pt idx="929">
                  <c:v>364.3</c:v>
                </c:pt>
                <c:pt idx="930">
                  <c:v>373</c:v>
                </c:pt>
                <c:pt idx="931">
                  <c:v>370.3</c:v>
                </c:pt>
                <c:pt idx="932">
                  <c:v>366.7</c:v>
                </c:pt>
                <c:pt idx="933">
                  <c:v>358.6</c:v>
                </c:pt>
                <c:pt idx="934">
                  <c:v>361.6</c:v>
                </c:pt>
                <c:pt idx="935">
                  <c:v>362.7</c:v>
                </c:pt>
                <c:pt idx="936">
                  <c:v>364.8</c:v>
                </c:pt>
                <c:pt idx="937">
                  <c:v>355.2</c:v>
                </c:pt>
                <c:pt idx="938">
                  <c:v>359.2</c:v>
                </c:pt>
                <c:pt idx="939">
                  <c:v>358.1</c:v>
                </c:pt>
                <c:pt idx="940">
                  <c:v>362.4</c:v>
                </c:pt>
                <c:pt idx="941">
                  <c:v>366.9</c:v>
                </c:pt>
                <c:pt idx="942">
                  <c:v>368.1</c:v>
                </c:pt>
                <c:pt idx="943">
                  <c:v>365.7</c:v>
                </c:pt>
                <c:pt idx="944">
                  <c:v>359.9</c:v>
                </c:pt>
                <c:pt idx="945">
                  <c:v>364.5</c:v>
                </c:pt>
                <c:pt idx="946">
                  <c:v>362.1</c:v>
                </c:pt>
                <c:pt idx="947">
                  <c:v>368.2</c:v>
                </c:pt>
                <c:pt idx="948">
                  <c:v>355.4</c:v>
                </c:pt>
                <c:pt idx="949">
                  <c:v>360.5</c:v>
                </c:pt>
                <c:pt idx="950">
                  <c:v>364</c:v>
                </c:pt>
                <c:pt idx="951">
                  <c:v>360.6</c:v>
                </c:pt>
                <c:pt idx="952">
                  <c:v>355.6</c:v>
                </c:pt>
                <c:pt idx="953">
                  <c:v>355.2</c:v>
                </c:pt>
                <c:pt idx="954">
                  <c:v>352.6</c:v>
                </c:pt>
                <c:pt idx="955">
                  <c:v>350.4</c:v>
                </c:pt>
                <c:pt idx="956">
                  <c:v>359.5</c:v>
                </c:pt>
                <c:pt idx="957">
                  <c:v>363.6</c:v>
                </c:pt>
                <c:pt idx="958">
                  <c:v>364.9</c:v>
                </c:pt>
                <c:pt idx="959">
                  <c:v>366.9</c:v>
                </c:pt>
                <c:pt idx="960">
                  <c:v>373.3</c:v>
                </c:pt>
                <c:pt idx="961">
                  <c:v>371.6</c:v>
                </c:pt>
                <c:pt idx="962">
                  <c:v>364.5</c:v>
                </c:pt>
                <c:pt idx="963">
                  <c:v>368.6</c:v>
                </c:pt>
                <c:pt idx="964">
                  <c:v>367.2</c:v>
                </c:pt>
                <c:pt idx="965">
                  <c:v>360.2</c:v>
                </c:pt>
                <c:pt idx="966">
                  <c:v>356.9</c:v>
                </c:pt>
                <c:pt idx="967">
                  <c:v>362.3</c:v>
                </c:pt>
                <c:pt idx="968">
                  <c:v>371.5</c:v>
                </c:pt>
                <c:pt idx="969">
                  <c:v>373.8</c:v>
                </c:pt>
                <c:pt idx="970">
                  <c:v>369.8</c:v>
                </c:pt>
                <c:pt idx="971">
                  <c:v>369.3</c:v>
                </c:pt>
                <c:pt idx="972">
                  <c:v>371.9</c:v>
                </c:pt>
                <c:pt idx="973">
                  <c:v>370.7</c:v>
                </c:pt>
                <c:pt idx="974">
                  <c:v>367.7</c:v>
                </c:pt>
                <c:pt idx="975">
                  <c:v>368.5</c:v>
                </c:pt>
                <c:pt idx="976">
                  <c:v>368.7</c:v>
                </c:pt>
                <c:pt idx="977">
                  <c:v>362.1</c:v>
                </c:pt>
                <c:pt idx="978">
                  <c:v>362.6</c:v>
                </c:pt>
                <c:pt idx="979">
                  <c:v>368.1</c:v>
                </c:pt>
                <c:pt idx="980">
                  <c:v>369</c:v>
                </c:pt>
                <c:pt idx="981">
                  <c:v>368.3</c:v>
                </c:pt>
                <c:pt idx="982">
                  <c:v>367.1</c:v>
                </c:pt>
                <c:pt idx="983">
                  <c:v>356.8</c:v>
                </c:pt>
                <c:pt idx="984">
                  <c:v>363.8</c:v>
                </c:pt>
                <c:pt idx="985">
                  <c:v>355.1</c:v>
                </c:pt>
                <c:pt idx="986">
                  <c:v>348.7</c:v>
                </c:pt>
                <c:pt idx="987">
                  <c:v>347.3</c:v>
                </c:pt>
                <c:pt idx="988">
                  <c:v>350.7</c:v>
                </c:pt>
                <c:pt idx="989">
                  <c:v>351.2</c:v>
                </c:pt>
                <c:pt idx="990">
                  <c:v>347.1</c:v>
                </c:pt>
                <c:pt idx="991">
                  <c:v>352.1</c:v>
                </c:pt>
                <c:pt idx="992">
                  <c:v>354.3</c:v>
                </c:pt>
                <c:pt idx="993">
                  <c:v>349.6</c:v>
                </c:pt>
                <c:pt idx="994">
                  <c:v>346.3</c:v>
                </c:pt>
                <c:pt idx="995">
                  <c:v>348.8</c:v>
                </c:pt>
                <c:pt idx="996">
                  <c:v>351.9</c:v>
                </c:pt>
                <c:pt idx="997">
                  <c:v>352.3</c:v>
                </c:pt>
                <c:pt idx="998">
                  <c:v>348.7</c:v>
                </c:pt>
                <c:pt idx="999">
                  <c:v>341.2</c:v>
                </c:pt>
                <c:pt idx="1000">
                  <c:v>339.2</c:v>
                </c:pt>
                <c:pt idx="1001">
                  <c:v>333.2</c:v>
                </c:pt>
                <c:pt idx="1002">
                  <c:v>336.3</c:v>
                </c:pt>
                <c:pt idx="1003">
                  <c:v>345.9</c:v>
                </c:pt>
                <c:pt idx="1004">
                  <c:v>350.8</c:v>
                </c:pt>
                <c:pt idx="1005">
                  <c:v>355.7</c:v>
                </c:pt>
                <c:pt idx="1006">
                  <c:v>344.1</c:v>
                </c:pt>
                <c:pt idx="1007">
                  <c:v>344.5</c:v>
                </c:pt>
                <c:pt idx="1008">
                  <c:v>347.8</c:v>
                </c:pt>
                <c:pt idx="1009">
                  <c:v>344.9</c:v>
                </c:pt>
                <c:pt idx="1010">
                  <c:v>335.4</c:v>
                </c:pt>
                <c:pt idx="1011">
                  <c:v>337.6</c:v>
                </c:pt>
                <c:pt idx="1012">
                  <c:v>339</c:v>
                </c:pt>
                <c:pt idx="1013">
                  <c:v>333.4</c:v>
                </c:pt>
                <c:pt idx="1014">
                  <c:v>332.4</c:v>
                </c:pt>
                <c:pt idx="1015">
                  <c:v>336.4</c:v>
                </c:pt>
                <c:pt idx="1016">
                  <c:v>340.3</c:v>
                </c:pt>
                <c:pt idx="1017">
                  <c:v>338.8</c:v>
                </c:pt>
                <c:pt idx="1018">
                  <c:v>345.6</c:v>
                </c:pt>
                <c:pt idx="1019">
                  <c:v>351.6</c:v>
                </c:pt>
                <c:pt idx="1020">
                  <c:v>351.5</c:v>
                </c:pt>
                <c:pt idx="1021">
                  <c:v>350.1</c:v>
                </c:pt>
                <c:pt idx="1022">
                  <c:v>350.8</c:v>
                </c:pt>
                <c:pt idx="1023">
                  <c:v>348.4</c:v>
                </c:pt>
                <c:pt idx="1024">
                  <c:v>347.4</c:v>
                </c:pt>
                <c:pt idx="1025">
                  <c:v>350.6</c:v>
                </c:pt>
                <c:pt idx="1026">
                  <c:v>346.1</c:v>
                </c:pt>
                <c:pt idx="1027">
                  <c:v>335.8</c:v>
                </c:pt>
                <c:pt idx="1028">
                  <c:v>328.7</c:v>
                </c:pt>
                <c:pt idx="1029">
                  <c:v>328.5</c:v>
                </c:pt>
                <c:pt idx="1030">
                  <c:v>335.1</c:v>
                </c:pt>
                <c:pt idx="1031">
                  <c:v>334.1</c:v>
                </c:pt>
                <c:pt idx="1032">
                  <c:v>340.4</c:v>
                </c:pt>
                <c:pt idx="1033">
                  <c:v>336.5</c:v>
                </c:pt>
                <c:pt idx="1034">
                  <c:v>338</c:v>
                </c:pt>
                <c:pt idx="1035">
                  <c:v>335.4</c:v>
                </c:pt>
                <c:pt idx="1036">
                  <c:v>338.6</c:v>
                </c:pt>
                <c:pt idx="1037">
                  <c:v>335.6</c:v>
                </c:pt>
                <c:pt idx="1038">
                  <c:v>335.4</c:v>
                </c:pt>
                <c:pt idx="1039">
                  <c:v>330.4</c:v>
                </c:pt>
                <c:pt idx="1040">
                  <c:v>329.1</c:v>
                </c:pt>
                <c:pt idx="1041">
                  <c:v>325.8</c:v>
                </c:pt>
                <c:pt idx="1042">
                  <c:v>331.6</c:v>
                </c:pt>
                <c:pt idx="1043">
                  <c:v>319.2</c:v>
                </c:pt>
                <c:pt idx="1044">
                  <c:v>318.7</c:v>
                </c:pt>
                <c:pt idx="1045">
                  <c:v>325.3</c:v>
                </c:pt>
                <c:pt idx="1046">
                  <c:v>325.2</c:v>
                </c:pt>
                <c:pt idx="1047">
                  <c:v>322.89999999999992</c:v>
                </c:pt>
                <c:pt idx="1048">
                  <c:v>315.2</c:v>
                </c:pt>
                <c:pt idx="1049">
                  <c:v>320</c:v>
                </c:pt>
                <c:pt idx="1050">
                  <c:v>320.10000000000002</c:v>
                </c:pt>
                <c:pt idx="1051">
                  <c:v>325.7</c:v>
                </c:pt>
                <c:pt idx="1052">
                  <c:v>318.7</c:v>
                </c:pt>
                <c:pt idx="1053">
                  <c:v>322.5</c:v>
                </c:pt>
                <c:pt idx="1054">
                  <c:v>322.8</c:v>
                </c:pt>
                <c:pt idx="1055">
                  <c:v>327.2</c:v>
                </c:pt>
                <c:pt idx="1056">
                  <c:v>326.10000000000002</c:v>
                </c:pt>
                <c:pt idx="1057">
                  <c:v>322.2</c:v>
                </c:pt>
                <c:pt idx="1058">
                  <c:v>316.10000000000002</c:v>
                </c:pt>
                <c:pt idx="1059">
                  <c:v>320.10000000000002</c:v>
                </c:pt>
                <c:pt idx="1060">
                  <c:v>312.5</c:v>
                </c:pt>
                <c:pt idx="1061">
                  <c:v>315.7</c:v>
                </c:pt>
                <c:pt idx="1062">
                  <c:v>317.89999999999992</c:v>
                </c:pt>
                <c:pt idx="1063">
                  <c:v>310.2</c:v>
                </c:pt>
                <c:pt idx="1064">
                  <c:v>309</c:v>
                </c:pt>
                <c:pt idx="1065">
                  <c:v>310.89999999999992</c:v>
                </c:pt>
                <c:pt idx="1066">
                  <c:v>305.2</c:v>
                </c:pt>
                <c:pt idx="1067">
                  <c:v>310.39999999999992</c:v>
                </c:pt>
                <c:pt idx="1068">
                  <c:v>303.7</c:v>
                </c:pt>
                <c:pt idx="1069">
                  <c:v>309.5</c:v>
                </c:pt>
                <c:pt idx="1070">
                  <c:v>299.39999999999992</c:v>
                </c:pt>
                <c:pt idx="1071">
                  <c:v>295</c:v>
                </c:pt>
                <c:pt idx="1072">
                  <c:v>290.2</c:v>
                </c:pt>
                <c:pt idx="1073">
                  <c:v>299.7</c:v>
                </c:pt>
                <c:pt idx="1074">
                  <c:v>304.89999999999992</c:v>
                </c:pt>
                <c:pt idx="1075">
                  <c:v>298.3</c:v>
                </c:pt>
                <c:pt idx="1076">
                  <c:v>303.10000000000002</c:v>
                </c:pt>
                <c:pt idx="1077">
                  <c:v>297.8</c:v>
                </c:pt>
                <c:pt idx="1078">
                  <c:v>297.10000000000002</c:v>
                </c:pt>
                <c:pt idx="1079">
                  <c:v>306.60000000000002</c:v>
                </c:pt>
                <c:pt idx="1080">
                  <c:v>306.60000000000002</c:v>
                </c:pt>
                <c:pt idx="1081">
                  <c:v>304.2</c:v>
                </c:pt>
                <c:pt idx="1082">
                  <c:v>307.60000000000002</c:v>
                </c:pt>
                <c:pt idx="1083">
                  <c:v>301.3</c:v>
                </c:pt>
                <c:pt idx="1084">
                  <c:v>303.60000000000002</c:v>
                </c:pt>
                <c:pt idx="1085">
                  <c:v>304</c:v>
                </c:pt>
                <c:pt idx="1086">
                  <c:v>307.2</c:v>
                </c:pt>
                <c:pt idx="1087">
                  <c:v>302.5</c:v>
                </c:pt>
                <c:pt idx="1088">
                  <c:v>307.10000000000002</c:v>
                </c:pt>
                <c:pt idx="1089">
                  <c:v>304.89999999999992</c:v>
                </c:pt>
                <c:pt idx="1090">
                  <c:v>307.7</c:v>
                </c:pt>
                <c:pt idx="1091">
                  <c:v>299.89999999999992</c:v>
                </c:pt>
                <c:pt idx="1092">
                  <c:v>291.10000000000002</c:v>
                </c:pt>
                <c:pt idx="1093">
                  <c:v>287.10000000000002</c:v>
                </c:pt>
                <c:pt idx="1094">
                  <c:v>287.3</c:v>
                </c:pt>
                <c:pt idx="1095">
                  <c:v>281.5</c:v>
                </c:pt>
                <c:pt idx="1096">
                  <c:v>281</c:v>
                </c:pt>
                <c:pt idx="1097">
                  <c:v>284.60000000000002</c:v>
                </c:pt>
                <c:pt idx="1098">
                  <c:v>280.8</c:v>
                </c:pt>
                <c:pt idx="1099">
                  <c:v>283.8</c:v>
                </c:pt>
                <c:pt idx="1100">
                  <c:v>287.3</c:v>
                </c:pt>
                <c:pt idx="1101">
                  <c:v>280</c:v>
                </c:pt>
                <c:pt idx="1102">
                  <c:v>278.8</c:v>
                </c:pt>
                <c:pt idx="1103">
                  <c:v>280.7</c:v>
                </c:pt>
                <c:pt idx="1104">
                  <c:v>278.7</c:v>
                </c:pt>
                <c:pt idx="1105">
                  <c:v>272.10000000000002</c:v>
                </c:pt>
                <c:pt idx="1106">
                  <c:v>268.10000000000002</c:v>
                </c:pt>
                <c:pt idx="1107">
                  <c:v>266.8</c:v>
                </c:pt>
                <c:pt idx="1108">
                  <c:v>267</c:v>
                </c:pt>
                <c:pt idx="1109">
                  <c:v>265.10000000000002</c:v>
                </c:pt>
                <c:pt idx="1110">
                  <c:v>264.5</c:v>
                </c:pt>
                <c:pt idx="1111">
                  <c:v>266.10000000000002</c:v>
                </c:pt>
                <c:pt idx="1112">
                  <c:v>270.2</c:v>
                </c:pt>
                <c:pt idx="1113">
                  <c:v>274.7</c:v>
                </c:pt>
                <c:pt idx="1114">
                  <c:v>276</c:v>
                </c:pt>
                <c:pt idx="1115">
                  <c:v>273.60000000000002</c:v>
                </c:pt>
                <c:pt idx="1116">
                  <c:v>267.5</c:v>
                </c:pt>
                <c:pt idx="1117">
                  <c:v>272.89999999999992</c:v>
                </c:pt>
                <c:pt idx="1118">
                  <c:v>273.2</c:v>
                </c:pt>
                <c:pt idx="1119">
                  <c:v>274.3</c:v>
                </c:pt>
                <c:pt idx="1120">
                  <c:v>271.8</c:v>
                </c:pt>
                <c:pt idx="1121">
                  <c:v>266.60000000000002</c:v>
                </c:pt>
                <c:pt idx="1122">
                  <c:v>265.39999999999992</c:v>
                </c:pt>
                <c:pt idx="1123">
                  <c:v>268</c:v>
                </c:pt>
                <c:pt idx="1124">
                  <c:v>264.5</c:v>
                </c:pt>
                <c:pt idx="1125">
                  <c:v>267.5</c:v>
                </c:pt>
                <c:pt idx="1126">
                  <c:v>266.5</c:v>
                </c:pt>
                <c:pt idx="1127">
                  <c:v>269.89999999999992</c:v>
                </c:pt>
                <c:pt idx="1128">
                  <c:v>271.2</c:v>
                </c:pt>
                <c:pt idx="1129">
                  <c:v>269</c:v>
                </c:pt>
                <c:pt idx="1130">
                  <c:v>261.10000000000002</c:v>
                </c:pt>
                <c:pt idx="1131">
                  <c:v>265</c:v>
                </c:pt>
                <c:pt idx="1132">
                  <c:v>254.9</c:v>
                </c:pt>
                <c:pt idx="1133">
                  <c:v>251.6</c:v>
                </c:pt>
                <c:pt idx="1134">
                  <c:v>254.5</c:v>
                </c:pt>
                <c:pt idx="1135">
                  <c:v>254.6</c:v>
                </c:pt>
                <c:pt idx="1136">
                  <c:v>255.9</c:v>
                </c:pt>
                <c:pt idx="1137">
                  <c:v>253.3</c:v>
                </c:pt>
                <c:pt idx="1138">
                  <c:v>257</c:v>
                </c:pt>
                <c:pt idx="1139">
                  <c:v>253.9</c:v>
                </c:pt>
                <c:pt idx="1140">
                  <c:v>253.3</c:v>
                </c:pt>
                <c:pt idx="1141">
                  <c:v>254</c:v>
                </c:pt>
                <c:pt idx="1142">
                  <c:v>251.7</c:v>
                </c:pt>
                <c:pt idx="1143">
                  <c:v>253.2</c:v>
                </c:pt>
                <c:pt idx="1144">
                  <c:v>245.4</c:v>
                </c:pt>
                <c:pt idx="1145">
                  <c:v>244.1</c:v>
                </c:pt>
                <c:pt idx="1146">
                  <c:v>245.1</c:v>
                </c:pt>
                <c:pt idx="1147">
                  <c:v>244</c:v>
                </c:pt>
                <c:pt idx="1148">
                  <c:v>246.4</c:v>
                </c:pt>
                <c:pt idx="1149">
                  <c:v>247.2</c:v>
                </c:pt>
                <c:pt idx="1150">
                  <c:v>249.7</c:v>
                </c:pt>
                <c:pt idx="1151">
                  <c:v>254.7</c:v>
                </c:pt>
                <c:pt idx="1152">
                  <c:v>250.5</c:v>
                </c:pt>
                <c:pt idx="1153">
                  <c:v>249.5</c:v>
                </c:pt>
                <c:pt idx="1154">
                  <c:v>242.5</c:v>
                </c:pt>
                <c:pt idx="1155">
                  <c:v>249.7</c:v>
                </c:pt>
                <c:pt idx="1156">
                  <c:v>244.4</c:v>
                </c:pt>
                <c:pt idx="1157">
                  <c:v>242.6</c:v>
                </c:pt>
                <c:pt idx="1158">
                  <c:v>241.7</c:v>
                </c:pt>
                <c:pt idx="1159">
                  <c:v>241</c:v>
                </c:pt>
                <c:pt idx="1160">
                  <c:v>238.6</c:v>
                </c:pt>
                <c:pt idx="1161">
                  <c:v>238.5</c:v>
                </c:pt>
                <c:pt idx="1162">
                  <c:v>239.2</c:v>
                </c:pt>
                <c:pt idx="1163">
                  <c:v>241.2</c:v>
                </c:pt>
                <c:pt idx="1164">
                  <c:v>238.2</c:v>
                </c:pt>
                <c:pt idx="1165">
                  <c:v>235.5</c:v>
                </c:pt>
                <c:pt idx="1166">
                  <c:v>235.5</c:v>
                </c:pt>
                <c:pt idx="1167">
                  <c:v>233.5</c:v>
                </c:pt>
                <c:pt idx="1168">
                  <c:v>231</c:v>
                </c:pt>
                <c:pt idx="1169">
                  <c:v>237.9</c:v>
                </c:pt>
                <c:pt idx="1170">
                  <c:v>238.8</c:v>
                </c:pt>
                <c:pt idx="1171">
                  <c:v>237.5</c:v>
                </c:pt>
                <c:pt idx="1172">
                  <c:v>234.2</c:v>
                </c:pt>
                <c:pt idx="1173">
                  <c:v>231.1</c:v>
                </c:pt>
                <c:pt idx="1174">
                  <c:v>233</c:v>
                </c:pt>
                <c:pt idx="1175">
                  <c:v>232.8</c:v>
                </c:pt>
                <c:pt idx="1176">
                  <c:v>230.6</c:v>
                </c:pt>
                <c:pt idx="1177">
                  <c:v>231</c:v>
                </c:pt>
                <c:pt idx="1178">
                  <c:v>228.3</c:v>
                </c:pt>
                <c:pt idx="1179">
                  <c:v>229.4</c:v>
                </c:pt>
                <c:pt idx="1180">
                  <c:v>224.5</c:v>
                </c:pt>
                <c:pt idx="1181">
                  <c:v>222.4</c:v>
                </c:pt>
                <c:pt idx="1182">
                  <c:v>224.3</c:v>
                </c:pt>
                <c:pt idx="1183">
                  <c:v>227.5</c:v>
                </c:pt>
                <c:pt idx="1184">
                  <c:v>229.4</c:v>
                </c:pt>
                <c:pt idx="1185">
                  <c:v>232.8</c:v>
                </c:pt>
                <c:pt idx="1186">
                  <c:v>229</c:v>
                </c:pt>
                <c:pt idx="1187">
                  <c:v>232.3</c:v>
                </c:pt>
                <c:pt idx="1188">
                  <c:v>230.1</c:v>
                </c:pt>
                <c:pt idx="1189">
                  <c:v>229.9</c:v>
                </c:pt>
                <c:pt idx="1190">
                  <c:v>226.7</c:v>
                </c:pt>
                <c:pt idx="1191">
                  <c:v>227.1</c:v>
                </c:pt>
                <c:pt idx="1192">
                  <c:v>231.1</c:v>
                </c:pt>
                <c:pt idx="1193">
                  <c:v>235.2</c:v>
                </c:pt>
                <c:pt idx="1194">
                  <c:v>236.5</c:v>
                </c:pt>
                <c:pt idx="1195">
                  <c:v>239.7</c:v>
                </c:pt>
                <c:pt idx="1196">
                  <c:v>241.3</c:v>
                </c:pt>
                <c:pt idx="1197">
                  <c:v>241.9</c:v>
                </c:pt>
                <c:pt idx="1198">
                  <c:v>236.8</c:v>
                </c:pt>
                <c:pt idx="1199">
                  <c:v>235.7</c:v>
                </c:pt>
                <c:pt idx="1200">
                  <c:v>241.7</c:v>
                </c:pt>
                <c:pt idx="1201">
                  <c:v>242</c:v>
                </c:pt>
                <c:pt idx="1202">
                  <c:v>250</c:v>
                </c:pt>
                <c:pt idx="1203">
                  <c:v>253.3</c:v>
                </c:pt>
                <c:pt idx="1204">
                  <c:v>266.5</c:v>
                </c:pt>
                <c:pt idx="1205">
                  <c:v>272.2</c:v>
                </c:pt>
                <c:pt idx="1206">
                  <c:v>279.39999999999992</c:v>
                </c:pt>
                <c:pt idx="1207">
                  <c:v>285.8</c:v>
                </c:pt>
                <c:pt idx="1208">
                  <c:v>286</c:v>
                </c:pt>
                <c:pt idx="1209">
                  <c:v>296.89999999999992</c:v>
                </c:pt>
                <c:pt idx="1210">
                  <c:v>311.2</c:v>
                </c:pt>
                <c:pt idx="1211">
                  <c:v>314.7</c:v>
                </c:pt>
                <c:pt idx="1212">
                  <c:v>330.6</c:v>
                </c:pt>
                <c:pt idx="1213">
                  <c:v>344.7</c:v>
                </c:pt>
                <c:pt idx="1214">
                  <c:v>360.1</c:v>
                </c:pt>
                <c:pt idx="1215">
                  <c:v>366.6</c:v>
                </c:pt>
                <c:pt idx="1216">
                  <c:v>371.7</c:v>
                </c:pt>
                <c:pt idx="1217">
                  <c:v>386</c:v>
                </c:pt>
                <c:pt idx="1218">
                  <c:v>392.7</c:v>
                </c:pt>
                <c:pt idx="1219">
                  <c:v>403.9</c:v>
                </c:pt>
                <c:pt idx="1220">
                  <c:v>412.3</c:v>
                </c:pt>
                <c:pt idx="1221">
                  <c:v>425.9</c:v>
                </c:pt>
                <c:pt idx="1222">
                  <c:v>441.6</c:v>
                </c:pt>
                <c:pt idx="1223">
                  <c:v>452</c:v>
                </c:pt>
                <c:pt idx="1224">
                  <c:v>467.9</c:v>
                </c:pt>
                <c:pt idx="1225">
                  <c:v>481.1</c:v>
                </c:pt>
                <c:pt idx="1226">
                  <c:v>488.5</c:v>
                </c:pt>
                <c:pt idx="1227">
                  <c:v>514.6</c:v>
                </c:pt>
                <c:pt idx="1228">
                  <c:v>536.20000000000005</c:v>
                </c:pt>
                <c:pt idx="1229">
                  <c:v>557.1</c:v>
                </c:pt>
                <c:pt idx="1230">
                  <c:v>571.5</c:v>
                </c:pt>
                <c:pt idx="1231">
                  <c:v>590.20000000000005</c:v>
                </c:pt>
                <c:pt idx="1232">
                  <c:v>607.4</c:v>
                </c:pt>
                <c:pt idx="1233">
                  <c:v>627.20000000000005</c:v>
                </c:pt>
                <c:pt idx="1234">
                  <c:v>648.5</c:v>
                </c:pt>
                <c:pt idx="1235">
                  <c:v>664.2</c:v>
                </c:pt>
                <c:pt idx="1236">
                  <c:v>687.9</c:v>
                </c:pt>
                <c:pt idx="1237">
                  <c:v>702.1</c:v>
                </c:pt>
                <c:pt idx="1238">
                  <c:v>731</c:v>
                </c:pt>
                <c:pt idx="1239">
                  <c:v>752.1</c:v>
                </c:pt>
                <c:pt idx="1240">
                  <c:v>764</c:v>
                </c:pt>
                <c:pt idx="1241">
                  <c:v>782.8</c:v>
                </c:pt>
                <c:pt idx="1242">
                  <c:v>798</c:v>
                </c:pt>
                <c:pt idx="1243">
                  <c:v>825.4</c:v>
                </c:pt>
                <c:pt idx="1244">
                  <c:v>843.8</c:v>
                </c:pt>
                <c:pt idx="1245">
                  <c:v>873.3</c:v>
                </c:pt>
                <c:pt idx="1246">
                  <c:v>888.3</c:v>
                </c:pt>
                <c:pt idx="1247">
                  <c:v>910</c:v>
                </c:pt>
                <c:pt idx="1248">
                  <c:v>954.9</c:v>
                </c:pt>
                <c:pt idx="1249">
                  <c:v>978.8</c:v>
                </c:pt>
                <c:pt idx="1250">
                  <c:v>1002</c:v>
                </c:pt>
                <c:pt idx="1251">
                  <c:v>1022</c:v>
                </c:pt>
                <c:pt idx="1252">
                  <c:v>1048</c:v>
                </c:pt>
                <c:pt idx="1253">
                  <c:v>1079</c:v>
                </c:pt>
                <c:pt idx="1254">
                  <c:v>1104</c:v>
                </c:pt>
                <c:pt idx="1255">
                  <c:v>1138</c:v>
                </c:pt>
                <c:pt idx="1256">
                  <c:v>1170</c:v>
                </c:pt>
                <c:pt idx="1257">
                  <c:v>1194</c:v>
                </c:pt>
                <c:pt idx="1258">
                  <c:v>1214</c:v>
                </c:pt>
                <c:pt idx="1259">
                  <c:v>1242</c:v>
                </c:pt>
                <c:pt idx="1260">
                  <c:v>1275</c:v>
                </c:pt>
                <c:pt idx="1261">
                  <c:v>1298</c:v>
                </c:pt>
                <c:pt idx="1262">
                  <c:v>1325</c:v>
                </c:pt>
                <c:pt idx="1263">
                  <c:v>1350</c:v>
                </c:pt>
                <c:pt idx="1264">
                  <c:v>1408</c:v>
                </c:pt>
                <c:pt idx="1265">
                  <c:v>1420</c:v>
                </c:pt>
                <c:pt idx="1266">
                  <c:v>1442</c:v>
                </c:pt>
                <c:pt idx="1267">
                  <c:v>1459</c:v>
                </c:pt>
                <c:pt idx="1268">
                  <c:v>1506</c:v>
                </c:pt>
                <c:pt idx="1269">
                  <c:v>1525</c:v>
                </c:pt>
                <c:pt idx="1270">
                  <c:v>1555</c:v>
                </c:pt>
                <c:pt idx="1271">
                  <c:v>1582</c:v>
                </c:pt>
                <c:pt idx="1272">
                  <c:v>1605</c:v>
                </c:pt>
                <c:pt idx="1273">
                  <c:v>1627</c:v>
                </c:pt>
                <c:pt idx="1274">
                  <c:v>1648</c:v>
                </c:pt>
                <c:pt idx="1275">
                  <c:v>1688</c:v>
                </c:pt>
                <c:pt idx="1276">
                  <c:v>1727</c:v>
                </c:pt>
                <c:pt idx="1277">
                  <c:v>1786</c:v>
                </c:pt>
                <c:pt idx="1278">
                  <c:v>1786</c:v>
                </c:pt>
                <c:pt idx="1279">
                  <c:v>1837</c:v>
                </c:pt>
                <c:pt idx="1280">
                  <c:v>1858</c:v>
                </c:pt>
                <c:pt idx="1281">
                  <c:v>1901</c:v>
                </c:pt>
                <c:pt idx="1282">
                  <c:v>1901</c:v>
                </c:pt>
                <c:pt idx="1283">
                  <c:v>1971</c:v>
                </c:pt>
                <c:pt idx="1284">
                  <c:v>1970</c:v>
                </c:pt>
                <c:pt idx="1285">
                  <c:v>2032</c:v>
                </c:pt>
                <c:pt idx="1286">
                  <c:v>2051</c:v>
                </c:pt>
                <c:pt idx="1287">
                  <c:v>2062</c:v>
                </c:pt>
                <c:pt idx="1288">
                  <c:v>2086</c:v>
                </c:pt>
                <c:pt idx="1289">
                  <c:v>2126</c:v>
                </c:pt>
                <c:pt idx="1290">
                  <c:v>2169</c:v>
                </c:pt>
                <c:pt idx="1291">
                  <c:v>2212</c:v>
                </c:pt>
                <c:pt idx="1292">
                  <c:v>2230</c:v>
                </c:pt>
                <c:pt idx="1293">
                  <c:v>2189</c:v>
                </c:pt>
                <c:pt idx="1294">
                  <c:v>2255</c:v>
                </c:pt>
                <c:pt idx="1295">
                  <c:v>2304</c:v>
                </c:pt>
                <c:pt idx="1296">
                  <c:v>2286</c:v>
                </c:pt>
                <c:pt idx="1297">
                  <c:v>2322</c:v>
                </c:pt>
                <c:pt idx="1298">
                  <c:v>2309</c:v>
                </c:pt>
                <c:pt idx="1299">
                  <c:v>2340</c:v>
                </c:pt>
                <c:pt idx="1300">
                  <c:v>2356</c:v>
                </c:pt>
                <c:pt idx="1301">
                  <c:v>2383</c:v>
                </c:pt>
                <c:pt idx="1302">
                  <c:v>2387</c:v>
                </c:pt>
                <c:pt idx="1303">
                  <c:v>2367</c:v>
                </c:pt>
                <c:pt idx="1304">
                  <c:v>2369</c:v>
                </c:pt>
                <c:pt idx="1305">
                  <c:v>2324</c:v>
                </c:pt>
                <c:pt idx="1306">
                  <c:v>2361</c:v>
                </c:pt>
                <c:pt idx="1307">
                  <c:v>2381</c:v>
                </c:pt>
                <c:pt idx="1308">
                  <c:v>2386</c:v>
                </c:pt>
                <c:pt idx="1309">
                  <c:v>2372</c:v>
                </c:pt>
                <c:pt idx="1310">
                  <c:v>2361</c:v>
                </c:pt>
                <c:pt idx="1311">
                  <c:v>2341</c:v>
                </c:pt>
                <c:pt idx="1312">
                  <c:v>2299</c:v>
                </c:pt>
                <c:pt idx="1313">
                  <c:v>2310</c:v>
                </c:pt>
                <c:pt idx="1314">
                  <c:v>2313</c:v>
                </c:pt>
                <c:pt idx="1315">
                  <c:v>2273</c:v>
                </c:pt>
                <c:pt idx="1316">
                  <c:v>2301</c:v>
                </c:pt>
                <c:pt idx="1317">
                  <c:v>2272</c:v>
                </c:pt>
                <c:pt idx="1318">
                  <c:v>2274</c:v>
                </c:pt>
                <c:pt idx="1319">
                  <c:v>2222</c:v>
                </c:pt>
                <c:pt idx="1320">
                  <c:v>2216</c:v>
                </c:pt>
                <c:pt idx="1321">
                  <c:v>2180</c:v>
                </c:pt>
                <c:pt idx="1322">
                  <c:v>2149</c:v>
                </c:pt>
                <c:pt idx="1323">
                  <c:v>2109</c:v>
                </c:pt>
                <c:pt idx="1324">
                  <c:v>2076</c:v>
                </c:pt>
                <c:pt idx="1325">
                  <c:v>2047</c:v>
                </c:pt>
                <c:pt idx="1326">
                  <c:v>2024</c:v>
                </c:pt>
                <c:pt idx="1327">
                  <c:v>2004</c:v>
                </c:pt>
                <c:pt idx="1328">
                  <c:v>1979</c:v>
                </c:pt>
                <c:pt idx="1329">
                  <c:v>1960</c:v>
                </c:pt>
                <c:pt idx="1330">
                  <c:v>1978</c:v>
                </c:pt>
                <c:pt idx="1331">
                  <c:v>1907</c:v>
                </c:pt>
                <c:pt idx="1332">
                  <c:v>1893</c:v>
                </c:pt>
                <c:pt idx="1333">
                  <c:v>1869</c:v>
                </c:pt>
                <c:pt idx="1334">
                  <c:v>1823</c:v>
                </c:pt>
                <c:pt idx="1335">
                  <c:v>1799</c:v>
                </c:pt>
                <c:pt idx="1336">
                  <c:v>1756</c:v>
                </c:pt>
                <c:pt idx="1337">
                  <c:v>1729</c:v>
                </c:pt>
                <c:pt idx="1338">
                  <c:v>1723</c:v>
                </c:pt>
                <c:pt idx="1339">
                  <c:v>1708</c:v>
                </c:pt>
                <c:pt idx="1340">
                  <c:v>1664</c:v>
                </c:pt>
                <c:pt idx="1341">
                  <c:v>1624</c:v>
                </c:pt>
                <c:pt idx="1342">
                  <c:v>1613</c:v>
                </c:pt>
                <c:pt idx="1343">
                  <c:v>1584</c:v>
                </c:pt>
                <c:pt idx="1344">
                  <c:v>1560</c:v>
                </c:pt>
                <c:pt idx="1345">
                  <c:v>1531</c:v>
                </c:pt>
                <c:pt idx="1346">
                  <c:v>1525</c:v>
                </c:pt>
                <c:pt idx="1347">
                  <c:v>1481</c:v>
                </c:pt>
                <c:pt idx="1348">
                  <c:v>1452</c:v>
                </c:pt>
                <c:pt idx="1349">
                  <c:v>1422</c:v>
                </c:pt>
                <c:pt idx="1350">
                  <c:v>1399</c:v>
                </c:pt>
                <c:pt idx="1351">
                  <c:v>1372</c:v>
                </c:pt>
                <c:pt idx="1352">
                  <c:v>1334</c:v>
                </c:pt>
                <c:pt idx="1353">
                  <c:v>1300</c:v>
                </c:pt>
                <c:pt idx="1354">
                  <c:v>1263</c:v>
                </c:pt>
                <c:pt idx="1355">
                  <c:v>1232</c:v>
                </c:pt>
                <c:pt idx="1356">
                  <c:v>1209</c:v>
                </c:pt>
                <c:pt idx="1357">
                  <c:v>1177</c:v>
                </c:pt>
                <c:pt idx="1358">
                  <c:v>1141</c:v>
                </c:pt>
                <c:pt idx="1359">
                  <c:v>1117</c:v>
                </c:pt>
                <c:pt idx="1360">
                  <c:v>1082</c:v>
                </c:pt>
                <c:pt idx="1361">
                  <c:v>1049</c:v>
                </c:pt>
                <c:pt idx="1362">
                  <c:v>1027</c:v>
                </c:pt>
                <c:pt idx="1363">
                  <c:v>994.3</c:v>
                </c:pt>
                <c:pt idx="1364">
                  <c:v>970.6</c:v>
                </c:pt>
                <c:pt idx="1365">
                  <c:v>950.1</c:v>
                </c:pt>
                <c:pt idx="1366">
                  <c:v>933.3</c:v>
                </c:pt>
                <c:pt idx="1367">
                  <c:v>905.5</c:v>
                </c:pt>
                <c:pt idx="1368">
                  <c:v>872.3</c:v>
                </c:pt>
                <c:pt idx="1369">
                  <c:v>827.2</c:v>
                </c:pt>
                <c:pt idx="1370">
                  <c:v>797.7</c:v>
                </c:pt>
                <c:pt idx="1371">
                  <c:v>767.3</c:v>
                </c:pt>
                <c:pt idx="1372">
                  <c:v>729.8</c:v>
                </c:pt>
                <c:pt idx="1373">
                  <c:v>715.7</c:v>
                </c:pt>
                <c:pt idx="1374">
                  <c:v>694.5</c:v>
                </c:pt>
                <c:pt idx="1375">
                  <c:v>668.9</c:v>
                </c:pt>
                <c:pt idx="1376">
                  <c:v>643.5</c:v>
                </c:pt>
                <c:pt idx="1377">
                  <c:v>612.20000000000005</c:v>
                </c:pt>
                <c:pt idx="1378">
                  <c:v>592.1</c:v>
                </c:pt>
                <c:pt idx="1379">
                  <c:v>555.29999999999995</c:v>
                </c:pt>
                <c:pt idx="1380">
                  <c:v>529.4</c:v>
                </c:pt>
                <c:pt idx="1381">
                  <c:v>514.4</c:v>
                </c:pt>
                <c:pt idx="1382">
                  <c:v>492</c:v>
                </c:pt>
                <c:pt idx="1383">
                  <c:v>475</c:v>
                </c:pt>
                <c:pt idx="1384">
                  <c:v>447.8</c:v>
                </c:pt>
                <c:pt idx="1385">
                  <c:v>426.9</c:v>
                </c:pt>
                <c:pt idx="1386">
                  <c:v>410.4</c:v>
                </c:pt>
                <c:pt idx="1387">
                  <c:v>388.2</c:v>
                </c:pt>
                <c:pt idx="1388">
                  <c:v>368.7</c:v>
                </c:pt>
                <c:pt idx="1389">
                  <c:v>341.5</c:v>
                </c:pt>
                <c:pt idx="1390">
                  <c:v>324.60000000000002</c:v>
                </c:pt>
                <c:pt idx="1391">
                  <c:v>302.5</c:v>
                </c:pt>
                <c:pt idx="1392">
                  <c:v>282.60000000000002</c:v>
                </c:pt>
                <c:pt idx="1393">
                  <c:v>264</c:v>
                </c:pt>
                <c:pt idx="1394">
                  <c:v>245.4</c:v>
                </c:pt>
                <c:pt idx="1395">
                  <c:v>227</c:v>
                </c:pt>
                <c:pt idx="1396">
                  <c:v>215.6</c:v>
                </c:pt>
                <c:pt idx="1397">
                  <c:v>200.2</c:v>
                </c:pt>
                <c:pt idx="1398">
                  <c:v>187.1</c:v>
                </c:pt>
                <c:pt idx="1399">
                  <c:v>176.8</c:v>
                </c:pt>
                <c:pt idx="1400">
                  <c:v>166.7</c:v>
                </c:pt>
                <c:pt idx="1401">
                  <c:v>158.1</c:v>
                </c:pt>
                <c:pt idx="1402">
                  <c:v>150.19999999999999</c:v>
                </c:pt>
                <c:pt idx="1403">
                  <c:v>144</c:v>
                </c:pt>
                <c:pt idx="1404">
                  <c:v>133.1</c:v>
                </c:pt>
                <c:pt idx="1405">
                  <c:v>125.3</c:v>
                </c:pt>
                <c:pt idx="1406">
                  <c:v>118.7</c:v>
                </c:pt>
                <c:pt idx="1407">
                  <c:v>112.7</c:v>
                </c:pt>
                <c:pt idx="1408">
                  <c:v>108.1</c:v>
                </c:pt>
                <c:pt idx="1409">
                  <c:v>102.5</c:v>
                </c:pt>
                <c:pt idx="1410">
                  <c:v>98.32</c:v>
                </c:pt>
                <c:pt idx="1411">
                  <c:v>97.179999999999993</c:v>
                </c:pt>
                <c:pt idx="1412">
                  <c:v>91.54</c:v>
                </c:pt>
                <c:pt idx="1413">
                  <c:v>89.61</c:v>
                </c:pt>
                <c:pt idx="1414">
                  <c:v>86.85</c:v>
                </c:pt>
                <c:pt idx="1415">
                  <c:v>86.77</c:v>
                </c:pt>
                <c:pt idx="1416">
                  <c:v>83.93</c:v>
                </c:pt>
                <c:pt idx="1417">
                  <c:v>82.48</c:v>
                </c:pt>
                <c:pt idx="1418">
                  <c:v>82.42</c:v>
                </c:pt>
                <c:pt idx="1419">
                  <c:v>84.11</c:v>
                </c:pt>
                <c:pt idx="1420">
                  <c:v>82.940000000000012</c:v>
                </c:pt>
                <c:pt idx="1421">
                  <c:v>79.930000000000007</c:v>
                </c:pt>
                <c:pt idx="1422">
                  <c:v>76.48</c:v>
                </c:pt>
                <c:pt idx="1423">
                  <c:v>74.910000000000011</c:v>
                </c:pt>
                <c:pt idx="1424">
                  <c:v>75.169999999999987</c:v>
                </c:pt>
                <c:pt idx="1425">
                  <c:v>74.930000000000007</c:v>
                </c:pt>
                <c:pt idx="1426">
                  <c:v>72.05</c:v>
                </c:pt>
                <c:pt idx="1427">
                  <c:v>72.36</c:v>
                </c:pt>
                <c:pt idx="1428">
                  <c:v>72.88</c:v>
                </c:pt>
                <c:pt idx="1429">
                  <c:v>69.05</c:v>
                </c:pt>
                <c:pt idx="1430">
                  <c:v>69.53</c:v>
                </c:pt>
                <c:pt idx="1431">
                  <c:v>69.86999999999999</c:v>
                </c:pt>
                <c:pt idx="1432">
                  <c:v>68.22</c:v>
                </c:pt>
                <c:pt idx="1433">
                  <c:v>69.3</c:v>
                </c:pt>
                <c:pt idx="1434">
                  <c:v>68.55</c:v>
                </c:pt>
                <c:pt idx="1435">
                  <c:v>71.56</c:v>
                </c:pt>
                <c:pt idx="1436">
                  <c:v>70.92</c:v>
                </c:pt>
                <c:pt idx="1437">
                  <c:v>71.510000000000005</c:v>
                </c:pt>
                <c:pt idx="1438">
                  <c:v>68.61999999999999</c:v>
                </c:pt>
                <c:pt idx="1439">
                  <c:v>69.149999999999991</c:v>
                </c:pt>
                <c:pt idx="1440">
                  <c:v>67.179999999999993</c:v>
                </c:pt>
                <c:pt idx="1441">
                  <c:v>66.58</c:v>
                </c:pt>
                <c:pt idx="1442">
                  <c:v>65.489999999999995</c:v>
                </c:pt>
                <c:pt idx="1443">
                  <c:v>65.06</c:v>
                </c:pt>
                <c:pt idx="1444">
                  <c:v>65.45</c:v>
                </c:pt>
                <c:pt idx="1445">
                  <c:v>64.179999999999993</c:v>
                </c:pt>
                <c:pt idx="1446">
                  <c:v>62.48</c:v>
                </c:pt>
                <c:pt idx="1447">
                  <c:v>61.89</c:v>
                </c:pt>
                <c:pt idx="1448">
                  <c:v>62.01</c:v>
                </c:pt>
                <c:pt idx="1449">
                  <c:v>60.660000000000004</c:v>
                </c:pt>
                <c:pt idx="1450">
                  <c:v>60.53</c:v>
                </c:pt>
                <c:pt idx="1451">
                  <c:v>61.220000000000006</c:v>
                </c:pt>
                <c:pt idx="1452">
                  <c:v>63.14</c:v>
                </c:pt>
                <c:pt idx="1453">
                  <c:v>63.220000000000006</c:v>
                </c:pt>
                <c:pt idx="1454">
                  <c:v>62.58</c:v>
                </c:pt>
                <c:pt idx="1455">
                  <c:v>61.63</c:v>
                </c:pt>
                <c:pt idx="1456">
                  <c:v>61.03</c:v>
                </c:pt>
                <c:pt idx="1457">
                  <c:v>59.260000000000005</c:v>
                </c:pt>
                <c:pt idx="1458">
                  <c:v>61.33</c:v>
                </c:pt>
                <c:pt idx="1459">
                  <c:v>59.230000000000004</c:v>
                </c:pt>
                <c:pt idx="1460">
                  <c:v>60.7</c:v>
                </c:pt>
                <c:pt idx="1461">
                  <c:v>60.58</c:v>
                </c:pt>
                <c:pt idx="1462">
                  <c:v>59.18</c:v>
                </c:pt>
                <c:pt idx="1463">
                  <c:v>60.160000000000004</c:v>
                </c:pt>
                <c:pt idx="1464">
                  <c:v>60.21</c:v>
                </c:pt>
                <c:pt idx="1465">
                  <c:v>59.220000000000006</c:v>
                </c:pt>
                <c:pt idx="1466">
                  <c:v>58.33</c:v>
                </c:pt>
                <c:pt idx="1467">
                  <c:v>58.77</c:v>
                </c:pt>
                <c:pt idx="1468">
                  <c:v>57.53</c:v>
                </c:pt>
                <c:pt idx="1469">
                  <c:v>60.25</c:v>
                </c:pt>
                <c:pt idx="1470">
                  <c:v>58.68</c:v>
                </c:pt>
                <c:pt idx="1471">
                  <c:v>57.760000000000005</c:v>
                </c:pt>
                <c:pt idx="1472">
                  <c:v>56.15</c:v>
                </c:pt>
                <c:pt idx="1473">
                  <c:v>53.8</c:v>
                </c:pt>
                <c:pt idx="1474">
                  <c:v>53.02</c:v>
                </c:pt>
                <c:pt idx="1475">
                  <c:v>54.32</c:v>
                </c:pt>
                <c:pt idx="1476">
                  <c:v>55.59</c:v>
                </c:pt>
                <c:pt idx="1477">
                  <c:v>53.86</c:v>
                </c:pt>
                <c:pt idx="1478">
                  <c:v>53.41</c:v>
                </c:pt>
                <c:pt idx="1479">
                  <c:v>55.24</c:v>
                </c:pt>
                <c:pt idx="1480">
                  <c:v>56.55</c:v>
                </c:pt>
                <c:pt idx="1481">
                  <c:v>55.379999999999995</c:v>
                </c:pt>
                <c:pt idx="1482">
                  <c:v>52.92</c:v>
                </c:pt>
                <c:pt idx="1483">
                  <c:v>51.39</c:v>
                </c:pt>
                <c:pt idx="1484">
                  <c:v>53.309999999999995</c:v>
                </c:pt>
                <c:pt idx="1485">
                  <c:v>52.9</c:v>
                </c:pt>
                <c:pt idx="1486">
                  <c:v>53.949999999999996</c:v>
                </c:pt>
                <c:pt idx="1487">
                  <c:v>52.120000000000005</c:v>
                </c:pt>
                <c:pt idx="1488">
                  <c:v>51.77</c:v>
                </c:pt>
                <c:pt idx="1489">
                  <c:v>50.24</c:v>
                </c:pt>
                <c:pt idx="1490">
                  <c:v>48.24</c:v>
                </c:pt>
                <c:pt idx="1491">
                  <c:v>49.47</c:v>
                </c:pt>
                <c:pt idx="1492">
                  <c:v>49.53</c:v>
                </c:pt>
                <c:pt idx="1493">
                  <c:v>49.720000000000006</c:v>
                </c:pt>
                <c:pt idx="1494">
                  <c:v>49.6</c:v>
                </c:pt>
                <c:pt idx="1495">
                  <c:v>51.43</c:v>
                </c:pt>
                <c:pt idx="1496">
                  <c:v>50.64</c:v>
                </c:pt>
                <c:pt idx="1497">
                  <c:v>49.03</c:v>
                </c:pt>
                <c:pt idx="1498">
                  <c:v>47.44</c:v>
                </c:pt>
                <c:pt idx="1499">
                  <c:v>47.93</c:v>
                </c:pt>
                <c:pt idx="1500">
                  <c:v>47.08</c:v>
                </c:pt>
              </c:numCache>
            </c:numRef>
          </c:yVal>
        </c:ser>
        <c:ser>
          <c:idx val="2"/>
          <c:order val="2"/>
          <c:tx>
            <c:strRef>
              <c:f>'5cm_275'!$D$31</c:f>
              <c:strCache>
                <c:ptCount val="1"/>
                <c:pt idx="0">
                  <c:v>285nm</c:v>
                </c:pt>
              </c:strCache>
            </c:strRef>
          </c:tx>
          <c:spPr>
            <a:ln w="12700">
              <a:solidFill>
                <a:srgbClr val="FFFF00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FFFF00"/>
              </a:solidFill>
              <a:ln>
                <a:solidFill>
                  <a:srgbClr val="FFFF00"/>
                </a:solidFill>
                <a:prstDash val="solid"/>
              </a:ln>
            </c:spPr>
          </c:marker>
          <c:xVal>
            <c:numRef>
              <c:f>'5cm_275'!$A$32:$A$1532</c:f>
              <c:numCache>
                <c:formatCode>General</c:formatCode>
                <c:ptCount val="1501"/>
                <c:pt idx="0">
                  <c:v>300</c:v>
                </c:pt>
                <c:pt idx="1">
                  <c:v>300.2</c:v>
                </c:pt>
                <c:pt idx="2">
                  <c:v>300.39999999999992</c:v>
                </c:pt>
                <c:pt idx="3">
                  <c:v>300.60000000000002</c:v>
                </c:pt>
                <c:pt idx="4">
                  <c:v>300.8</c:v>
                </c:pt>
                <c:pt idx="5">
                  <c:v>301</c:v>
                </c:pt>
                <c:pt idx="6">
                  <c:v>301.2</c:v>
                </c:pt>
                <c:pt idx="7">
                  <c:v>301.39999999999992</c:v>
                </c:pt>
                <c:pt idx="8">
                  <c:v>301.60000000000002</c:v>
                </c:pt>
                <c:pt idx="9">
                  <c:v>301.8</c:v>
                </c:pt>
                <c:pt idx="10">
                  <c:v>302</c:v>
                </c:pt>
                <c:pt idx="11">
                  <c:v>302.2</c:v>
                </c:pt>
                <c:pt idx="12">
                  <c:v>302.39999999999992</c:v>
                </c:pt>
                <c:pt idx="13">
                  <c:v>302.60000000000002</c:v>
                </c:pt>
                <c:pt idx="14">
                  <c:v>302.8</c:v>
                </c:pt>
                <c:pt idx="15">
                  <c:v>303</c:v>
                </c:pt>
                <c:pt idx="16">
                  <c:v>303.2</c:v>
                </c:pt>
                <c:pt idx="17">
                  <c:v>303.39999999999992</c:v>
                </c:pt>
                <c:pt idx="18">
                  <c:v>303.60000000000002</c:v>
                </c:pt>
                <c:pt idx="19">
                  <c:v>303.8</c:v>
                </c:pt>
                <c:pt idx="20">
                  <c:v>304</c:v>
                </c:pt>
                <c:pt idx="21">
                  <c:v>304.2</c:v>
                </c:pt>
                <c:pt idx="22">
                  <c:v>304.39999999999992</c:v>
                </c:pt>
                <c:pt idx="23">
                  <c:v>304.60000000000002</c:v>
                </c:pt>
                <c:pt idx="24">
                  <c:v>304.8</c:v>
                </c:pt>
                <c:pt idx="25">
                  <c:v>305</c:v>
                </c:pt>
                <c:pt idx="26">
                  <c:v>305.2</c:v>
                </c:pt>
                <c:pt idx="27">
                  <c:v>305.39999999999992</c:v>
                </c:pt>
                <c:pt idx="28">
                  <c:v>305.60000000000002</c:v>
                </c:pt>
                <c:pt idx="29">
                  <c:v>305.8</c:v>
                </c:pt>
                <c:pt idx="30">
                  <c:v>306</c:v>
                </c:pt>
                <c:pt idx="31">
                  <c:v>306.2</c:v>
                </c:pt>
                <c:pt idx="32">
                  <c:v>306.39999999999992</c:v>
                </c:pt>
                <c:pt idx="33">
                  <c:v>306.60000000000002</c:v>
                </c:pt>
                <c:pt idx="34">
                  <c:v>306.8</c:v>
                </c:pt>
                <c:pt idx="35">
                  <c:v>307</c:v>
                </c:pt>
                <c:pt idx="36">
                  <c:v>307.2</c:v>
                </c:pt>
                <c:pt idx="37">
                  <c:v>307.39999999999992</c:v>
                </c:pt>
                <c:pt idx="38">
                  <c:v>307.60000000000002</c:v>
                </c:pt>
                <c:pt idx="39">
                  <c:v>307.8</c:v>
                </c:pt>
                <c:pt idx="40">
                  <c:v>308</c:v>
                </c:pt>
                <c:pt idx="41">
                  <c:v>308.2</c:v>
                </c:pt>
                <c:pt idx="42">
                  <c:v>308.39999999999992</c:v>
                </c:pt>
                <c:pt idx="43">
                  <c:v>308.60000000000002</c:v>
                </c:pt>
                <c:pt idx="44">
                  <c:v>308.8</c:v>
                </c:pt>
                <c:pt idx="45">
                  <c:v>309</c:v>
                </c:pt>
                <c:pt idx="46">
                  <c:v>309.2</c:v>
                </c:pt>
                <c:pt idx="47">
                  <c:v>309.39999999999992</c:v>
                </c:pt>
                <c:pt idx="48">
                  <c:v>309.60000000000002</c:v>
                </c:pt>
                <c:pt idx="49">
                  <c:v>309.8</c:v>
                </c:pt>
                <c:pt idx="50">
                  <c:v>310</c:v>
                </c:pt>
                <c:pt idx="51">
                  <c:v>310.2</c:v>
                </c:pt>
                <c:pt idx="52">
                  <c:v>310.39999999999992</c:v>
                </c:pt>
                <c:pt idx="53">
                  <c:v>310.60000000000002</c:v>
                </c:pt>
                <c:pt idx="54">
                  <c:v>310.8</c:v>
                </c:pt>
                <c:pt idx="55">
                  <c:v>311</c:v>
                </c:pt>
                <c:pt idx="56">
                  <c:v>311.2</c:v>
                </c:pt>
                <c:pt idx="57">
                  <c:v>311.39999999999992</c:v>
                </c:pt>
                <c:pt idx="58">
                  <c:v>311.60000000000002</c:v>
                </c:pt>
                <c:pt idx="59">
                  <c:v>311.8</c:v>
                </c:pt>
                <c:pt idx="60">
                  <c:v>312</c:v>
                </c:pt>
                <c:pt idx="61">
                  <c:v>312.2</c:v>
                </c:pt>
                <c:pt idx="62">
                  <c:v>312.39999999999992</c:v>
                </c:pt>
                <c:pt idx="63">
                  <c:v>312.60000000000002</c:v>
                </c:pt>
                <c:pt idx="64">
                  <c:v>312.8</c:v>
                </c:pt>
                <c:pt idx="65">
                  <c:v>313</c:v>
                </c:pt>
                <c:pt idx="66">
                  <c:v>313.2</c:v>
                </c:pt>
                <c:pt idx="67">
                  <c:v>313.39999999999992</c:v>
                </c:pt>
                <c:pt idx="68">
                  <c:v>313.60000000000002</c:v>
                </c:pt>
                <c:pt idx="69">
                  <c:v>313.8</c:v>
                </c:pt>
                <c:pt idx="70">
                  <c:v>314</c:v>
                </c:pt>
                <c:pt idx="71">
                  <c:v>314.2</c:v>
                </c:pt>
                <c:pt idx="72">
                  <c:v>314.39999999999992</c:v>
                </c:pt>
                <c:pt idx="73">
                  <c:v>314.60000000000002</c:v>
                </c:pt>
                <c:pt idx="74">
                  <c:v>314.8</c:v>
                </c:pt>
                <c:pt idx="75">
                  <c:v>315</c:v>
                </c:pt>
                <c:pt idx="76">
                  <c:v>315.2</c:v>
                </c:pt>
                <c:pt idx="77">
                  <c:v>315.39999999999992</c:v>
                </c:pt>
                <c:pt idx="78">
                  <c:v>315.60000000000002</c:v>
                </c:pt>
                <c:pt idx="79">
                  <c:v>315.8</c:v>
                </c:pt>
                <c:pt idx="80">
                  <c:v>316</c:v>
                </c:pt>
                <c:pt idx="81">
                  <c:v>316.2</c:v>
                </c:pt>
                <c:pt idx="82">
                  <c:v>316.39999999999992</c:v>
                </c:pt>
                <c:pt idx="83">
                  <c:v>316.60000000000002</c:v>
                </c:pt>
                <c:pt idx="84">
                  <c:v>316.8</c:v>
                </c:pt>
                <c:pt idx="85">
                  <c:v>317</c:v>
                </c:pt>
                <c:pt idx="86">
                  <c:v>317.2</c:v>
                </c:pt>
                <c:pt idx="87">
                  <c:v>317.39999999999992</c:v>
                </c:pt>
                <c:pt idx="88">
                  <c:v>317.60000000000002</c:v>
                </c:pt>
                <c:pt idx="89">
                  <c:v>317.8</c:v>
                </c:pt>
                <c:pt idx="90">
                  <c:v>318</c:v>
                </c:pt>
                <c:pt idx="91">
                  <c:v>318.2</c:v>
                </c:pt>
                <c:pt idx="92">
                  <c:v>318.39999999999992</c:v>
                </c:pt>
                <c:pt idx="93">
                  <c:v>318.60000000000002</c:v>
                </c:pt>
                <c:pt idx="94">
                  <c:v>318.8</c:v>
                </c:pt>
                <c:pt idx="95">
                  <c:v>319</c:v>
                </c:pt>
                <c:pt idx="96">
                  <c:v>319.2</c:v>
                </c:pt>
                <c:pt idx="97">
                  <c:v>319.39999999999992</c:v>
                </c:pt>
                <c:pt idx="98">
                  <c:v>319.60000000000002</c:v>
                </c:pt>
                <c:pt idx="99">
                  <c:v>319.8</c:v>
                </c:pt>
                <c:pt idx="100">
                  <c:v>320</c:v>
                </c:pt>
                <c:pt idx="101">
                  <c:v>320.2</c:v>
                </c:pt>
                <c:pt idx="102">
                  <c:v>320.39999999999992</c:v>
                </c:pt>
                <c:pt idx="103">
                  <c:v>320.60000000000002</c:v>
                </c:pt>
                <c:pt idx="104">
                  <c:v>320.8</c:v>
                </c:pt>
                <c:pt idx="105">
                  <c:v>321</c:v>
                </c:pt>
                <c:pt idx="106">
                  <c:v>321.2</c:v>
                </c:pt>
                <c:pt idx="107">
                  <c:v>321.39999999999992</c:v>
                </c:pt>
                <c:pt idx="108">
                  <c:v>321.60000000000002</c:v>
                </c:pt>
                <c:pt idx="109">
                  <c:v>321.8</c:v>
                </c:pt>
                <c:pt idx="110">
                  <c:v>322</c:v>
                </c:pt>
                <c:pt idx="111">
                  <c:v>322.2</c:v>
                </c:pt>
                <c:pt idx="112">
                  <c:v>322.39999999999992</c:v>
                </c:pt>
                <c:pt idx="113">
                  <c:v>322.60000000000002</c:v>
                </c:pt>
                <c:pt idx="114">
                  <c:v>322.8</c:v>
                </c:pt>
                <c:pt idx="115">
                  <c:v>323</c:v>
                </c:pt>
                <c:pt idx="116">
                  <c:v>323.2</c:v>
                </c:pt>
                <c:pt idx="117">
                  <c:v>323.39999999999992</c:v>
                </c:pt>
                <c:pt idx="118">
                  <c:v>323.60000000000002</c:v>
                </c:pt>
                <c:pt idx="119">
                  <c:v>323.8</c:v>
                </c:pt>
                <c:pt idx="120">
                  <c:v>324</c:v>
                </c:pt>
                <c:pt idx="121">
                  <c:v>324.2</c:v>
                </c:pt>
                <c:pt idx="122">
                  <c:v>324.39999999999992</c:v>
                </c:pt>
                <c:pt idx="123">
                  <c:v>324.60000000000002</c:v>
                </c:pt>
                <c:pt idx="124">
                  <c:v>324.8</c:v>
                </c:pt>
                <c:pt idx="125">
                  <c:v>325</c:v>
                </c:pt>
                <c:pt idx="126">
                  <c:v>325.2</c:v>
                </c:pt>
                <c:pt idx="127">
                  <c:v>325.39999999999992</c:v>
                </c:pt>
                <c:pt idx="128">
                  <c:v>325.60000000000002</c:v>
                </c:pt>
                <c:pt idx="129">
                  <c:v>325.8</c:v>
                </c:pt>
                <c:pt idx="130">
                  <c:v>326</c:v>
                </c:pt>
                <c:pt idx="131">
                  <c:v>326.2</c:v>
                </c:pt>
                <c:pt idx="132">
                  <c:v>326.39999999999992</c:v>
                </c:pt>
                <c:pt idx="133">
                  <c:v>326.60000000000002</c:v>
                </c:pt>
                <c:pt idx="134">
                  <c:v>326.8</c:v>
                </c:pt>
                <c:pt idx="135">
                  <c:v>327</c:v>
                </c:pt>
                <c:pt idx="136">
                  <c:v>327.2</c:v>
                </c:pt>
                <c:pt idx="137">
                  <c:v>327.39999999999992</c:v>
                </c:pt>
                <c:pt idx="138">
                  <c:v>327.60000000000002</c:v>
                </c:pt>
                <c:pt idx="139">
                  <c:v>327.8</c:v>
                </c:pt>
                <c:pt idx="140">
                  <c:v>328</c:v>
                </c:pt>
                <c:pt idx="141">
                  <c:v>328.2</c:v>
                </c:pt>
                <c:pt idx="142">
                  <c:v>328.4</c:v>
                </c:pt>
                <c:pt idx="143">
                  <c:v>328.6</c:v>
                </c:pt>
                <c:pt idx="144">
                  <c:v>328.8</c:v>
                </c:pt>
                <c:pt idx="145">
                  <c:v>329</c:v>
                </c:pt>
                <c:pt idx="146">
                  <c:v>329.2</c:v>
                </c:pt>
                <c:pt idx="147">
                  <c:v>329.4</c:v>
                </c:pt>
                <c:pt idx="148">
                  <c:v>329.6</c:v>
                </c:pt>
                <c:pt idx="149">
                  <c:v>329.8</c:v>
                </c:pt>
                <c:pt idx="150">
                  <c:v>330</c:v>
                </c:pt>
                <c:pt idx="151">
                  <c:v>330.2</c:v>
                </c:pt>
                <c:pt idx="152">
                  <c:v>330.4</c:v>
                </c:pt>
                <c:pt idx="153">
                  <c:v>330.6</c:v>
                </c:pt>
                <c:pt idx="154">
                  <c:v>330.8</c:v>
                </c:pt>
                <c:pt idx="155">
                  <c:v>331</c:v>
                </c:pt>
                <c:pt idx="156">
                  <c:v>331.2</c:v>
                </c:pt>
                <c:pt idx="157">
                  <c:v>331.4</c:v>
                </c:pt>
                <c:pt idx="158">
                  <c:v>331.6</c:v>
                </c:pt>
                <c:pt idx="159">
                  <c:v>331.8</c:v>
                </c:pt>
                <c:pt idx="160">
                  <c:v>332</c:v>
                </c:pt>
                <c:pt idx="161">
                  <c:v>332.2</c:v>
                </c:pt>
                <c:pt idx="162">
                  <c:v>332.4</c:v>
                </c:pt>
                <c:pt idx="163">
                  <c:v>332.6</c:v>
                </c:pt>
                <c:pt idx="164">
                  <c:v>332.8</c:v>
                </c:pt>
                <c:pt idx="165">
                  <c:v>333</c:v>
                </c:pt>
                <c:pt idx="166">
                  <c:v>333.2</c:v>
                </c:pt>
                <c:pt idx="167">
                  <c:v>333.4</c:v>
                </c:pt>
                <c:pt idx="168">
                  <c:v>333.6</c:v>
                </c:pt>
                <c:pt idx="169">
                  <c:v>333.8</c:v>
                </c:pt>
                <c:pt idx="170">
                  <c:v>334</c:v>
                </c:pt>
                <c:pt idx="171">
                  <c:v>334.2</c:v>
                </c:pt>
                <c:pt idx="172">
                  <c:v>334.4</c:v>
                </c:pt>
                <c:pt idx="173">
                  <c:v>334.6</c:v>
                </c:pt>
                <c:pt idx="174">
                  <c:v>334.8</c:v>
                </c:pt>
                <c:pt idx="175">
                  <c:v>335</c:v>
                </c:pt>
                <c:pt idx="176">
                  <c:v>335.2</c:v>
                </c:pt>
                <c:pt idx="177">
                  <c:v>335.4</c:v>
                </c:pt>
                <c:pt idx="178">
                  <c:v>335.6</c:v>
                </c:pt>
                <c:pt idx="179">
                  <c:v>335.8</c:v>
                </c:pt>
                <c:pt idx="180">
                  <c:v>336</c:v>
                </c:pt>
                <c:pt idx="181">
                  <c:v>336.2</c:v>
                </c:pt>
                <c:pt idx="182">
                  <c:v>336.4</c:v>
                </c:pt>
                <c:pt idx="183">
                  <c:v>336.6</c:v>
                </c:pt>
                <c:pt idx="184">
                  <c:v>336.8</c:v>
                </c:pt>
                <c:pt idx="185">
                  <c:v>337</c:v>
                </c:pt>
                <c:pt idx="186">
                  <c:v>337.2</c:v>
                </c:pt>
                <c:pt idx="187">
                  <c:v>337.4</c:v>
                </c:pt>
                <c:pt idx="188">
                  <c:v>337.6</c:v>
                </c:pt>
                <c:pt idx="189">
                  <c:v>337.8</c:v>
                </c:pt>
                <c:pt idx="190">
                  <c:v>338</c:v>
                </c:pt>
                <c:pt idx="191">
                  <c:v>338.2</c:v>
                </c:pt>
                <c:pt idx="192">
                  <c:v>338.4</c:v>
                </c:pt>
                <c:pt idx="193">
                  <c:v>338.6</c:v>
                </c:pt>
                <c:pt idx="194">
                  <c:v>338.8</c:v>
                </c:pt>
                <c:pt idx="195">
                  <c:v>339</c:v>
                </c:pt>
                <c:pt idx="196">
                  <c:v>339.2</c:v>
                </c:pt>
                <c:pt idx="197">
                  <c:v>339.4</c:v>
                </c:pt>
                <c:pt idx="198">
                  <c:v>339.6</c:v>
                </c:pt>
                <c:pt idx="199">
                  <c:v>339.8</c:v>
                </c:pt>
                <c:pt idx="200">
                  <c:v>340</c:v>
                </c:pt>
                <c:pt idx="201">
                  <c:v>340.2</c:v>
                </c:pt>
                <c:pt idx="202">
                  <c:v>340.4</c:v>
                </c:pt>
                <c:pt idx="203">
                  <c:v>340.6</c:v>
                </c:pt>
                <c:pt idx="204">
                  <c:v>340.8</c:v>
                </c:pt>
                <c:pt idx="205">
                  <c:v>341</c:v>
                </c:pt>
                <c:pt idx="206">
                  <c:v>341.2</c:v>
                </c:pt>
                <c:pt idx="207">
                  <c:v>341.4</c:v>
                </c:pt>
                <c:pt idx="208">
                  <c:v>341.6</c:v>
                </c:pt>
                <c:pt idx="209">
                  <c:v>341.8</c:v>
                </c:pt>
                <c:pt idx="210">
                  <c:v>342</c:v>
                </c:pt>
                <c:pt idx="211">
                  <c:v>342.2</c:v>
                </c:pt>
                <c:pt idx="212">
                  <c:v>342.4</c:v>
                </c:pt>
                <c:pt idx="213">
                  <c:v>342.6</c:v>
                </c:pt>
                <c:pt idx="214">
                  <c:v>342.8</c:v>
                </c:pt>
                <c:pt idx="215">
                  <c:v>343</c:v>
                </c:pt>
                <c:pt idx="216">
                  <c:v>343.2</c:v>
                </c:pt>
                <c:pt idx="217">
                  <c:v>343.4</c:v>
                </c:pt>
                <c:pt idx="218">
                  <c:v>343.6</c:v>
                </c:pt>
                <c:pt idx="219">
                  <c:v>343.8</c:v>
                </c:pt>
                <c:pt idx="220">
                  <c:v>344</c:v>
                </c:pt>
                <c:pt idx="221">
                  <c:v>344.2</c:v>
                </c:pt>
                <c:pt idx="222">
                  <c:v>344.4</c:v>
                </c:pt>
                <c:pt idx="223">
                  <c:v>344.6</c:v>
                </c:pt>
                <c:pt idx="224">
                  <c:v>344.8</c:v>
                </c:pt>
                <c:pt idx="225">
                  <c:v>345</c:v>
                </c:pt>
                <c:pt idx="226">
                  <c:v>345.2</c:v>
                </c:pt>
                <c:pt idx="227">
                  <c:v>345.4</c:v>
                </c:pt>
                <c:pt idx="228">
                  <c:v>345.6</c:v>
                </c:pt>
                <c:pt idx="229">
                  <c:v>345.8</c:v>
                </c:pt>
                <c:pt idx="230">
                  <c:v>346</c:v>
                </c:pt>
                <c:pt idx="231">
                  <c:v>346.2</c:v>
                </c:pt>
                <c:pt idx="232">
                  <c:v>346.4</c:v>
                </c:pt>
                <c:pt idx="233">
                  <c:v>346.6</c:v>
                </c:pt>
                <c:pt idx="234">
                  <c:v>346.8</c:v>
                </c:pt>
                <c:pt idx="235">
                  <c:v>347</c:v>
                </c:pt>
                <c:pt idx="236">
                  <c:v>347.2</c:v>
                </c:pt>
                <c:pt idx="237">
                  <c:v>347.4</c:v>
                </c:pt>
                <c:pt idx="238">
                  <c:v>347.6</c:v>
                </c:pt>
                <c:pt idx="239">
                  <c:v>347.8</c:v>
                </c:pt>
                <c:pt idx="240">
                  <c:v>348</c:v>
                </c:pt>
                <c:pt idx="241">
                  <c:v>348.2</c:v>
                </c:pt>
                <c:pt idx="242">
                  <c:v>348.4</c:v>
                </c:pt>
                <c:pt idx="243">
                  <c:v>348.6</c:v>
                </c:pt>
                <c:pt idx="244">
                  <c:v>348.8</c:v>
                </c:pt>
                <c:pt idx="245">
                  <c:v>349</c:v>
                </c:pt>
                <c:pt idx="246">
                  <c:v>349.2</c:v>
                </c:pt>
                <c:pt idx="247">
                  <c:v>349.4</c:v>
                </c:pt>
                <c:pt idx="248">
                  <c:v>349.6</c:v>
                </c:pt>
                <c:pt idx="249">
                  <c:v>349.8</c:v>
                </c:pt>
                <c:pt idx="250">
                  <c:v>350</c:v>
                </c:pt>
                <c:pt idx="251">
                  <c:v>350.2</c:v>
                </c:pt>
                <c:pt idx="252">
                  <c:v>350.4</c:v>
                </c:pt>
                <c:pt idx="253">
                  <c:v>350.6</c:v>
                </c:pt>
                <c:pt idx="254">
                  <c:v>350.8</c:v>
                </c:pt>
                <c:pt idx="255">
                  <c:v>351</c:v>
                </c:pt>
                <c:pt idx="256">
                  <c:v>351.2</c:v>
                </c:pt>
                <c:pt idx="257">
                  <c:v>351.4</c:v>
                </c:pt>
                <c:pt idx="258">
                  <c:v>351.6</c:v>
                </c:pt>
                <c:pt idx="259">
                  <c:v>351.8</c:v>
                </c:pt>
                <c:pt idx="260">
                  <c:v>352</c:v>
                </c:pt>
                <c:pt idx="261">
                  <c:v>352.2</c:v>
                </c:pt>
                <c:pt idx="262">
                  <c:v>352.4</c:v>
                </c:pt>
                <c:pt idx="263">
                  <c:v>352.6</c:v>
                </c:pt>
                <c:pt idx="264">
                  <c:v>352.8</c:v>
                </c:pt>
                <c:pt idx="265">
                  <c:v>353</c:v>
                </c:pt>
                <c:pt idx="266">
                  <c:v>353.2</c:v>
                </c:pt>
                <c:pt idx="267">
                  <c:v>353.4</c:v>
                </c:pt>
                <c:pt idx="268">
                  <c:v>353.6</c:v>
                </c:pt>
                <c:pt idx="269">
                  <c:v>353.8</c:v>
                </c:pt>
                <c:pt idx="270">
                  <c:v>354</c:v>
                </c:pt>
                <c:pt idx="271">
                  <c:v>354.2</c:v>
                </c:pt>
                <c:pt idx="272">
                  <c:v>354.4</c:v>
                </c:pt>
                <c:pt idx="273">
                  <c:v>354.6</c:v>
                </c:pt>
                <c:pt idx="274">
                  <c:v>354.8</c:v>
                </c:pt>
                <c:pt idx="275">
                  <c:v>355</c:v>
                </c:pt>
                <c:pt idx="276">
                  <c:v>355.2</c:v>
                </c:pt>
                <c:pt idx="277">
                  <c:v>355.4</c:v>
                </c:pt>
                <c:pt idx="278">
                  <c:v>355.6</c:v>
                </c:pt>
                <c:pt idx="279">
                  <c:v>355.8</c:v>
                </c:pt>
                <c:pt idx="280">
                  <c:v>356</c:v>
                </c:pt>
                <c:pt idx="281">
                  <c:v>356.2</c:v>
                </c:pt>
                <c:pt idx="282">
                  <c:v>356.4</c:v>
                </c:pt>
                <c:pt idx="283">
                  <c:v>356.6</c:v>
                </c:pt>
                <c:pt idx="284">
                  <c:v>356.8</c:v>
                </c:pt>
                <c:pt idx="285">
                  <c:v>357</c:v>
                </c:pt>
                <c:pt idx="286">
                  <c:v>357.2</c:v>
                </c:pt>
                <c:pt idx="287">
                  <c:v>357.4</c:v>
                </c:pt>
                <c:pt idx="288">
                  <c:v>357.6</c:v>
                </c:pt>
                <c:pt idx="289">
                  <c:v>357.8</c:v>
                </c:pt>
                <c:pt idx="290">
                  <c:v>358</c:v>
                </c:pt>
                <c:pt idx="291">
                  <c:v>358.2</c:v>
                </c:pt>
                <c:pt idx="292">
                  <c:v>358.4</c:v>
                </c:pt>
                <c:pt idx="293">
                  <c:v>358.6</c:v>
                </c:pt>
                <c:pt idx="294">
                  <c:v>358.8</c:v>
                </c:pt>
                <c:pt idx="295">
                  <c:v>359</c:v>
                </c:pt>
                <c:pt idx="296">
                  <c:v>359.2</c:v>
                </c:pt>
                <c:pt idx="297">
                  <c:v>359.4</c:v>
                </c:pt>
                <c:pt idx="298">
                  <c:v>359.6</c:v>
                </c:pt>
                <c:pt idx="299">
                  <c:v>359.8</c:v>
                </c:pt>
                <c:pt idx="300">
                  <c:v>360</c:v>
                </c:pt>
                <c:pt idx="301">
                  <c:v>360.2</c:v>
                </c:pt>
                <c:pt idx="302">
                  <c:v>360.4</c:v>
                </c:pt>
                <c:pt idx="303">
                  <c:v>360.6</c:v>
                </c:pt>
                <c:pt idx="304">
                  <c:v>360.8</c:v>
                </c:pt>
                <c:pt idx="305">
                  <c:v>361</c:v>
                </c:pt>
                <c:pt idx="306">
                  <c:v>361.2</c:v>
                </c:pt>
                <c:pt idx="307">
                  <c:v>361.4</c:v>
                </c:pt>
                <c:pt idx="308">
                  <c:v>361.6</c:v>
                </c:pt>
                <c:pt idx="309">
                  <c:v>361.8</c:v>
                </c:pt>
                <c:pt idx="310">
                  <c:v>362</c:v>
                </c:pt>
                <c:pt idx="311">
                  <c:v>362.2</c:v>
                </c:pt>
                <c:pt idx="312">
                  <c:v>362.4</c:v>
                </c:pt>
                <c:pt idx="313">
                  <c:v>362.6</c:v>
                </c:pt>
                <c:pt idx="314">
                  <c:v>362.8</c:v>
                </c:pt>
                <c:pt idx="315">
                  <c:v>363</c:v>
                </c:pt>
                <c:pt idx="316">
                  <c:v>363.2</c:v>
                </c:pt>
                <c:pt idx="317">
                  <c:v>363.4</c:v>
                </c:pt>
                <c:pt idx="318">
                  <c:v>363.6</c:v>
                </c:pt>
                <c:pt idx="319">
                  <c:v>363.8</c:v>
                </c:pt>
                <c:pt idx="320">
                  <c:v>364</c:v>
                </c:pt>
                <c:pt idx="321">
                  <c:v>364.2</c:v>
                </c:pt>
                <c:pt idx="322">
                  <c:v>364.4</c:v>
                </c:pt>
                <c:pt idx="323">
                  <c:v>364.6</c:v>
                </c:pt>
                <c:pt idx="324">
                  <c:v>364.8</c:v>
                </c:pt>
                <c:pt idx="325">
                  <c:v>365</c:v>
                </c:pt>
                <c:pt idx="326">
                  <c:v>365.2</c:v>
                </c:pt>
                <c:pt idx="327">
                  <c:v>365.4</c:v>
                </c:pt>
                <c:pt idx="328">
                  <c:v>365.6</c:v>
                </c:pt>
                <c:pt idx="329">
                  <c:v>365.8</c:v>
                </c:pt>
                <c:pt idx="330">
                  <c:v>366</c:v>
                </c:pt>
                <c:pt idx="331">
                  <c:v>366.2</c:v>
                </c:pt>
                <c:pt idx="332">
                  <c:v>366.4</c:v>
                </c:pt>
                <c:pt idx="333">
                  <c:v>366.6</c:v>
                </c:pt>
                <c:pt idx="334">
                  <c:v>366.8</c:v>
                </c:pt>
                <c:pt idx="335">
                  <c:v>367</c:v>
                </c:pt>
                <c:pt idx="336">
                  <c:v>367.2</c:v>
                </c:pt>
                <c:pt idx="337">
                  <c:v>367.4</c:v>
                </c:pt>
                <c:pt idx="338">
                  <c:v>367.6</c:v>
                </c:pt>
                <c:pt idx="339">
                  <c:v>367.8</c:v>
                </c:pt>
                <c:pt idx="340">
                  <c:v>368</c:v>
                </c:pt>
                <c:pt idx="341">
                  <c:v>368.2</c:v>
                </c:pt>
                <c:pt idx="342">
                  <c:v>368.4</c:v>
                </c:pt>
                <c:pt idx="343">
                  <c:v>368.6</c:v>
                </c:pt>
                <c:pt idx="344">
                  <c:v>368.8</c:v>
                </c:pt>
                <c:pt idx="345">
                  <c:v>369</c:v>
                </c:pt>
                <c:pt idx="346">
                  <c:v>369.2</c:v>
                </c:pt>
                <c:pt idx="347">
                  <c:v>369.4</c:v>
                </c:pt>
                <c:pt idx="348">
                  <c:v>369.6</c:v>
                </c:pt>
                <c:pt idx="349">
                  <c:v>369.8</c:v>
                </c:pt>
                <c:pt idx="350">
                  <c:v>370</c:v>
                </c:pt>
                <c:pt idx="351">
                  <c:v>370.2</c:v>
                </c:pt>
                <c:pt idx="352">
                  <c:v>370.4</c:v>
                </c:pt>
                <c:pt idx="353">
                  <c:v>370.6</c:v>
                </c:pt>
                <c:pt idx="354">
                  <c:v>370.8</c:v>
                </c:pt>
                <c:pt idx="355">
                  <c:v>371</c:v>
                </c:pt>
                <c:pt idx="356">
                  <c:v>371.2</c:v>
                </c:pt>
                <c:pt idx="357">
                  <c:v>371.4</c:v>
                </c:pt>
                <c:pt idx="358">
                  <c:v>371.6</c:v>
                </c:pt>
                <c:pt idx="359">
                  <c:v>371.8</c:v>
                </c:pt>
                <c:pt idx="360">
                  <c:v>372</c:v>
                </c:pt>
                <c:pt idx="361">
                  <c:v>372.2</c:v>
                </c:pt>
                <c:pt idx="362">
                  <c:v>372.4</c:v>
                </c:pt>
                <c:pt idx="363">
                  <c:v>372.6</c:v>
                </c:pt>
                <c:pt idx="364">
                  <c:v>372.8</c:v>
                </c:pt>
                <c:pt idx="365">
                  <c:v>373</c:v>
                </c:pt>
                <c:pt idx="366">
                  <c:v>373.2</c:v>
                </c:pt>
                <c:pt idx="367">
                  <c:v>373.4</c:v>
                </c:pt>
                <c:pt idx="368">
                  <c:v>373.6</c:v>
                </c:pt>
                <c:pt idx="369">
                  <c:v>373.8</c:v>
                </c:pt>
                <c:pt idx="370">
                  <c:v>374</c:v>
                </c:pt>
                <c:pt idx="371">
                  <c:v>374.2</c:v>
                </c:pt>
                <c:pt idx="372">
                  <c:v>374.4</c:v>
                </c:pt>
                <c:pt idx="373">
                  <c:v>374.6</c:v>
                </c:pt>
                <c:pt idx="374">
                  <c:v>374.8</c:v>
                </c:pt>
                <c:pt idx="375">
                  <c:v>375</c:v>
                </c:pt>
                <c:pt idx="376">
                  <c:v>375.2</c:v>
                </c:pt>
                <c:pt idx="377">
                  <c:v>375.4</c:v>
                </c:pt>
                <c:pt idx="378">
                  <c:v>375.6</c:v>
                </c:pt>
                <c:pt idx="379">
                  <c:v>375.8</c:v>
                </c:pt>
                <c:pt idx="380">
                  <c:v>376</c:v>
                </c:pt>
                <c:pt idx="381">
                  <c:v>376.2</c:v>
                </c:pt>
                <c:pt idx="382">
                  <c:v>376.4</c:v>
                </c:pt>
                <c:pt idx="383">
                  <c:v>376.6</c:v>
                </c:pt>
                <c:pt idx="384">
                  <c:v>376.8</c:v>
                </c:pt>
                <c:pt idx="385">
                  <c:v>377</c:v>
                </c:pt>
                <c:pt idx="386">
                  <c:v>377.2</c:v>
                </c:pt>
                <c:pt idx="387">
                  <c:v>377.4</c:v>
                </c:pt>
                <c:pt idx="388">
                  <c:v>377.6</c:v>
                </c:pt>
                <c:pt idx="389">
                  <c:v>377.8</c:v>
                </c:pt>
                <c:pt idx="390">
                  <c:v>378</c:v>
                </c:pt>
                <c:pt idx="391">
                  <c:v>378.2</c:v>
                </c:pt>
                <c:pt idx="392">
                  <c:v>378.4</c:v>
                </c:pt>
                <c:pt idx="393">
                  <c:v>378.6</c:v>
                </c:pt>
                <c:pt idx="394">
                  <c:v>378.8</c:v>
                </c:pt>
                <c:pt idx="395">
                  <c:v>379</c:v>
                </c:pt>
                <c:pt idx="396">
                  <c:v>379.2</c:v>
                </c:pt>
                <c:pt idx="397">
                  <c:v>379.4</c:v>
                </c:pt>
                <c:pt idx="398">
                  <c:v>379.6</c:v>
                </c:pt>
                <c:pt idx="399">
                  <c:v>379.8</c:v>
                </c:pt>
                <c:pt idx="400">
                  <c:v>380</c:v>
                </c:pt>
                <c:pt idx="401">
                  <c:v>380.2</c:v>
                </c:pt>
                <c:pt idx="402">
                  <c:v>380.4</c:v>
                </c:pt>
                <c:pt idx="403">
                  <c:v>380.6</c:v>
                </c:pt>
                <c:pt idx="404">
                  <c:v>380.8</c:v>
                </c:pt>
                <c:pt idx="405">
                  <c:v>381</c:v>
                </c:pt>
                <c:pt idx="406">
                  <c:v>381.2</c:v>
                </c:pt>
                <c:pt idx="407">
                  <c:v>381.4</c:v>
                </c:pt>
                <c:pt idx="408">
                  <c:v>381.6</c:v>
                </c:pt>
                <c:pt idx="409">
                  <c:v>381.8</c:v>
                </c:pt>
                <c:pt idx="410">
                  <c:v>382</c:v>
                </c:pt>
                <c:pt idx="411">
                  <c:v>382.2</c:v>
                </c:pt>
                <c:pt idx="412">
                  <c:v>382.4</c:v>
                </c:pt>
                <c:pt idx="413">
                  <c:v>382.6</c:v>
                </c:pt>
                <c:pt idx="414">
                  <c:v>382.8</c:v>
                </c:pt>
                <c:pt idx="415">
                  <c:v>383</c:v>
                </c:pt>
                <c:pt idx="416">
                  <c:v>383.2</c:v>
                </c:pt>
                <c:pt idx="417">
                  <c:v>383.4</c:v>
                </c:pt>
                <c:pt idx="418">
                  <c:v>383.6</c:v>
                </c:pt>
                <c:pt idx="419">
                  <c:v>383.8</c:v>
                </c:pt>
                <c:pt idx="420">
                  <c:v>384</c:v>
                </c:pt>
                <c:pt idx="421">
                  <c:v>384.2</c:v>
                </c:pt>
                <c:pt idx="422">
                  <c:v>384.4</c:v>
                </c:pt>
                <c:pt idx="423">
                  <c:v>384.6</c:v>
                </c:pt>
                <c:pt idx="424">
                  <c:v>384.8</c:v>
                </c:pt>
                <c:pt idx="425">
                  <c:v>385</c:v>
                </c:pt>
                <c:pt idx="426">
                  <c:v>385.2</c:v>
                </c:pt>
                <c:pt idx="427">
                  <c:v>385.4</c:v>
                </c:pt>
                <c:pt idx="428">
                  <c:v>385.6</c:v>
                </c:pt>
                <c:pt idx="429">
                  <c:v>385.8</c:v>
                </c:pt>
                <c:pt idx="430">
                  <c:v>386</c:v>
                </c:pt>
                <c:pt idx="431">
                  <c:v>386.2</c:v>
                </c:pt>
                <c:pt idx="432">
                  <c:v>386.4</c:v>
                </c:pt>
                <c:pt idx="433">
                  <c:v>386.6</c:v>
                </c:pt>
                <c:pt idx="434">
                  <c:v>386.8</c:v>
                </c:pt>
                <c:pt idx="435">
                  <c:v>387</c:v>
                </c:pt>
                <c:pt idx="436">
                  <c:v>387.2</c:v>
                </c:pt>
                <c:pt idx="437">
                  <c:v>387.4</c:v>
                </c:pt>
                <c:pt idx="438">
                  <c:v>387.6</c:v>
                </c:pt>
                <c:pt idx="439">
                  <c:v>387.8</c:v>
                </c:pt>
                <c:pt idx="440">
                  <c:v>388</c:v>
                </c:pt>
                <c:pt idx="441">
                  <c:v>388.2</c:v>
                </c:pt>
                <c:pt idx="442">
                  <c:v>388.4</c:v>
                </c:pt>
                <c:pt idx="443">
                  <c:v>388.6</c:v>
                </c:pt>
                <c:pt idx="444">
                  <c:v>388.8</c:v>
                </c:pt>
                <c:pt idx="445">
                  <c:v>389</c:v>
                </c:pt>
                <c:pt idx="446">
                  <c:v>389.2</c:v>
                </c:pt>
                <c:pt idx="447">
                  <c:v>389.4</c:v>
                </c:pt>
                <c:pt idx="448">
                  <c:v>389.6</c:v>
                </c:pt>
                <c:pt idx="449">
                  <c:v>389.8</c:v>
                </c:pt>
                <c:pt idx="450">
                  <c:v>390</c:v>
                </c:pt>
                <c:pt idx="451">
                  <c:v>390.2</c:v>
                </c:pt>
                <c:pt idx="452">
                  <c:v>390.4</c:v>
                </c:pt>
                <c:pt idx="453">
                  <c:v>390.6</c:v>
                </c:pt>
                <c:pt idx="454">
                  <c:v>390.8</c:v>
                </c:pt>
                <c:pt idx="455">
                  <c:v>391</c:v>
                </c:pt>
                <c:pt idx="456">
                  <c:v>391.2</c:v>
                </c:pt>
                <c:pt idx="457">
                  <c:v>391.4</c:v>
                </c:pt>
                <c:pt idx="458">
                  <c:v>391.6</c:v>
                </c:pt>
                <c:pt idx="459">
                  <c:v>391.8</c:v>
                </c:pt>
                <c:pt idx="460">
                  <c:v>392</c:v>
                </c:pt>
                <c:pt idx="461">
                  <c:v>392.2</c:v>
                </c:pt>
                <c:pt idx="462">
                  <c:v>392.4</c:v>
                </c:pt>
                <c:pt idx="463">
                  <c:v>392.6</c:v>
                </c:pt>
                <c:pt idx="464">
                  <c:v>392.8</c:v>
                </c:pt>
                <c:pt idx="465">
                  <c:v>393</c:v>
                </c:pt>
                <c:pt idx="466">
                  <c:v>393.2</c:v>
                </c:pt>
                <c:pt idx="467">
                  <c:v>393.4</c:v>
                </c:pt>
                <c:pt idx="468">
                  <c:v>393.6</c:v>
                </c:pt>
                <c:pt idx="469">
                  <c:v>393.8</c:v>
                </c:pt>
                <c:pt idx="470">
                  <c:v>394</c:v>
                </c:pt>
                <c:pt idx="471">
                  <c:v>394.2</c:v>
                </c:pt>
                <c:pt idx="472">
                  <c:v>394.4</c:v>
                </c:pt>
                <c:pt idx="473">
                  <c:v>394.6</c:v>
                </c:pt>
                <c:pt idx="474">
                  <c:v>394.8</c:v>
                </c:pt>
                <c:pt idx="475">
                  <c:v>395</c:v>
                </c:pt>
                <c:pt idx="476">
                  <c:v>395.2</c:v>
                </c:pt>
                <c:pt idx="477">
                  <c:v>395.4</c:v>
                </c:pt>
                <c:pt idx="478">
                  <c:v>395.6</c:v>
                </c:pt>
                <c:pt idx="479">
                  <c:v>395.8</c:v>
                </c:pt>
                <c:pt idx="480">
                  <c:v>396</c:v>
                </c:pt>
                <c:pt idx="481">
                  <c:v>396.2</c:v>
                </c:pt>
                <c:pt idx="482">
                  <c:v>396.4</c:v>
                </c:pt>
                <c:pt idx="483">
                  <c:v>396.6</c:v>
                </c:pt>
                <c:pt idx="484">
                  <c:v>396.8</c:v>
                </c:pt>
                <c:pt idx="485">
                  <c:v>397</c:v>
                </c:pt>
                <c:pt idx="486">
                  <c:v>397.2</c:v>
                </c:pt>
                <c:pt idx="487">
                  <c:v>397.4</c:v>
                </c:pt>
                <c:pt idx="488">
                  <c:v>397.6</c:v>
                </c:pt>
                <c:pt idx="489">
                  <c:v>397.8</c:v>
                </c:pt>
                <c:pt idx="490">
                  <c:v>398</c:v>
                </c:pt>
                <c:pt idx="491">
                  <c:v>398.2</c:v>
                </c:pt>
                <c:pt idx="492">
                  <c:v>398.4</c:v>
                </c:pt>
                <c:pt idx="493">
                  <c:v>398.6</c:v>
                </c:pt>
                <c:pt idx="494">
                  <c:v>398.8</c:v>
                </c:pt>
                <c:pt idx="495">
                  <c:v>399</c:v>
                </c:pt>
                <c:pt idx="496">
                  <c:v>399.2</c:v>
                </c:pt>
                <c:pt idx="497">
                  <c:v>399.4</c:v>
                </c:pt>
                <c:pt idx="498">
                  <c:v>399.6</c:v>
                </c:pt>
                <c:pt idx="499">
                  <c:v>399.8</c:v>
                </c:pt>
                <c:pt idx="500">
                  <c:v>400</c:v>
                </c:pt>
                <c:pt idx="501">
                  <c:v>400.2</c:v>
                </c:pt>
                <c:pt idx="502">
                  <c:v>400.4</c:v>
                </c:pt>
                <c:pt idx="503">
                  <c:v>400.6</c:v>
                </c:pt>
                <c:pt idx="504">
                  <c:v>400.8</c:v>
                </c:pt>
                <c:pt idx="505">
                  <c:v>401</c:v>
                </c:pt>
                <c:pt idx="506">
                  <c:v>401.2</c:v>
                </c:pt>
                <c:pt idx="507">
                  <c:v>401.4</c:v>
                </c:pt>
                <c:pt idx="508">
                  <c:v>401.6</c:v>
                </c:pt>
                <c:pt idx="509">
                  <c:v>401.8</c:v>
                </c:pt>
                <c:pt idx="510">
                  <c:v>402</c:v>
                </c:pt>
                <c:pt idx="511">
                  <c:v>402.2</c:v>
                </c:pt>
                <c:pt idx="512">
                  <c:v>402.4</c:v>
                </c:pt>
                <c:pt idx="513">
                  <c:v>402.6</c:v>
                </c:pt>
                <c:pt idx="514">
                  <c:v>402.8</c:v>
                </c:pt>
                <c:pt idx="515">
                  <c:v>403</c:v>
                </c:pt>
                <c:pt idx="516">
                  <c:v>403.2</c:v>
                </c:pt>
                <c:pt idx="517">
                  <c:v>403.4</c:v>
                </c:pt>
                <c:pt idx="518">
                  <c:v>403.6</c:v>
                </c:pt>
                <c:pt idx="519">
                  <c:v>403.8</c:v>
                </c:pt>
                <c:pt idx="520">
                  <c:v>404</c:v>
                </c:pt>
                <c:pt idx="521">
                  <c:v>404.2</c:v>
                </c:pt>
                <c:pt idx="522">
                  <c:v>404.4</c:v>
                </c:pt>
                <c:pt idx="523">
                  <c:v>404.6</c:v>
                </c:pt>
                <c:pt idx="524">
                  <c:v>404.8</c:v>
                </c:pt>
                <c:pt idx="525">
                  <c:v>405</c:v>
                </c:pt>
                <c:pt idx="526">
                  <c:v>405.2</c:v>
                </c:pt>
                <c:pt idx="527">
                  <c:v>405.4</c:v>
                </c:pt>
                <c:pt idx="528">
                  <c:v>405.6</c:v>
                </c:pt>
                <c:pt idx="529">
                  <c:v>405.8</c:v>
                </c:pt>
                <c:pt idx="530">
                  <c:v>406</c:v>
                </c:pt>
                <c:pt idx="531">
                  <c:v>406.2</c:v>
                </c:pt>
                <c:pt idx="532">
                  <c:v>406.4</c:v>
                </c:pt>
                <c:pt idx="533">
                  <c:v>406.6</c:v>
                </c:pt>
                <c:pt idx="534">
                  <c:v>406.8</c:v>
                </c:pt>
                <c:pt idx="535">
                  <c:v>407</c:v>
                </c:pt>
                <c:pt idx="536">
                  <c:v>407.2</c:v>
                </c:pt>
                <c:pt idx="537">
                  <c:v>407.4</c:v>
                </c:pt>
                <c:pt idx="538">
                  <c:v>407.6</c:v>
                </c:pt>
                <c:pt idx="539">
                  <c:v>407.8</c:v>
                </c:pt>
                <c:pt idx="540">
                  <c:v>408</c:v>
                </c:pt>
                <c:pt idx="541">
                  <c:v>408.2</c:v>
                </c:pt>
                <c:pt idx="542">
                  <c:v>408.4</c:v>
                </c:pt>
                <c:pt idx="543">
                  <c:v>408.6</c:v>
                </c:pt>
                <c:pt idx="544">
                  <c:v>408.8</c:v>
                </c:pt>
                <c:pt idx="545">
                  <c:v>409</c:v>
                </c:pt>
                <c:pt idx="546">
                  <c:v>409.2</c:v>
                </c:pt>
                <c:pt idx="547">
                  <c:v>409.4</c:v>
                </c:pt>
                <c:pt idx="548">
                  <c:v>409.6</c:v>
                </c:pt>
                <c:pt idx="549">
                  <c:v>409.8</c:v>
                </c:pt>
                <c:pt idx="550">
                  <c:v>410</c:v>
                </c:pt>
                <c:pt idx="551">
                  <c:v>410.2</c:v>
                </c:pt>
                <c:pt idx="552">
                  <c:v>410.4</c:v>
                </c:pt>
                <c:pt idx="553">
                  <c:v>410.6</c:v>
                </c:pt>
                <c:pt idx="554">
                  <c:v>410.8</c:v>
                </c:pt>
                <c:pt idx="555">
                  <c:v>411</c:v>
                </c:pt>
                <c:pt idx="556">
                  <c:v>411.2</c:v>
                </c:pt>
                <c:pt idx="557">
                  <c:v>411.4</c:v>
                </c:pt>
                <c:pt idx="558">
                  <c:v>411.6</c:v>
                </c:pt>
                <c:pt idx="559">
                  <c:v>411.8</c:v>
                </c:pt>
                <c:pt idx="560">
                  <c:v>412</c:v>
                </c:pt>
                <c:pt idx="561">
                  <c:v>412.2</c:v>
                </c:pt>
                <c:pt idx="562">
                  <c:v>412.4</c:v>
                </c:pt>
                <c:pt idx="563">
                  <c:v>412.6</c:v>
                </c:pt>
                <c:pt idx="564">
                  <c:v>412.8</c:v>
                </c:pt>
                <c:pt idx="565">
                  <c:v>413</c:v>
                </c:pt>
                <c:pt idx="566">
                  <c:v>413.2</c:v>
                </c:pt>
                <c:pt idx="567">
                  <c:v>413.4</c:v>
                </c:pt>
                <c:pt idx="568">
                  <c:v>413.6</c:v>
                </c:pt>
                <c:pt idx="569">
                  <c:v>413.8</c:v>
                </c:pt>
                <c:pt idx="570">
                  <c:v>414</c:v>
                </c:pt>
                <c:pt idx="571">
                  <c:v>414.2</c:v>
                </c:pt>
                <c:pt idx="572">
                  <c:v>414.4</c:v>
                </c:pt>
                <c:pt idx="573">
                  <c:v>414.6</c:v>
                </c:pt>
                <c:pt idx="574">
                  <c:v>414.8</c:v>
                </c:pt>
                <c:pt idx="575">
                  <c:v>415</c:v>
                </c:pt>
                <c:pt idx="576">
                  <c:v>415.2</c:v>
                </c:pt>
                <c:pt idx="577">
                  <c:v>415.4</c:v>
                </c:pt>
                <c:pt idx="578">
                  <c:v>415.6</c:v>
                </c:pt>
                <c:pt idx="579">
                  <c:v>415.8</c:v>
                </c:pt>
                <c:pt idx="580">
                  <c:v>416</c:v>
                </c:pt>
                <c:pt idx="581">
                  <c:v>416.2</c:v>
                </c:pt>
                <c:pt idx="582">
                  <c:v>416.4</c:v>
                </c:pt>
                <c:pt idx="583">
                  <c:v>416.6</c:v>
                </c:pt>
                <c:pt idx="584">
                  <c:v>416.8</c:v>
                </c:pt>
                <c:pt idx="585">
                  <c:v>417</c:v>
                </c:pt>
                <c:pt idx="586">
                  <c:v>417.2</c:v>
                </c:pt>
                <c:pt idx="587">
                  <c:v>417.4</c:v>
                </c:pt>
                <c:pt idx="588">
                  <c:v>417.6</c:v>
                </c:pt>
                <c:pt idx="589">
                  <c:v>417.8</c:v>
                </c:pt>
                <c:pt idx="590">
                  <c:v>418</c:v>
                </c:pt>
                <c:pt idx="591">
                  <c:v>418.2</c:v>
                </c:pt>
                <c:pt idx="592">
                  <c:v>418.4</c:v>
                </c:pt>
                <c:pt idx="593">
                  <c:v>418.6</c:v>
                </c:pt>
                <c:pt idx="594">
                  <c:v>418.8</c:v>
                </c:pt>
                <c:pt idx="595">
                  <c:v>419</c:v>
                </c:pt>
                <c:pt idx="596">
                  <c:v>419.2</c:v>
                </c:pt>
                <c:pt idx="597">
                  <c:v>419.4</c:v>
                </c:pt>
                <c:pt idx="598">
                  <c:v>419.6</c:v>
                </c:pt>
                <c:pt idx="599">
                  <c:v>419.8</c:v>
                </c:pt>
                <c:pt idx="600">
                  <c:v>420</c:v>
                </c:pt>
                <c:pt idx="601">
                  <c:v>420.2</c:v>
                </c:pt>
                <c:pt idx="602">
                  <c:v>420.4</c:v>
                </c:pt>
                <c:pt idx="603">
                  <c:v>420.6</c:v>
                </c:pt>
                <c:pt idx="604">
                  <c:v>420.8</c:v>
                </c:pt>
                <c:pt idx="605">
                  <c:v>421</c:v>
                </c:pt>
                <c:pt idx="606">
                  <c:v>421.2</c:v>
                </c:pt>
                <c:pt idx="607">
                  <c:v>421.4</c:v>
                </c:pt>
                <c:pt idx="608">
                  <c:v>421.6</c:v>
                </c:pt>
                <c:pt idx="609">
                  <c:v>421.8</c:v>
                </c:pt>
                <c:pt idx="610">
                  <c:v>422</c:v>
                </c:pt>
                <c:pt idx="611">
                  <c:v>422.2</c:v>
                </c:pt>
                <c:pt idx="612">
                  <c:v>422.4</c:v>
                </c:pt>
                <c:pt idx="613">
                  <c:v>422.6</c:v>
                </c:pt>
                <c:pt idx="614">
                  <c:v>422.8</c:v>
                </c:pt>
                <c:pt idx="615">
                  <c:v>423</c:v>
                </c:pt>
                <c:pt idx="616">
                  <c:v>423.2</c:v>
                </c:pt>
                <c:pt idx="617">
                  <c:v>423.4</c:v>
                </c:pt>
                <c:pt idx="618">
                  <c:v>423.6</c:v>
                </c:pt>
                <c:pt idx="619">
                  <c:v>423.8</c:v>
                </c:pt>
                <c:pt idx="620">
                  <c:v>424</c:v>
                </c:pt>
                <c:pt idx="621">
                  <c:v>424.2</c:v>
                </c:pt>
                <c:pt idx="622">
                  <c:v>424.4</c:v>
                </c:pt>
                <c:pt idx="623">
                  <c:v>424.6</c:v>
                </c:pt>
                <c:pt idx="624">
                  <c:v>424.8</c:v>
                </c:pt>
                <c:pt idx="625">
                  <c:v>425</c:v>
                </c:pt>
                <c:pt idx="626">
                  <c:v>425.2</c:v>
                </c:pt>
                <c:pt idx="627">
                  <c:v>425.4</c:v>
                </c:pt>
                <c:pt idx="628">
                  <c:v>425.6</c:v>
                </c:pt>
                <c:pt idx="629">
                  <c:v>425.8</c:v>
                </c:pt>
                <c:pt idx="630">
                  <c:v>426</c:v>
                </c:pt>
                <c:pt idx="631">
                  <c:v>426.2</c:v>
                </c:pt>
                <c:pt idx="632">
                  <c:v>426.4</c:v>
                </c:pt>
                <c:pt idx="633">
                  <c:v>426.6</c:v>
                </c:pt>
                <c:pt idx="634">
                  <c:v>426.8</c:v>
                </c:pt>
                <c:pt idx="635">
                  <c:v>427</c:v>
                </c:pt>
                <c:pt idx="636">
                  <c:v>427.2</c:v>
                </c:pt>
                <c:pt idx="637">
                  <c:v>427.4</c:v>
                </c:pt>
                <c:pt idx="638">
                  <c:v>427.6</c:v>
                </c:pt>
                <c:pt idx="639">
                  <c:v>427.8</c:v>
                </c:pt>
                <c:pt idx="640">
                  <c:v>428</c:v>
                </c:pt>
                <c:pt idx="641">
                  <c:v>428.2</c:v>
                </c:pt>
                <c:pt idx="642">
                  <c:v>428.4</c:v>
                </c:pt>
                <c:pt idx="643">
                  <c:v>428.6</c:v>
                </c:pt>
                <c:pt idx="644">
                  <c:v>428.8</c:v>
                </c:pt>
                <c:pt idx="645">
                  <c:v>429</c:v>
                </c:pt>
                <c:pt idx="646">
                  <c:v>429.2</c:v>
                </c:pt>
                <c:pt idx="647">
                  <c:v>429.4</c:v>
                </c:pt>
                <c:pt idx="648">
                  <c:v>429.6</c:v>
                </c:pt>
                <c:pt idx="649">
                  <c:v>429.8</c:v>
                </c:pt>
                <c:pt idx="650">
                  <c:v>430</c:v>
                </c:pt>
                <c:pt idx="651">
                  <c:v>430.2</c:v>
                </c:pt>
                <c:pt idx="652">
                  <c:v>430.4</c:v>
                </c:pt>
                <c:pt idx="653">
                  <c:v>430.6</c:v>
                </c:pt>
                <c:pt idx="654">
                  <c:v>430.8</c:v>
                </c:pt>
                <c:pt idx="655">
                  <c:v>431</c:v>
                </c:pt>
                <c:pt idx="656">
                  <c:v>431.2</c:v>
                </c:pt>
                <c:pt idx="657">
                  <c:v>431.4</c:v>
                </c:pt>
                <c:pt idx="658">
                  <c:v>431.6</c:v>
                </c:pt>
                <c:pt idx="659">
                  <c:v>431.8</c:v>
                </c:pt>
                <c:pt idx="660">
                  <c:v>432</c:v>
                </c:pt>
                <c:pt idx="661">
                  <c:v>432.2</c:v>
                </c:pt>
                <c:pt idx="662">
                  <c:v>432.4</c:v>
                </c:pt>
                <c:pt idx="663">
                  <c:v>432.6</c:v>
                </c:pt>
                <c:pt idx="664">
                  <c:v>432.8</c:v>
                </c:pt>
                <c:pt idx="665">
                  <c:v>433</c:v>
                </c:pt>
                <c:pt idx="666">
                  <c:v>433.2</c:v>
                </c:pt>
                <c:pt idx="667">
                  <c:v>433.4</c:v>
                </c:pt>
                <c:pt idx="668">
                  <c:v>433.6</c:v>
                </c:pt>
                <c:pt idx="669">
                  <c:v>433.8</c:v>
                </c:pt>
                <c:pt idx="670">
                  <c:v>434</c:v>
                </c:pt>
                <c:pt idx="671">
                  <c:v>434.2</c:v>
                </c:pt>
                <c:pt idx="672">
                  <c:v>434.4</c:v>
                </c:pt>
                <c:pt idx="673">
                  <c:v>434.6</c:v>
                </c:pt>
                <c:pt idx="674">
                  <c:v>434.8</c:v>
                </c:pt>
                <c:pt idx="675">
                  <c:v>435</c:v>
                </c:pt>
                <c:pt idx="676">
                  <c:v>435.2</c:v>
                </c:pt>
                <c:pt idx="677">
                  <c:v>435.4</c:v>
                </c:pt>
                <c:pt idx="678">
                  <c:v>435.6</c:v>
                </c:pt>
                <c:pt idx="679">
                  <c:v>435.8</c:v>
                </c:pt>
                <c:pt idx="680">
                  <c:v>436</c:v>
                </c:pt>
                <c:pt idx="681">
                  <c:v>436.2</c:v>
                </c:pt>
                <c:pt idx="682">
                  <c:v>436.4</c:v>
                </c:pt>
                <c:pt idx="683">
                  <c:v>436.6</c:v>
                </c:pt>
                <c:pt idx="684">
                  <c:v>436.8</c:v>
                </c:pt>
                <c:pt idx="685">
                  <c:v>437</c:v>
                </c:pt>
                <c:pt idx="686">
                  <c:v>437.2</c:v>
                </c:pt>
                <c:pt idx="687">
                  <c:v>437.4</c:v>
                </c:pt>
                <c:pt idx="688">
                  <c:v>437.6</c:v>
                </c:pt>
                <c:pt idx="689">
                  <c:v>437.8</c:v>
                </c:pt>
                <c:pt idx="690">
                  <c:v>438</c:v>
                </c:pt>
                <c:pt idx="691">
                  <c:v>438.2</c:v>
                </c:pt>
                <c:pt idx="692">
                  <c:v>438.4</c:v>
                </c:pt>
                <c:pt idx="693">
                  <c:v>438.6</c:v>
                </c:pt>
                <c:pt idx="694">
                  <c:v>438.8</c:v>
                </c:pt>
                <c:pt idx="695">
                  <c:v>439</c:v>
                </c:pt>
                <c:pt idx="696">
                  <c:v>439.2</c:v>
                </c:pt>
                <c:pt idx="697">
                  <c:v>439.4</c:v>
                </c:pt>
                <c:pt idx="698">
                  <c:v>439.6</c:v>
                </c:pt>
                <c:pt idx="699">
                  <c:v>439.8</c:v>
                </c:pt>
                <c:pt idx="700">
                  <c:v>440</c:v>
                </c:pt>
                <c:pt idx="701">
                  <c:v>440.2</c:v>
                </c:pt>
                <c:pt idx="702">
                  <c:v>440.4</c:v>
                </c:pt>
                <c:pt idx="703">
                  <c:v>440.6</c:v>
                </c:pt>
                <c:pt idx="704">
                  <c:v>440.8</c:v>
                </c:pt>
                <c:pt idx="705">
                  <c:v>441</c:v>
                </c:pt>
                <c:pt idx="706">
                  <c:v>441.2</c:v>
                </c:pt>
                <c:pt idx="707">
                  <c:v>441.4</c:v>
                </c:pt>
                <c:pt idx="708">
                  <c:v>441.6</c:v>
                </c:pt>
                <c:pt idx="709">
                  <c:v>441.8</c:v>
                </c:pt>
                <c:pt idx="710">
                  <c:v>442</c:v>
                </c:pt>
                <c:pt idx="711">
                  <c:v>442.2</c:v>
                </c:pt>
                <c:pt idx="712">
                  <c:v>442.4</c:v>
                </c:pt>
                <c:pt idx="713">
                  <c:v>442.6</c:v>
                </c:pt>
                <c:pt idx="714">
                  <c:v>442.8</c:v>
                </c:pt>
                <c:pt idx="715">
                  <c:v>443</c:v>
                </c:pt>
                <c:pt idx="716">
                  <c:v>443.2</c:v>
                </c:pt>
                <c:pt idx="717">
                  <c:v>443.4</c:v>
                </c:pt>
                <c:pt idx="718">
                  <c:v>443.6</c:v>
                </c:pt>
                <c:pt idx="719">
                  <c:v>443.8</c:v>
                </c:pt>
                <c:pt idx="720">
                  <c:v>444</c:v>
                </c:pt>
                <c:pt idx="721">
                  <c:v>444.2</c:v>
                </c:pt>
                <c:pt idx="722">
                  <c:v>444.4</c:v>
                </c:pt>
                <c:pt idx="723">
                  <c:v>444.6</c:v>
                </c:pt>
                <c:pt idx="724">
                  <c:v>444.8</c:v>
                </c:pt>
                <c:pt idx="725">
                  <c:v>445</c:v>
                </c:pt>
                <c:pt idx="726">
                  <c:v>445.2</c:v>
                </c:pt>
                <c:pt idx="727">
                  <c:v>445.4</c:v>
                </c:pt>
                <c:pt idx="728">
                  <c:v>445.6</c:v>
                </c:pt>
                <c:pt idx="729">
                  <c:v>445.8</c:v>
                </c:pt>
                <c:pt idx="730">
                  <c:v>446</c:v>
                </c:pt>
                <c:pt idx="731">
                  <c:v>446.2</c:v>
                </c:pt>
                <c:pt idx="732">
                  <c:v>446.4</c:v>
                </c:pt>
                <c:pt idx="733">
                  <c:v>446.6</c:v>
                </c:pt>
                <c:pt idx="734">
                  <c:v>446.8</c:v>
                </c:pt>
                <c:pt idx="735">
                  <c:v>447</c:v>
                </c:pt>
                <c:pt idx="736">
                  <c:v>447.2</c:v>
                </c:pt>
                <c:pt idx="737">
                  <c:v>447.4</c:v>
                </c:pt>
                <c:pt idx="738">
                  <c:v>447.6</c:v>
                </c:pt>
                <c:pt idx="739">
                  <c:v>447.8</c:v>
                </c:pt>
                <c:pt idx="740">
                  <c:v>448</c:v>
                </c:pt>
                <c:pt idx="741">
                  <c:v>448.2</c:v>
                </c:pt>
                <c:pt idx="742">
                  <c:v>448.4</c:v>
                </c:pt>
                <c:pt idx="743">
                  <c:v>448.6</c:v>
                </c:pt>
                <c:pt idx="744">
                  <c:v>448.8</c:v>
                </c:pt>
                <c:pt idx="745">
                  <c:v>449</c:v>
                </c:pt>
                <c:pt idx="746">
                  <c:v>449.2</c:v>
                </c:pt>
                <c:pt idx="747">
                  <c:v>449.4</c:v>
                </c:pt>
                <c:pt idx="748">
                  <c:v>449.6</c:v>
                </c:pt>
                <c:pt idx="749">
                  <c:v>449.8</c:v>
                </c:pt>
                <c:pt idx="750">
                  <c:v>450</c:v>
                </c:pt>
                <c:pt idx="751">
                  <c:v>450.2</c:v>
                </c:pt>
                <c:pt idx="752">
                  <c:v>450.4</c:v>
                </c:pt>
                <c:pt idx="753">
                  <c:v>450.6</c:v>
                </c:pt>
                <c:pt idx="754">
                  <c:v>450.8</c:v>
                </c:pt>
                <c:pt idx="755">
                  <c:v>451</c:v>
                </c:pt>
                <c:pt idx="756">
                  <c:v>451.2</c:v>
                </c:pt>
                <c:pt idx="757">
                  <c:v>451.4</c:v>
                </c:pt>
                <c:pt idx="758">
                  <c:v>451.6</c:v>
                </c:pt>
                <c:pt idx="759">
                  <c:v>451.8</c:v>
                </c:pt>
                <c:pt idx="760">
                  <c:v>452</c:v>
                </c:pt>
                <c:pt idx="761">
                  <c:v>452.2</c:v>
                </c:pt>
                <c:pt idx="762">
                  <c:v>452.4</c:v>
                </c:pt>
                <c:pt idx="763">
                  <c:v>452.6</c:v>
                </c:pt>
                <c:pt idx="764">
                  <c:v>452.8</c:v>
                </c:pt>
                <c:pt idx="765">
                  <c:v>453</c:v>
                </c:pt>
                <c:pt idx="766">
                  <c:v>453.2</c:v>
                </c:pt>
                <c:pt idx="767">
                  <c:v>453.4</c:v>
                </c:pt>
                <c:pt idx="768">
                  <c:v>453.6</c:v>
                </c:pt>
                <c:pt idx="769">
                  <c:v>453.8</c:v>
                </c:pt>
                <c:pt idx="770">
                  <c:v>454</c:v>
                </c:pt>
                <c:pt idx="771">
                  <c:v>454.2</c:v>
                </c:pt>
                <c:pt idx="772">
                  <c:v>454.4</c:v>
                </c:pt>
                <c:pt idx="773">
                  <c:v>454.6</c:v>
                </c:pt>
                <c:pt idx="774">
                  <c:v>454.8</c:v>
                </c:pt>
                <c:pt idx="775">
                  <c:v>455</c:v>
                </c:pt>
                <c:pt idx="776">
                  <c:v>455.2</c:v>
                </c:pt>
                <c:pt idx="777">
                  <c:v>455.4</c:v>
                </c:pt>
                <c:pt idx="778">
                  <c:v>455.6</c:v>
                </c:pt>
                <c:pt idx="779">
                  <c:v>455.8</c:v>
                </c:pt>
                <c:pt idx="780">
                  <c:v>456</c:v>
                </c:pt>
                <c:pt idx="781">
                  <c:v>456.2</c:v>
                </c:pt>
                <c:pt idx="782">
                  <c:v>456.4</c:v>
                </c:pt>
                <c:pt idx="783">
                  <c:v>456.6</c:v>
                </c:pt>
                <c:pt idx="784">
                  <c:v>456.8</c:v>
                </c:pt>
                <c:pt idx="785">
                  <c:v>457</c:v>
                </c:pt>
                <c:pt idx="786">
                  <c:v>457.2</c:v>
                </c:pt>
                <c:pt idx="787">
                  <c:v>457.4</c:v>
                </c:pt>
                <c:pt idx="788">
                  <c:v>457.6</c:v>
                </c:pt>
                <c:pt idx="789">
                  <c:v>457.8</c:v>
                </c:pt>
                <c:pt idx="790">
                  <c:v>458</c:v>
                </c:pt>
                <c:pt idx="791">
                  <c:v>458.2</c:v>
                </c:pt>
                <c:pt idx="792">
                  <c:v>458.4</c:v>
                </c:pt>
                <c:pt idx="793">
                  <c:v>458.6</c:v>
                </c:pt>
                <c:pt idx="794">
                  <c:v>458.8</c:v>
                </c:pt>
                <c:pt idx="795">
                  <c:v>459</c:v>
                </c:pt>
                <c:pt idx="796">
                  <c:v>459.2</c:v>
                </c:pt>
                <c:pt idx="797">
                  <c:v>459.4</c:v>
                </c:pt>
                <c:pt idx="798">
                  <c:v>459.6</c:v>
                </c:pt>
                <c:pt idx="799">
                  <c:v>459.8</c:v>
                </c:pt>
                <c:pt idx="800">
                  <c:v>460</c:v>
                </c:pt>
                <c:pt idx="801">
                  <c:v>460.2</c:v>
                </c:pt>
                <c:pt idx="802">
                  <c:v>460.4</c:v>
                </c:pt>
                <c:pt idx="803">
                  <c:v>460.6</c:v>
                </c:pt>
                <c:pt idx="804">
                  <c:v>460.8</c:v>
                </c:pt>
                <c:pt idx="805">
                  <c:v>461</c:v>
                </c:pt>
                <c:pt idx="806">
                  <c:v>461.2</c:v>
                </c:pt>
                <c:pt idx="807">
                  <c:v>461.4</c:v>
                </c:pt>
                <c:pt idx="808">
                  <c:v>461.6</c:v>
                </c:pt>
                <c:pt idx="809">
                  <c:v>461.8</c:v>
                </c:pt>
                <c:pt idx="810">
                  <c:v>462</c:v>
                </c:pt>
                <c:pt idx="811">
                  <c:v>462.2</c:v>
                </c:pt>
                <c:pt idx="812">
                  <c:v>462.4</c:v>
                </c:pt>
                <c:pt idx="813">
                  <c:v>462.6</c:v>
                </c:pt>
                <c:pt idx="814">
                  <c:v>462.8</c:v>
                </c:pt>
                <c:pt idx="815">
                  <c:v>463</c:v>
                </c:pt>
                <c:pt idx="816">
                  <c:v>463.2</c:v>
                </c:pt>
                <c:pt idx="817">
                  <c:v>463.4</c:v>
                </c:pt>
                <c:pt idx="818">
                  <c:v>463.6</c:v>
                </c:pt>
                <c:pt idx="819">
                  <c:v>463.8</c:v>
                </c:pt>
                <c:pt idx="820">
                  <c:v>464</c:v>
                </c:pt>
                <c:pt idx="821">
                  <c:v>464.2</c:v>
                </c:pt>
                <c:pt idx="822">
                  <c:v>464.4</c:v>
                </c:pt>
                <c:pt idx="823">
                  <c:v>464.6</c:v>
                </c:pt>
                <c:pt idx="824">
                  <c:v>464.8</c:v>
                </c:pt>
                <c:pt idx="825">
                  <c:v>465</c:v>
                </c:pt>
                <c:pt idx="826">
                  <c:v>465.2</c:v>
                </c:pt>
                <c:pt idx="827">
                  <c:v>465.4</c:v>
                </c:pt>
                <c:pt idx="828">
                  <c:v>465.6</c:v>
                </c:pt>
                <c:pt idx="829">
                  <c:v>465.8</c:v>
                </c:pt>
                <c:pt idx="830">
                  <c:v>466</c:v>
                </c:pt>
                <c:pt idx="831">
                  <c:v>466.2</c:v>
                </c:pt>
                <c:pt idx="832">
                  <c:v>466.4</c:v>
                </c:pt>
                <c:pt idx="833">
                  <c:v>466.6</c:v>
                </c:pt>
                <c:pt idx="834">
                  <c:v>466.8</c:v>
                </c:pt>
                <c:pt idx="835">
                  <c:v>467</c:v>
                </c:pt>
                <c:pt idx="836">
                  <c:v>467.2</c:v>
                </c:pt>
                <c:pt idx="837">
                  <c:v>467.4</c:v>
                </c:pt>
                <c:pt idx="838">
                  <c:v>467.6</c:v>
                </c:pt>
                <c:pt idx="839">
                  <c:v>467.8</c:v>
                </c:pt>
                <c:pt idx="840">
                  <c:v>468</c:v>
                </c:pt>
                <c:pt idx="841">
                  <c:v>468.2</c:v>
                </c:pt>
                <c:pt idx="842">
                  <c:v>468.4</c:v>
                </c:pt>
                <c:pt idx="843">
                  <c:v>468.6</c:v>
                </c:pt>
                <c:pt idx="844">
                  <c:v>468.8</c:v>
                </c:pt>
                <c:pt idx="845">
                  <c:v>469</c:v>
                </c:pt>
                <c:pt idx="846">
                  <c:v>469.2</c:v>
                </c:pt>
                <c:pt idx="847">
                  <c:v>469.4</c:v>
                </c:pt>
                <c:pt idx="848">
                  <c:v>469.6</c:v>
                </c:pt>
                <c:pt idx="849">
                  <c:v>469.8</c:v>
                </c:pt>
                <c:pt idx="850">
                  <c:v>470</c:v>
                </c:pt>
                <c:pt idx="851">
                  <c:v>470.2</c:v>
                </c:pt>
                <c:pt idx="852">
                  <c:v>470.4</c:v>
                </c:pt>
                <c:pt idx="853">
                  <c:v>470.6</c:v>
                </c:pt>
                <c:pt idx="854">
                  <c:v>470.8</c:v>
                </c:pt>
                <c:pt idx="855">
                  <c:v>471</c:v>
                </c:pt>
                <c:pt idx="856">
                  <c:v>471.2</c:v>
                </c:pt>
                <c:pt idx="857">
                  <c:v>471.4</c:v>
                </c:pt>
                <c:pt idx="858">
                  <c:v>471.6</c:v>
                </c:pt>
                <c:pt idx="859">
                  <c:v>471.8</c:v>
                </c:pt>
                <c:pt idx="860">
                  <c:v>472</c:v>
                </c:pt>
                <c:pt idx="861">
                  <c:v>472.2</c:v>
                </c:pt>
                <c:pt idx="862">
                  <c:v>472.4</c:v>
                </c:pt>
                <c:pt idx="863">
                  <c:v>472.6</c:v>
                </c:pt>
                <c:pt idx="864">
                  <c:v>472.8</c:v>
                </c:pt>
                <c:pt idx="865">
                  <c:v>473</c:v>
                </c:pt>
                <c:pt idx="866">
                  <c:v>473.2</c:v>
                </c:pt>
                <c:pt idx="867">
                  <c:v>473.4</c:v>
                </c:pt>
                <c:pt idx="868">
                  <c:v>473.6</c:v>
                </c:pt>
                <c:pt idx="869">
                  <c:v>473.8</c:v>
                </c:pt>
                <c:pt idx="870">
                  <c:v>474</c:v>
                </c:pt>
                <c:pt idx="871">
                  <c:v>474.2</c:v>
                </c:pt>
                <c:pt idx="872">
                  <c:v>474.4</c:v>
                </c:pt>
                <c:pt idx="873">
                  <c:v>474.6</c:v>
                </c:pt>
                <c:pt idx="874">
                  <c:v>474.8</c:v>
                </c:pt>
                <c:pt idx="875">
                  <c:v>475</c:v>
                </c:pt>
                <c:pt idx="876">
                  <c:v>475.2</c:v>
                </c:pt>
                <c:pt idx="877">
                  <c:v>475.4</c:v>
                </c:pt>
                <c:pt idx="878">
                  <c:v>475.6</c:v>
                </c:pt>
                <c:pt idx="879">
                  <c:v>475.8</c:v>
                </c:pt>
                <c:pt idx="880">
                  <c:v>476</c:v>
                </c:pt>
                <c:pt idx="881">
                  <c:v>476.2</c:v>
                </c:pt>
                <c:pt idx="882">
                  <c:v>476.4</c:v>
                </c:pt>
                <c:pt idx="883">
                  <c:v>476.6</c:v>
                </c:pt>
                <c:pt idx="884">
                  <c:v>476.8</c:v>
                </c:pt>
                <c:pt idx="885">
                  <c:v>477</c:v>
                </c:pt>
                <c:pt idx="886">
                  <c:v>477.2</c:v>
                </c:pt>
                <c:pt idx="887">
                  <c:v>477.4</c:v>
                </c:pt>
                <c:pt idx="888">
                  <c:v>477.6</c:v>
                </c:pt>
                <c:pt idx="889">
                  <c:v>477.8</c:v>
                </c:pt>
                <c:pt idx="890">
                  <c:v>478</c:v>
                </c:pt>
                <c:pt idx="891">
                  <c:v>478.2</c:v>
                </c:pt>
                <c:pt idx="892">
                  <c:v>478.4</c:v>
                </c:pt>
                <c:pt idx="893">
                  <c:v>478.6</c:v>
                </c:pt>
                <c:pt idx="894">
                  <c:v>478.8</c:v>
                </c:pt>
                <c:pt idx="895">
                  <c:v>479</c:v>
                </c:pt>
                <c:pt idx="896">
                  <c:v>479.2</c:v>
                </c:pt>
                <c:pt idx="897">
                  <c:v>479.4</c:v>
                </c:pt>
                <c:pt idx="898">
                  <c:v>479.6</c:v>
                </c:pt>
                <c:pt idx="899">
                  <c:v>479.8</c:v>
                </c:pt>
                <c:pt idx="900">
                  <c:v>480</c:v>
                </c:pt>
                <c:pt idx="901">
                  <c:v>480.2</c:v>
                </c:pt>
                <c:pt idx="902">
                  <c:v>480.4</c:v>
                </c:pt>
                <c:pt idx="903">
                  <c:v>480.6</c:v>
                </c:pt>
                <c:pt idx="904">
                  <c:v>480.8</c:v>
                </c:pt>
                <c:pt idx="905">
                  <c:v>481</c:v>
                </c:pt>
                <c:pt idx="906">
                  <c:v>481.2</c:v>
                </c:pt>
                <c:pt idx="907">
                  <c:v>481.4</c:v>
                </c:pt>
                <c:pt idx="908">
                  <c:v>481.6</c:v>
                </c:pt>
                <c:pt idx="909">
                  <c:v>481.8</c:v>
                </c:pt>
                <c:pt idx="910">
                  <c:v>482</c:v>
                </c:pt>
                <c:pt idx="911">
                  <c:v>482.2</c:v>
                </c:pt>
                <c:pt idx="912">
                  <c:v>482.4</c:v>
                </c:pt>
                <c:pt idx="913">
                  <c:v>482.6</c:v>
                </c:pt>
                <c:pt idx="914">
                  <c:v>482.8</c:v>
                </c:pt>
                <c:pt idx="915">
                  <c:v>483</c:v>
                </c:pt>
                <c:pt idx="916">
                  <c:v>483.2</c:v>
                </c:pt>
                <c:pt idx="917">
                  <c:v>483.4</c:v>
                </c:pt>
                <c:pt idx="918">
                  <c:v>483.6</c:v>
                </c:pt>
                <c:pt idx="919">
                  <c:v>483.8</c:v>
                </c:pt>
                <c:pt idx="920">
                  <c:v>484</c:v>
                </c:pt>
                <c:pt idx="921">
                  <c:v>484.2</c:v>
                </c:pt>
                <c:pt idx="922">
                  <c:v>484.4</c:v>
                </c:pt>
                <c:pt idx="923">
                  <c:v>484.6</c:v>
                </c:pt>
                <c:pt idx="924">
                  <c:v>484.8</c:v>
                </c:pt>
                <c:pt idx="925">
                  <c:v>485</c:v>
                </c:pt>
                <c:pt idx="926">
                  <c:v>485.2</c:v>
                </c:pt>
                <c:pt idx="927">
                  <c:v>485.4</c:v>
                </c:pt>
                <c:pt idx="928">
                  <c:v>485.6</c:v>
                </c:pt>
                <c:pt idx="929">
                  <c:v>485.8</c:v>
                </c:pt>
                <c:pt idx="930">
                  <c:v>486</c:v>
                </c:pt>
                <c:pt idx="931">
                  <c:v>486.2</c:v>
                </c:pt>
                <c:pt idx="932">
                  <c:v>486.4</c:v>
                </c:pt>
                <c:pt idx="933">
                  <c:v>486.6</c:v>
                </c:pt>
                <c:pt idx="934">
                  <c:v>486.8</c:v>
                </c:pt>
                <c:pt idx="935">
                  <c:v>487</c:v>
                </c:pt>
                <c:pt idx="936">
                  <c:v>487.2</c:v>
                </c:pt>
                <c:pt idx="937">
                  <c:v>487.4</c:v>
                </c:pt>
                <c:pt idx="938">
                  <c:v>487.6</c:v>
                </c:pt>
                <c:pt idx="939">
                  <c:v>487.8</c:v>
                </c:pt>
                <c:pt idx="940">
                  <c:v>488</c:v>
                </c:pt>
                <c:pt idx="941">
                  <c:v>488.2</c:v>
                </c:pt>
                <c:pt idx="942">
                  <c:v>488.4</c:v>
                </c:pt>
                <c:pt idx="943">
                  <c:v>488.6</c:v>
                </c:pt>
                <c:pt idx="944">
                  <c:v>488.8</c:v>
                </c:pt>
                <c:pt idx="945">
                  <c:v>489</c:v>
                </c:pt>
                <c:pt idx="946">
                  <c:v>489.2</c:v>
                </c:pt>
                <c:pt idx="947">
                  <c:v>489.4</c:v>
                </c:pt>
                <c:pt idx="948">
                  <c:v>489.6</c:v>
                </c:pt>
                <c:pt idx="949">
                  <c:v>489.8</c:v>
                </c:pt>
                <c:pt idx="950">
                  <c:v>490</c:v>
                </c:pt>
                <c:pt idx="951">
                  <c:v>490.2</c:v>
                </c:pt>
                <c:pt idx="952">
                  <c:v>490.4</c:v>
                </c:pt>
                <c:pt idx="953">
                  <c:v>490.6</c:v>
                </c:pt>
                <c:pt idx="954">
                  <c:v>490.8</c:v>
                </c:pt>
                <c:pt idx="955">
                  <c:v>491</c:v>
                </c:pt>
                <c:pt idx="956">
                  <c:v>491.2</c:v>
                </c:pt>
                <c:pt idx="957">
                  <c:v>491.4</c:v>
                </c:pt>
                <c:pt idx="958">
                  <c:v>491.6</c:v>
                </c:pt>
                <c:pt idx="959">
                  <c:v>491.8</c:v>
                </c:pt>
                <c:pt idx="960">
                  <c:v>492</c:v>
                </c:pt>
                <c:pt idx="961">
                  <c:v>492.2</c:v>
                </c:pt>
                <c:pt idx="962">
                  <c:v>492.4</c:v>
                </c:pt>
                <c:pt idx="963">
                  <c:v>492.6</c:v>
                </c:pt>
                <c:pt idx="964">
                  <c:v>492.8</c:v>
                </c:pt>
                <c:pt idx="965">
                  <c:v>493</c:v>
                </c:pt>
                <c:pt idx="966">
                  <c:v>493.2</c:v>
                </c:pt>
                <c:pt idx="967">
                  <c:v>493.4</c:v>
                </c:pt>
                <c:pt idx="968">
                  <c:v>493.6</c:v>
                </c:pt>
                <c:pt idx="969">
                  <c:v>493.8</c:v>
                </c:pt>
                <c:pt idx="970">
                  <c:v>494</c:v>
                </c:pt>
                <c:pt idx="971">
                  <c:v>494.2</c:v>
                </c:pt>
                <c:pt idx="972">
                  <c:v>494.4</c:v>
                </c:pt>
                <c:pt idx="973">
                  <c:v>494.6</c:v>
                </c:pt>
                <c:pt idx="974">
                  <c:v>494.8</c:v>
                </c:pt>
                <c:pt idx="975">
                  <c:v>495</c:v>
                </c:pt>
                <c:pt idx="976">
                  <c:v>495.2</c:v>
                </c:pt>
                <c:pt idx="977">
                  <c:v>495.4</c:v>
                </c:pt>
                <c:pt idx="978">
                  <c:v>495.6</c:v>
                </c:pt>
                <c:pt idx="979">
                  <c:v>495.8</c:v>
                </c:pt>
                <c:pt idx="980">
                  <c:v>496</c:v>
                </c:pt>
                <c:pt idx="981">
                  <c:v>496.2</c:v>
                </c:pt>
                <c:pt idx="982">
                  <c:v>496.4</c:v>
                </c:pt>
                <c:pt idx="983">
                  <c:v>496.6</c:v>
                </c:pt>
                <c:pt idx="984">
                  <c:v>496.8</c:v>
                </c:pt>
                <c:pt idx="985">
                  <c:v>497</c:v>
                </c:pt>
                <c:pt idx="986">
                  <c:v>497.2</c:v>
                </c:pt>
                <c:pt idx="987">
                  <c:v>497.4</c:v>
                </c:pt>
                <c:pt idx="988">
                  <c:v>497.6</c:v>
                </c:pt>
                <c:pt idx="989">
                  <c:v>497.8</c:v>
                </c:pt>
                <c:pt idx="990">
                  <c:v>498</c:v>
                </c:pt>
                <c:pt idx="991">
                  <c:v>498.2</c:v>
                </c:pt>
                <c:pt idx="992">
                  <c:v>498.4</c:v>
                </c:pt>
                <c:pt idx="993">
                  <c:v>498.6</c:v>
                </c:pt>
                <c:pt idx="994">
                  <c:v>498.8</c:v>
                </c:pt>
                <c:pt idx="995">
                  <c:v>499</c:v>
                </c:pt>
                <c:pt idx="996">
                  <c:v>499.2</c:v>
                </c:pt>
                <c:pt idx="997">
                  <c:v>499.4</c:v>
                </c:pt>
                <c:pt idx="998">
                  <c:v>499.6</c:v>
                </c:pt>
                <c:pt idx="999">
                  <c:v>499.8</c:v>
                </c:pt>
                <c:pt idx="1000">
                  <c:v>500</c:v>
                </c:pt>
                <c:pt idx="1001">
                  <c:v>500.2</c:v>
                </c:pt>
                <c:pt idx="1002">
                  <c:v>500.4</c:v>
                </c:pt>
                <c:pt idx="1003">
                  <c:v>500.6</c:v>
                </c:pt>
                <c:pt idx="1004">
                  <c:v>500.8</c:v>
                </c:pt>
                <c:pt idx="1005">
                  <c:v>501</c:v>
                </c:pt>
                <c:pt idx="1006">
                  <c:v>501.2</c:v>
                </c:pt>
                <c:pt idx="1007">
                  <c:v>501.4</c:v>
                </c:pt>
                <c:pt idx="1008">
                  <c:v>501.6</c:v>
                </c:pt>
                <c:pt idx="1009">
                  <c:v>501.8</c:v>
                </c:pt>
                <c:pt idx="1010">
                  <c:v>502</c:v>
                </c:pt>
                <c:pt idx="1011">
                  <c:v>502.2</c:v>
                </c:pt>
                <c:pt idx="1012">
                  <c:v>502.4</c:v>
                </c:pt>
                <c:pt idx="1013">
                  <c:v>502.6</c:v>
                </c:pt>
                <c:pt idx="1014">
                  <c:v>502.8</c:v>
                </c:pt>
                <c:pt idx="1015">
                  <c:v>503</c:v>
                </c:pt>
                <c:pt idx="1016">
                  <c:v>503.2</c:v>
                </c:pt>
                <c:pt idx="1017">
                  <c:v>503.4</c:v>
                </c:pt>
                <c:pt idx="1018">
                  <c:v>503.6</c:v>
                </c:pt>
                <c:pt idx="1019">
                  <c:v>503.8</c:v>
                </c:pt>
                <c:pt idx="1020">
                  <c:v>504</c:v>
                </c:pt>
                <c:pt idx="1021">
                  <c:v>504.2</c:v>
                </c:pt>
                <c:pt idx="1022">
                  <c:v>504.4</c:v>
                </c:pt>
                <c:pt idx="1023">
                  <c:v>504.6</c:v>
                </c:pt>
                <c:pt idx="1024">
                  <c:v>504.8</c:v>
                </c:pt>
                <c:pt idx="1025">
                  <c:v>505</c:v>
                </c:pt>
                <c:pt idx="1026">
                  <c:v>505.2</c:v>
                </c:pt>
                <c:pt idx="1027">
                  <c:v>505.4</c:v>
                </c:pt>
                <c:pt idx="1028">
                  <c:v>505.6</c:v>
                </c:pt>
                <c:pt idx="1029">
                  <c:v>505.8</c:v>
                </c:pt>
                <c:pt idx="1030">
                  <c:v>506</c:v>
                </c:pt>
                <c:pt idx="1031">
                  <c:v>506.2</c:v>
                </c:pt>
                <c:pt idx="1032">
                  <c:v>506.4</c:v>
                </c:pt>
                <c:pt idx="1033">
                  <c:v>506.6</c:v>
                </c:pt>
                <c:pt idx="1034">
                  <c:v>506.8</c:v>
                </c:pt>
                <c:pt idx="1035">
                  <c:v>507</c:v>
                </c:pt>
                <c:pt idx="1036">
                  <c:v>507.2</c:v>
                </c:pt>
                <c:pt idx="1037">
                  <c:v>507.4</c:v>
                </c:pt>
                <c:pt idx="1038">
                  <c:v>507.6</c:v>
                </c:pt>
                <c:pt idx="1039">
                  <c:v>507.8</c:v>
                </c:pt>
                <c:pt idx="1040">
                  <c:v>508</c:v>
                </c:pt>
                <c:pt idx="1041">
                  <c:v>508.2</c:v>
                </c:pt>
                <c:pt idx="1042">
                  <c:v>508.4</c:v>
                </c:pt>
                <c:pt idx="1043">
                  <c:v>508.6</c:v>
                </c:pt>
                <c:pt idx="1044">
                  <c:v>508.8</c:v>
                </c:pt>
                <c:pt idx="1045">
                  <c:v>509</c:v>
                </c:pt>
                <c:pt idx="1046">
                  <c:v>509.2</c:v>
                </c:pt>
                <c:pt idx="1047">
                  <c:v>509.4</c:v>
                </c:pt>
                <c:pt idx="1048">
                  <c:v>509.6</c:v>
                </c:pt>
                <c:pt idx="1049">
                  <c:v>509.8</c:v>
                </c:pt>
                <c:pt idx="1050">
                  <c:v>510</c:v>
                </c:pt>
                <c:pt idx="1051">
                  <c:v>510.2</c:v>
                </c:pt>
                <c:pt idx="1052">
                  <c:v>510.4</c:v>
                </c:pt>
                <c:pt idx="1053">
                  <c:v>510.6</c:v>
                </c:pt>
                <c:pt idx="1054">
                  <c:v>510.8</c:v>
                </c:pt>
                <c:pt idx="1055">
                  <c:v>511</c:v>
                </c:pt>
                <c:pt idx="1056">
                  <c:v>511.2</c:v>
                </c:pt>
                <c:pt idx="1057">
                  <c:v>511.4</c:v>
                </c:pt>
                <c:pt idx="1058">
                  <c:v>511.6</c:v>
                </c:pt>
                <c:pt idx="1059">
                  <c:v>511.8</c:v>
                </c:pt>
                <c:pt idx="1060">
                  <c:v>512</c:v>
                </c:pt>
                <c:pt idx="1061">
                  <c:v>512.20000000000005</c:v>
                </c:pt>
                <c:pt idx="1062">
                  <c:v>512.4</c:v>
                </c:pt>
                <c:pt idx="1063">
                  <c:v>512.6</c:v>
                </c:pt>
                <c:pt idx="1064">
                  <c:v>512.79999999999995</c:v>
                </c:pt>
                <c:pt idx="1065">
                  <c:v>513</c:v>
                </c:pt>
                <c:pt idx="1066">
                  <c:v>513.20000000000005</c:v>
                </c:pt>
                <c:pt idx="1067">
                  <c:v>513.4</c:v>
                </c:pt>
                <c:pt idx="1068">
                  <c:v>513.6</c:v>
                </c:pt>
                <c:pt idx="1069">
                  <c:v>513.79999999999995</c:v>
                </c:pt>
                <c:pt idx="1070">
                  <c:v>514</c:v>
                </c:pt>
                <c:pt idx="1071">
                  <c:v>514.20000000000005</c:v>
                </c:pt>
                <c:pt idx="1072">
                  <c:v>514.4</c:v>
                </c:pt>
                <c:pt idx="1073">
                  <c:v>514.6</c:v>
                </c:pt>
                <c:pt idx="1074">
                  <c:v>514.79999999999995</c:v>
                </c:pt>
                <c:pt idx="1075">
                  <c:v>515</c:v>
                </c:pt>
                <c:pt idx="1076">
                  <c:v>515.20000000000005</c:v>
                </c:pt>
                <c:pt idx="1077">
                  <c:v>515.4</c:v>
                </c:pt>
                <c:pt idx="1078">
                  <c:v>515.6</c:v>
                </c:pt>
                <c:pt idx="1079">
                  <c:v>515.79999999999995</c:v>
                </c:pt>
                <c:pt idx="1080">
                  <c:v>516</c:v>
                </c:pt>
                <c:pt idx="1081">
                  <c:v>516.20000000000005</c:v>
                </c:pt>
                <c:pt idx="1082">
                  <c:v>516.4</c:v>
                </c:pt>
                <c:pt idx="1083">
                  <c:v>516.6</c:v>
                </c:pt>
                <c:pt idx="1084">
                  <c:v>516.79999999999995</c:v>
                </c:pt>
                <c:pt idx="1085">
                  <c:v>517</c:v>
                </c:pt>
                <c:pt idx="1086">
                  <c:v>517.20000000000005</c:v>
                </c:pt>
                <c:pt idx="1087">
                  <c:v>517.4</c:v>
                </c:pt>
                <c:pt idx="1088">
                  <c:v>517.6</c:v>
                </c:pt>
                <c:pt idx="1089">
                  <c:v>517.79999999999995</c:v>
                </c:pt>
                <c:pt idx="1090">
                  <c:v>518</c:v>
                </c:pt>
                <c:pt idx="1091">
                  <c:v>518.20000000000005</c:v>
                </c:pt>
                <c:pt idx="1092">
                  <c:v>518.4</c:v>
                </c:pt>
                <c:pt idx="1093">
                  <c:v>518.6</c:v>
                </c:pt>
                <c:pt idx="1094">
                  <c:v>518.79999999999995</c:v>
                </c:pt>
                <c:pt idx="1095">
                  <c:v>519</c:v>
                </c:pt>
                <c:pt idx="1096">
                  <c:v>519.20000000000005</c:v>
                </c:pt>
                <c:pt idx="1097">
                  <c:v>519.4</c:v>
                </c:pt>
                <c:pt idx="1098">
                  <c:v>519.6</c:v>
                </c:pt>
                <c:pt idx="1099">
                  <c:v>519.79999999999995</c:v>
                </c:pt>
                <c:pt idx="1100">
                  <c:v>520</c:v>
                </c:pt>
                <c:pt idx="1101">
                  <c:v>520.20000000000005</c:v>
                </c:pt>
                <c:pt idx="1102">
                  <c:v>520.4</c:v>
                </c:pt>
                <c:pt idx="1103">
                  <c:v>520.6</c:v>
                </c:pt>
                <c:pt idx="1104">
                  <c:v>520.79999999999995</c:v>
                </c:pt>
                <c:pt idx="1105">
                  <c:v>521</c:v>
                </c:pt>
                <c:pt idx="1106">
                  <c:v>521.20000000000005</c:v>
                </c:pt>
                <c:pt idx="1107">
                  <c:v>521.4</c:v>
                </c:pt>
                <c:pt idx="1108">
                  <c:v>521.6</c:v>
                </c:pt>
                <c:pt idx="1109">
                  <c:v>521.79999999999995</c:v>
                </c:pt>
                <c:pt idx="1110">
                  <c:v>522</c:v>
                </c:pt>
                <c:pt idx="1111">
                  <c:v>522.20000000000005</c:v>
                </c:pt>
                <c:pt idx="1112">
                  <c:v>522.4</c:v>
                </c:pt>
                <c:pt idx="1113">
                  <c:v>522.6</c:v>
                </c:pt>
                <c:pt idx="1114">
                  <c:v>522.79999999999995</c:v>
                </c:pt>
                <c:pt idx="1115">
                  <c:v>523</c:v>
                </c:pt>
                <c:pt idx="1116">
                  <c:v>523.20000000000005</c:v>
                </c:pt>
                <c:pt idx="1117">
                  <c:v>523.4</c:v>
                </c:pt>
                <c:pt idx="1118">
                  <c:v>523.6</c:v>
                </c:pt>
                <c:pt idx="1119">
                  <c:v>523.79999999999995</c:v>
                </c:pt>
                <c:pt idx="1120">
                  <c:v>524</c:v>
                </c:pt>
                <c:pt idx="1121">
                  <c:v>524.20000000000005</c:v>
                </c:pt>
                <c:pt idx="1122">
                  <c:v>524.4</c:v>
                </c:pt>
                <c:pt idx="1123">
                  <c:v>524.6</c:v>
                </c:pt>
                <c:pt idx="1124">
                  <c:v>524.79999999999995</c:v>
                </c:pt>
                <c:pt idx="1125">
                  <c:v>525</c:v>
                </c:pt>
                <c:pt idx="1126">
                  <c:v>525.20000000000005</c:v>
                </c:pt>
                <c:pt idx="1127">
                  <c:v>525.4</c:v>
                </c:pt>
                <c:pt idx="1128">
                  <c:v>525.6</c:v>
                </c:pt>
                <c:pt idx="1129">
                  <c:v>525.79999999999995</c:v>
                </c:pt>
                <c:pt idx="1130">
                  <c:v>526</c:v>
                </c:pt>
                <c:pt idx="1131">
                  <c:v>526.20000000000005</c:v>
                </c:pt>
                <c:pt idx="1132">
                  <c:v>526.4</c:v>
                </c:pt>
                <c:pt idx="1133">
                  <c:v>526.6</c:v>
                </c:pt>
                <c:pt idx="1134">
                  <c:v>526.79999999999995</c:v>
                </c:pt>
                <c:pt idx="1135">
                  <c:v>527</c:v>
                </c:pt>
                <c:pt idx="1136">
                  <c:v>527.20000000000005</c:v>
                </c:pt>
                <c:pt idx="1137">
                  <c:v>527.4</c:v>
                </c:pt>
                <c:pt idx="1138">
                  <c:v>527.6</c:v>
                </c:pt>
                <c:pt idx="1139">
                  <c:v>527.79999999999995</c:v>
                </c:pt>
                <c:pt idx="1140">
                  <c:v>528</c:v>
                </c:pt>
                <c:pt idx="1141">
                  <c:v>528.20000000000005</c:v>
                </c:pt>
                <c:pt idx="1142">
                  <c:v>528.4</c:v>
                </c:pt>
                <c:pt idx="1143">
                  <c:v>528.6</c:v>
                </c:pt>
                <c:pt idx="1144">
                  <c:v>528.79999999999995</c:v>
                </c:pt>
                <c:pt idx="1145">
                  <c:v>529</c:v>
                </c:pt>
                <c:pt idx="1146">
                  <c:v>529.20000000000005</c:v>
                </c:pt>
                <c:pt idx="1147">
                  <c:v>529.4</c:v>
                </c:pt>
                <c:pt idx="1148">
                  <c:v>529.6</c:v>
                </c:pt>
                <c:pt idx="1149">
                  <c:v>529.79999999999995</c:v>
                </c:pt>
                <c:pt idx="1150">
                  <c:v>530</c:v>
                </c:pt>
                <c:pt idx="1151">
                  <c:v>530.20000000000005</c:v>
                </c:pt>
                <c:pt idx="1152">
                  <c:v>530.4</c:v>
                </c:pt>
                <c:pt idx="1153">
                  <c:v>530.6</c:v>
                </c:pt>
                <c:pt idx="1154">
                  <c:v>530.79999999999995</c:v>
                </c:pt>
                <c:pt idx="1155">
                  <c:v>531</c:v>
                </c:pt>
                <c:pt idx="1156">
                  <c:v>531.20000000000005</c:v>
                </c:pt>
                <c:pt idx="1157">
                  <c:v>531.4</c:v>
                </c:pt>
                <c:pt idx="1158">
                  <c:v>531.6</c:v>
                </c:pt>
                <c:pt idx="1159">
                  <c:v>531.79999999999995</c:v>
                </c:pt>
                <c:pt idx="1160">
                  <c:v>532</c:v>
                </c:pt>
                <c:pt idx="1161">
                  <c:v>532.20000000000005</c:v>
                </c:pt>
                <c:pt idx="1162">
                  <c:v>532.4</c:v>
                </c:pt>
                <c:pt idx="1163">
                  <c:v>532.6</c:v>
                </c:pt>
                <c:pt idx="1164">
                  <c:v>532.79999999999995</c:v>
                </c:pt>
                <c:pt idx="1165">
                  <c:v>533</c:v>
                </c:pt>
                <c:pt idx="1166">
                  <c:v>533.20000000000005</c:v>
                </c:pt>
                <c:pt idx="1167">
                  <c:v>533.4</c:v>
                </c:pt>
                <c:pt idx="1168">
                  <c:v>533.6</c:v>
                </c:pt>
                <c:pt idx="1169">
                  <c:v>533.79999999999995</c:v>
                </c:pt>
                <c:pt idx="1170">
                  <c:v>534</c:v>
                </c:pt>
                <c:pt idx="1171">
                  <c:v>534.20000000000005</c:v>
                </c:pt>
                <c:pt idx="1172">
                  <c:v>534.4</c:v>
                </c:pt>
                <c:pt idx="1173">
                  <c:v>534.6</c:v>
                </c:pt>
                <c:pt idx="1174">
                  <c:v>534.79999999999995</c:v>
                </c:pt>
                <c:pt idx="1175">
                  <c:v>535</c:v>
                </c:pt>
                <c:pt idx="1176">
                  <c:v>535.20000000000005</c:v>
                </c:pt>
                <c:pt idx="1177">
                  <c:v>535.4</c:v>
                </c:pt>
                <c:pt idx="1178">
                  <c:v>535.6</c:v>
                </c:pt>
                <c:pt idx="1179">
                  <c:v>535.79999999999995</c:v>
                </c:pt>
                <c:pt idx="1180">
                  <c:v>536</c:v>
                </c:pt>
                <c:pt idx="1181">
                  <c:v>536.20000000000005</c:v>
                </c:pt>
                <c:pt idx="1182">
                  <c:v>536.4</c:v>
                </c:pt>
                <c:pt idx="1183">
                  <c:v>536.6</c:v>
                </c:pt>
                <c:pt idx="1184">
                  <c:v>536.79999999999995</c:v>
                </c:pt>
                <c:pt idx="1185">
                  <c:v>537</c:v>
                </c:pt>
                <c:pt idx="1186">
                  <c:v>537.20000000000005</c:v>
                </c:pt>
                <c:pt idx="1187">
                  <c:v>537.4</c:v>
                </c:pt>
                <c:pt idx="1188">
                  <c:v>537.6</c:v>
                </c:pt>
                <c:pt idx="1189">
                  <c:v>537.79999999999995</c:v>
                </c:pt>
                <c:pt idx="1190">
                  <c:v>538</c:v>
                </c:pt>
                <c:pt idx="1191">
                  <c:v>538.20000000000005</c:v>
                </c:pt>
                <c:pt idx="1192">
                  <c:v>538.4</c:v>
                </c:pt>
                <c:pt idx="1193">
                  <c:v>538.6</c:v>
                </c:pt>
                <c:pt idx="1194">
                  <c:v>538.79999999999995</c:v>
                </c:pt>
                <c:pt idx="1195">
                  <c:v>539</c:v>
                </c:pt>
                <c:pt idx="1196">
                  <c:v>539.20000000000005</c:v>
                </c:pt>
                <c:pt idx="1197">
                  <c:v>539.4</c:v>
                </c:pt>
                <c:pt idx="1198">
                  <c:v>539.6</c:v>
                </c:pt>
                <c:pt idx="1199">
                  <c:v>539.79999999999995</c:v>
                </c:pt>
                <c:pt idx="1200">
                  <c:v>540</c:v>
                </c:pt>
                <c:pt idx="1201">
                  <c:v>540.20000000000005</c:v>
                </c:pt>
                <c:pt idx="1202">
                  <c:v>540.4</c:v>
                </c:pt>
                <c:pt idx="1203">
                  <c:v>540.6</c:v>
                </c:pt>
                <c:pt idx="1204">
                  <c:v>540.79999999999995</c:v>
                </c:pt>
                <c:pt idx="1205">
                  <c:v>541</c:v>
                </c:pt>
                <c:pt idx="1206">
                  <c:v>541.20000000000005</c:v>
                </c:pt>
                <c:pt idx="1207">
                  <c:v>541.4</c:v>
                </c:pt>
                <c:pt idx="1208">
                  <c:v>541.6</c:v>
                </c:pt>
                <c:pt idx="1209">
                  <c:v>541.79999999999995</c:v>
                </c:pt>
                <c:pt idx="1210">
                  <c:v>542</c:v>
                </c:pt>
                <c:pt idx="1211">
                  <c:v>542.20000000000005</c:v>
                </c:pt>
                <c:pt idx="1212">
                  <c:v>542.4</c:v>
                </c:pt>
                <c:pt idx="1213">
                  <c:v>542.6</c:v>
                </c:pt>
                <c:pt idx="1214">
                  <c:v>542.79999999999995</c:v>
                </c:pt>
                <c:pt idx="1215">
                  <c:v>543</c:v>
                </c:pt>
                <c:pt idx="1216">
                  <c:v>543.20000000000005</c:v>
                </c:pt>
                <c:pt idx="1217">
                  <c:v>543.4</c:v>
                </c:pt>
                <c:pt idx="1218">
                  <c:v>543.6</c:v>
                </c:pt>
                <c:pt idx="1219">
                  <c:v>543.79999999999995</c:v>
                </c:pt>
                <c:pt idx="1220">
                  <c:v>544</c:v>
                </c:pt>
                <c:pt idx="1221">
                  <c:v>544.20000000000005</c:v>
                </c:pt>
                <c:pt idx="1222">
                  <c:v>544.4</c:v>
                </c:pt>
                <c:pt idx="1223">
                  <c:v>544.6</c:v>
                </c:pt>
                <c:pt idx="1224">
                  <c:v>544.79999999999995</c:v>
                </c:pt>
                <c:pt idx="1225">
                  <c:v>545</c:v>
                </c:pt>
                <c:pt idx="1226">
                  <c:v>545.20000000000005</c:v>
                </c:pt>
                <c:pt idx="1227">
                  <c:v>545.4</c:v>
                </c:pt>
                <c:pt idx="1228">
                  <c:v>545.6</c:v>
                </c:pt>
                <c:pt idx="1229">
                  <c:v>545.79999999999995</c:v>
                </c:pt>
                <c:pt idx="1230">
                  <c:v>546</c:v>
                </c:pt>
                <c:pt idx="1231">
                  <c:v>546.20000000000005</c:v>
                </c:pt>
                <c:pt idx="1232">
                  <c:v>546.4</c:v>
                </c:pt>
                <c:pt idx="1233">
                  <c:v>546.6</c:v>
                </c:pt>
                <c:pt idx="1234">
                  <c:v>546.79999999999995</c:v>
                </c:pt>
                <c:pt idx="1235">
                  <c:v>547</c:v>
                </c:pt>
                <c:pt idx="1236">
                  <c:v>547.20000000000005</c:v>
                </c:pt>
                <c:pt idx="1237">
                  <c:v>547.4</c:v>
                </c:pt>
                <c:pt idx="1238">
                  <c:v>547.6</c:v>
                </c:pt>
                <c:pt idx="1239">
                  <c:v>547.79999999999995</c:v>
                </c:pt>
                <c:pt idx="1240">
                  <c:v>548</c:v>
                </c:pt>
                <c:pt idx="1241">
                  <c:v>548.20000000000005</c:v>
                </c:pt>
                <c:pt idx="1242">
                  <c:v>548.4</c:v>
                </c:pt>
                <c:pt idx="1243">
                  <c:v>548.6</c:v>
                </c:pt>
                <c:pt idx="1244">
                  <c:v>548.79999999999995</c:v>
                </c:pt>
                <c:pt idx="1245">
                  <c:v>549</c:v>
                </c:pt>
                <c:pt idx="1246">
                  <c:v>549.20000000000005</c:v>
                </c:pt>
                <c:pt idx="1247">
                  <c:v>549.4</c:v>
                </c:pt>
                <c:pt idx="1248">
                  <c:v>549.6</c:v>
                </c:pt>
                <c:pt idx="1249">
                  <c:v>549.79999999999995</c:v>
                </c:pt>
                <c:pt idx="1250">
                  <c:v>550</c:v>
                </c:pt>
                <c:pt idx="1251">
                  <c:v>550.20000000000005</c:v>
                </c:pt>
                <c:pt idx="1252">
                  <c:v>550.4</c:v>
                </c:pt>
                <c:pt idx="1253">
                  <c:v>550.6</c:v>
                </c:pt>
                <c:pt idx="1254">
                  <c:v>550.79999999999995</c:v>
                </c:pt>
                <c:pt idx="1255">
                  <c:v>551</c:v>
                </c:pt>
                <c:pt idx="1256">
                  <c:v>551.20000000000005</c:v>
                </c:pt>
                <c:pt idx="1257">
                  <c:v>551.4</c:v>
                </c:pt>
                <c:pt idx="1258">
                  <c:v>551.6</c:v>
                </c:pt>
                <c:pt idx="1259">
                  <c:v>551.79999999999995</c:v>
                </c:pt>
                <c:pt idx="1260">
                  <c:v>552</c:v>
                </c:pt>
                <c:pt idx="1261">
                  <c:v>552.20000000000005</c:v>
                </c:pt>
                <c:pt idx="1262">
                  <c:v>552.4</c:v>
                </c:pt>
                <c:pt idx="1263">
                  <c:v>552.6</c:v>
                </c:pt>
                <c:pt idx="1264">
                  <c:v>552.79999999999995</c:v>
                </c:pt>
                <c:pt idx="1265">
                  <c:v>553</c:v>
                </c:pt>
                <c:pt idx="1266">
                  <c:v>553.20000000000005</c:v>
                </c:pt>
                <c:pt idx="1267">
                  <c:v>553.4</c:v>
                </c:pt>
                <c:pt idx="1268">
                  <c:v>553.6</c:v>
                </c:pt>
                <c:pt idx="1269">
                  <c:v>553.79999999999995</c:v>
                </c:pt>
                <c:pt idx="1270">
                  <c:v>554</c:v>
                </c:pt>
                <c:pt idx="1271">
                  <c:v>554.20000000000005</c:v>
                </c:pt>
                <c:pt idx="1272">
                  <c:v>554.4</c:v>
                </c:pt>
                <c:pt idx="1273">
                  <c:v>554.6</c:v>
                </c:pt>
                <c:pt idx="1274">
                  <c:v>554.79999999999995</c:v>
                </c:pt>
                <c:pt idx="1275">
                  <c:v>555</c:v>
                </c:pt>
                <c:pt idx="1276">
                  <c:v>555.20000000000005</c:v>
                </c:pt>
                <c:pt idx="1277">
                  <c:v>555.4</c:v>
                </c:pt>
                <c:pt idx="1278">
                  <c:v>555.6</c:v>
                </c:pt>
                <c:pt idx="1279">
                  <c:v>555.79999999999995</c:v>
                </c:pt>
                <c:pt idx="1280">
                  <c:v>556</c:v>
                </c:pt>
                <c:pt idx="1281">
                  <c:v>556.20000000000005</c:v>
                </c:pt>
                <c:pt idx="1282">
                  <c:v>556.4</c:v>
                </c:pt>
                <c:pt idx="1283">
                  <c:v>556.6</c:v>
                </c:pt>
                <c:pt idx="1284">
                  <c:v>556.79999999999995</c:v>
                </c:pt>
                <c:pt idx="1285">
                  <c:v>557</c:v>
                </c:pt>
                <c:pt idx="1286">
                  <c:v>557.20000000000005</c:v>
                </c:pt>
                <c:pt idx="1287">
                  <c:v>557.4</c:v>
                </c:pt>
                <c:pt idx="1288">
                  <c:v>557.6</c:v>
                </c:pt>
                <c:pt idx="1289">
                  <c:v>557.79999999999995</c:v>
                </c:pt>
                <c:pt idx="1290">
                  <c:v>558</c:v>
                </c:pt>
                <c:pt idx="1291">
                  <c:v>558.20000000000005</c:v>
                </c:pt>
                <c:pt idx="1292">
                  <c:v>558.4</c:v>
                </c:pt>
                <c:pt idx="1293">
                  <c:v>558.6</c:v>
                </c:pt>
                <c:pt idx="1294">
                  <c:v>558.79999999999995</c:v>
                </c:pt>
                <c:pt idx="1295">
                  <c:v>559</c:v>
                </c:pt>
                <c:pt idx="1296">
                  <c:v>559.20000000000005</c:v>
                </c:pt>
                <c:pt idx="1297">
                  <c:v>559.4</c:v>
                </c:pt>
                <c:pt idx="1298">
                  <c:v>559.6</c:v>
                </c:pt>
                <c:pt idx="1299">
                  <c:v>559.79999999999995</c:v>
                </c:pt>
                <c:pt idx="1300">
                  <c:v>560</c:v>
                </c:pt>
                <c:pt idx="1301">
                  <c:v>560.20000000000005</c:v>
                </c:pt>
                <c:pt idx="1302">
                  <c:v>560.4</c:v>
                </c:pt>
                <c:pt idx="1303">
                  <c:v>560.6</c:v>
                </c:pt>
                <c:pt idx="1304">
                  <c:v>560.79999999999995</c:v>
                </c:pt>
                <c:pt idx="1305">
                  <c:v>561</c:v>
                </c:pt>
                <c:pt idx="1306">
                  <c:v>561.20000000000005</c:v>
                </c:pt>
                <c:pt idx="1307">
                  <c:v>561.4</c:v>
                </c:pt>
                <c:pt idx="1308">
                  <c:v>561.6</c:v>
                </c:pt>
                <c:pt idx="1309">
                  <c:v>561.79999999999995</c:v>
                </c:pt>
                <c:pt idx="1310">
                  <c:v>562</c:v>
                </c:pt>
                <c:pt idx="1311">
                  <c:v>562.20000000000005</c:v>
                </c:pt>
                <c:pt idx="1312">
                  <c:v>562.4</c:v>
                </c:pt>
                <c:pt idx="1313">
                  <c:v>562.6</c:v>
                </c:pt>
                <c:pt idx="1314">
                  <c:v>562.79999999999995</c:v>
                </c:pt>
                <c:pt idx="1315">
                  <c:v>563</c:v>
                </c:pt>
                <c:pt idx="1316">
                  <c:v>563.20000000000005</c:v>
                </c:pt>
                <c:pt idx="1317">
                  <c:v>563.4</c:v>
                </c:pt>
                <c:pt idx="1318">
                  <c:v>563.6</c:v>
                </c:pt>
                <c:pt idx="1319">
                  <c:v>563.79999999999995</c:v>
                </c:pt>
                <c:pt idx="1320">
                  <c:v>564</c:v>
                </c:pt>
                <c:pt idx="1321">
                  <c:v>564.20000000000005</c:v>
                </c:pt>
                <c:pt idx="1322">
                  <c:v>564.4</c:v>
                </c:pt>
                <c:pt idx="1323">
                  <c:v>564.6</c:v>
                </c:pt>
                <c:pt idx="1324">
                  <c:v>564.79999999999995</c:v>
                </c:pt>
                <c:pt idx="1325">
                  <c:v>565</c:v>
                </c:pt>
                <c:pt idx="1326">
                  <c:v>565.20000000000005</c:v>
                </c:pt>
                <c:pt idx="1327">
                  <c:v>565.4</c:v>
                </c:pt>
                <c:pt idx="1328">
                  <c:v>565.6</c:v>
                </c:pt>
                <c:pt idx="1329">
                  <c:v>565.79999999999995</c:v>
                </c:pt>
                <c:pt idx="1330">
                  <c:v>566</c:v>
                </c:pt>
                <c:pt idx="1331">
                  <c:v>566.20000000000005</c:v>
                </c:pt>
                <c:pt idx="1332">
                  <c:v>566.4</c:v>
                </c:pt>
                <c:pt idx="1333">
                  <c:v>566.6</c:v>
                </c:pt>
                <c:pt idx="1334">
                  <c:v>566.79999999999995</c:v>
                </c:pt>
                <c:pt idx="1335">
                  <c:v>567</c:v>
                </c:pt>
                <c:pt idx="1336">
                  <c:v>567.20000000000005</c:v>
                </c:pt>
                <c:pt idx="1337">
                  <c:v>567.4</c:v>
                </c:pt>
                <c:pt idx="1338">
                  <c:v>567.6</c:v>
                </c:pt>
                <c:pt idx="1339">
                  <c:v>567.79999999999995</c:v>
                </c:pt>
                <c:pt idx="1340">
                  <c:v>568</c:v>
                </c:pt>
                <c:pt idx="1341">
                  <c:v>568.20000000000005</c:v>
                </c:pt>
                <c:pt idx="1342">
                  <c:v>568.4</c:v>
                </c:pt>
                <c:pt idx="1343">
                  <c:v>568.6</c:v>
                </c:pt>
                <c:pt idx="1344">
                  <c:v>568.79999999999995</c:v>
                </c:pt>
                <c:pt idx="1345">
                  <c:v>569</c:v>
                </c:pt>
                <c:pt idx="1346">
                  <c:v>569.20000000000005</c:v>
                </c:pt>
                <c:pt idx="1347">
                  <c:v>569.4</c:v>
                </c:pt>
                <c:pt idx="1348">
                  <c:v>569.6</c:v>
                </c:pt>
                <c:pt idx="1349">
                  <c:v>569.79999999999995</c:v>
                </c:pt>
                <c:pt idx="1350">
                  <c:v>570</c:v>
                </c:pt>
                <c:pt idx="1351">
                  <c:v>570.20000000000005</c:v>
                </c:pt>
                <c:pt idx="1352">
                  <c:v>570.4</c:v>
                </c:pt>
                <c:pt idx="1353">
                  <c:v>570.6</c:v>
                </c:pt>
                <c:pt idx="1354">
                  <c:v>570.79999999999995</c:v>
                </c:pt>
                <c:pt idx="1355">
                  <c:v>571</c:v>
                </c:pt>
                <c:pt idx="1356">
                  <c:v>571.20000000000005</c:v>
                </c:pt>
                <c:pt idx="1357">
                  <c:v>571.4</c:v>
                </c:pt>
                <c:pt idx="1358">
                  <c:v>571.6</c:v>
                </c:pt>
                <c:pt idx="1359">
                  <c:v>571.79999999999995</c:v>
                </c:pt>
                <c:pt idx="1360">
                  <c:v>572</c:v>
                </c:pt>
                <c:pt idx="1361">
                  <c:v>572.20000000000005</c:v>
                </c:pt>
                <c:pt idx="1362">
                  <c:v>572.4</c:v>
                </c:pt>
                <c:pt idx="1363">
                  <c:v>572.6</c:v>
                </c:pt>
                <c:pt idx="1364">
                  <c:v>572.79999999999995</c:v>
                </c:pt>
                <c:pt idx="1365">
                  <c:v>573</c:v>
                </c:pt>
                <c:pt idx="1366">
                  <c:v>573.20000000000005</c:v>
                </c:pt>
                <c:pt idx="1367">
                  <c:v>573.4</c:v>
                </c:pt>
                <c:pt idx="1368">
                  <c:v>573.6</c:v>
                </c:pt>
                <c:pt idx="1369">
                  <c:v>573.79999999999995</c:v>
                </c:pt>
                <c:pt idx="1370">
                  <c:v>574</c:v>
                </c:pt>
                <c:pt idx="1371">
                  <c:v>574.20000000000005</c:v>
                </c:pt>
                <c:pt idx="1372">
                  <c:v>574.4</c:v>
                </c:pt>
                <c:pt idx="1373">
                  <c:v>574.6</c:v>
                </c:pt>
                <c:pt idx="1374">
                  <c:v>574.79999999999995</c:v>
                </c:pt>
                <c:pt idx="1375">
                  <c:v>575</c:v>
                </c:pt>
                <c:pt idx="1376">
                  <c:v>575.20000000000005</c:v>
                </c:pt>
                <c:pt idx="1377">
                  <c:v>575.4</c:v>
                </c:pt>
                <c:pt idx="1378">
                  <c:v>575.6</c:v>
                </c:pt>
                <c:pt idx="1379">
                  <c:v>575.79999999999995</c:v>
                </c:pt>
                <c:pt idx="1380">
                  <c:v>576</c:v>
                </c:pt>
                <c:pt idx="1381">
                  <c:v>576.20000000000005</c:v>
                </c:pt>
                <c:pt idx="1382">
                  <c:v>576.4</c:v>
                </c:pt>
                <c:pt idx="1383">
                  <c:v>576.6</c:v>
                </c:pt>
                <c:pt idx="1384">
                  <c:v>576.79999999999995</c:v>
                </c:pt>
                <c:pt idx="1385">
                  <c:v>577</c:v>
                </c:pt>
                <c:pt idx="1386">
                  <c:v>577.20000000000005</c:v>
                </c:pt>
                <c:pt idx="1387">
                  <c:v>577.4</c:v>
                </c:pt>
                <c:pt idx="1388">
                  <c:v>577.6</c:v>
                </c:pt>
                <c:pt idx="1389">
                  <c:v>577.79999999999995</c:v>
                </c:pt>
                <c:pt idx="1390">
                  <c:v>578</c:v>
                </c:pt>
                <c:pt idx="1391">
                  <c:v>578.20000000000005</c:v>
                </c:pt>
                <c:pt idx="1392">
                  <c:v>578.4</c:v>
                </c:pt>
                <c:pt idx="1393">
                  <c:v>578.6</c:v>
                </c:pt>
                <c:pt idx="1394">
                  <c:v>578.79999999999995</c:v>
                </c:pt>
                <c:pt idx="1395">
                  <c:v>579</c:v>
                </c:pt>
                <c:pt idx="1396">
                  <c:v>579.20000000000005</c:v>
                </c:pt>
                <c:pt idx="1397">
                  <c:v>579.4</c:v>
                </c:pt>
                <c:pt idx="1398">
                  <c:v>579.6</c:v>
                </c:pt>
                <c:pt idx="1399">
                  <c:v>579.79999999999995</c:v>
                </c:pt>
                <c:pt idx="1400">
                  <c:v>580</c:v>
                </c:pt>
                <c:pt idx="1401">
                  <c:v>580.20000000000005</c:v>
                </c:pt>
                <c:pt idx="1402">
                  <c:v>580.4</c:v>
                </c:pt>
                <c:pt idx="1403">
                  <c:v>580.6</c:v>
                </c:pt>
                <c:pt idx="1404">
                  <c:v>580.79999999999995</c:v>
                </c:pt>
                <c:pt idx="1405">
                  <c:v>581</c:v>
                </c:pt>
                <c:pt idx="1406">
                  <c:v>581.20000000000005</c:v>
                </c:pt>
                <c:pt idx="1407">
                  <c:v>581.4</c:v>
                </c:pt>
                <c:pt idx="1408">
                  <c:v>581.6</c:v>
                </c:pt>
                <c:pt idx="1409">
                  <c:v>581.79999999999995</c:v>
                </c:pt>
                <c:pt idx="1410">
                  <c:v>582</c:v>
                </c:pt>
                <c:pt idx="1411">
                  <c:v>582.20000000000005</c:v>
                </c:pt>
                <c:pt idx="1412">
                  <c:v>582.4</c:v>
                </c:pt>
                <c:pt idx="1413">
                  <c:v>582.6</c:v>
                </c:pt>
                <c:pt idx="1414">
                  <c:v>582.79999999999995</c:v>
                </c:pt>
                <c:pt idx="1415">
                  <c:v>583</c:v>
                </c:pt>
                <c:pt idx="1416">
                  <c:v>583.20000000000005</c:v>
                </c:pt>
                <c:pt idx="1417">
                  <c:v>583.4</c:v>
                </c:pt>
                <c:pt idx="1418">
                  <c:v>583.6</c:v>
                </c:pt>
                <c:pt idx="1419">
                  <c:v>583.79999999999995</c:v>
                </c:pt>
                <c:pt idx="1420">
                  <c:v>584</c:v>
                </c:pt>
                <c:pt idx="1421">
                  <c:v>584.20000000000005</c:v>
                </c:pt>
                <c:pt idx="1422">
                  <c:v>584.4</c:v>
                </c:pt>
                <c:pt idx="1423">
                  <c:v>584.6</c:v>
                </c:pt>
                <c:pt idx="1424">
                  <c:v>584.79999999999995</c:v>
                </c:pt>
                <c:pt idx="1425">
                  <c:v>585</c:v>
                </c:pt>
                <c:pt idx="1426">
                  <c:v>585.20000000000005</c:v>
                </c:pt>
                <c:pt idx="1427">
                  <c:v>585.4</c:v>
                </c:pt>
                <c:pt idx="1428">
                  <c:v>585.6</c:v>
                </c:pt>
                <c:pt idx="1429">
                  <c:v>585.79999999999995</c:v>
                </c:pt>
                <c:pt idx="1430">
                  <c:v>586</c:v>
                </c:pt>
                <c:pt idx="1431">
                  <c:v>586.20000000000005</c:v>
                </c:pt>
                <c:pt idx="1432">
                  <c:v>586.4</c:v>
                </c:pt>
                <c:pt idx="1433">
                  <c:v>586.6</c:v>
                </c:pt>
                <c:pt idx="1434">
                  <c:v>586.79999999999995</c:v>
                </c:pt>
                <c:pt idx="1435">
                  <c:v>587</c:v>
                </c:pt>
                <c:pt idx="1436">
                  <c:v>587.20000000000005</c:v>
                </c:pt>
                <c:pt idx="1437">
                  <c:v>587.4</c:v>
                </c:pt>
                <c:pt idx="1438">
                  <c:v>587.6</c:v>
                </c:pt>
                <c:pt idx="1439">
                  <c:v>587.79999999999995</c:v>
                </c:pt>
                <c:pt idx="1440">
                  <c:v>588</c:v>
                </c:pt>
                <c:pt idx="1441">
                  <c:v>588.20000000000005</c:v>
                </c:pt>
                <c:pt idx="1442">
                  <c:v>588.4</c:v>
                </c:pt>
                <c:pt idx="1443">
                  <c:v>588.6</c:v>
                </c:pt>
                <c:pt idx="1444">
                  <c:v>588.79999999999995</c:v>
                </c:pt>
                <c:pt idx="1445">
                  <c:v>589</c:v>
                </c:pt>
                <c:pt idx="1446">
                  <c:v>589.20000000000005</c:v>
                </c:pt>
                <c:pt idx="1447">
                  <c:v>589.4</c:v>
                </c:pt>
                <c:pt idx="1448">
                  <c:v>589.6</c:v>
                </c:pt>
                <c:pt idx="1449">
                  <c:v>589.79999999999995</c:v>
                </c:pt>
                <c:pt idx="1450">
                  <c:v>590</c:v>
                </c:pt>
                <c:pt idx="1451">
                  <c:v>590.20000000000005</c:v>
                </c:pt>
                <c:pt idx="1452">
                  <c:v>590.4</c:v>
                </c:pt>
                <c:pt idx="1453">
                  <c:v>590.6</c:v>
                </c:pt>
                <c:pt idx="1454">
                  <c:v>590.79999999999995</c:v>
                </c:pt>
                <c:pt idx="1455">
                  <c:v>591</c:v>
                </c:pt>
                <c:pt idx="1456">
                  <c:v>591.20000000000005</c:v>
                </c:pt>
                <c:pt idx="1457">
                  <c:v>591.4</c:v>
                </c:pt>
                <c:pt idx="1458">
                  <c:v>591.6</c:v>
                </c:pt>
                <c:pt idx="1459">
                  <c:v>591.79999999999995</c:v>
                </c:pt>
                <c:pt idx="1460">
                  <c:v>592</c:v>
                </c:pt>
                <c:pt idx="1461">
                  <c:v>592.20000000000005</c:v>
                </c:pt>
                <c:pt idx="1462">
                  <c:v>592.4</c:v>
                </c:pt>
                <c:pt idx="1463">
                  <c:v>592.6</c:v>
                </c:pt>
                <c:pt idx="1464">
                  <c:v>592.79999999999995</c:v>
                </c:pt>
                <c:pt idx="1465">
                  <c:v>593</c:v>
                </c:pt>
                <c:pt idx="1466">
                  <c:v>593.20000000000005</c:v>
                </c:pt>
                <c:pt idx="1467">
                  <c:v>593.4</c:v>
                </c:pt>
                <c:pt idx="1468">
                  <c:v>593.6</c:v>
                </c:pt>
                <c:pt idx="1469">
                  <c:v>593.79999999999995</c:v>
                </c:pt>
                <c:pt idx="1470">
                  <c:v>594</c:v>
                </c:pt>
                <c:pt idx="1471">
                  <c:v>594.20000000000005</c:v>
                </c:pt>
                <c:pt idx="1472">
                  <c:v>594.4</c:v>
                </c:pt>
                <c:pt idx="1473">
                  <c:v>594.6</c:v>
                </c:pt>
                <c:pt idx="1474">
                  <c:v>594.79999999999995</c:v>
                </c:pt>
                <c:pt idx="1475">
                  <c:v>595</c:v>
                </c:pt>
                <c:pt idx="1476">
                  <c:v>595.20000000000005</c:v>
                </c:pt>
                <c:pt idx="1477">
                  <c:v>595.4</c:v>
                </c:pt>
                <c:pt idx="1478">
                  <c:v>595.6</c:v>
                </c:pt>
                <c:pt idx="1479">
                  <c:v>595.79999999999995</c:v>
                </c:pt>
                <c:pt idx="1480">
                  <c:v>596</c:v>
                </c:pt>
                <c:pt idx="1481">
                  <c:v>596.20000000000005</c:v>
                </c:pt>
                <c:pt idx="1482">
                  <c:v>596.4</c:v>
                </c:pt>
                <c:pt idx="1483">
                  <c:v>596.6</c:v>
                </c:pt>
                <c:pt idx="1484">
                  <c:v>596.79999999999995</c:v>
                </c:pt>
                <c:pt idx="1485">
                  <c:v>597</c:v>
                </c:pt>
                <c:pt idx="1486">
                  <c:v>597.20000000000005</c:v>
                </c:pt>
                <c:pt idx="1487">
                  <c:v>597.4</c:v>
                </c:pt>
                <c:pt idx="1488">
                  <c:v>597.6</c:v>
                </c:pt>
                <c:pt idx="1489">
                  <c:v>597.79999999999995</c:v>
                </c:pt>
                <c:pt idx="1490">
                  <c:v>598</c:v>
                </c:pt>
                <c:pt idx="1491">
                  <c:v>598.20000000000005</c:v>
                </c:pt>
                <c:pt idx="1492">
                  <c:v>598.4</c:v>
                </c:pt>
                <c:pt idx="1493">
                  <c:v>598.6</c:v>
                </c:pt>
                <c:pt idx="1494">
                  <c:v>598.79999999999995</c:v>
                </c:pt>
                <c:pt idx="1495">
                  <c:v>599</c:v>
                </c:pt>
                <c:pt idx="1496">
                  <c:v>599.20000000000005</c:v>
                </c:pt>
                <c:pt idx="1497">
                  <c:v>599.4</c:v>
                </c:pt>
                <c:pt idx="1498">
                  <c:v>599.6</c:v>
                </c:pt>
                <c:pt idx="1499">
                  <c:v>599.79999999999995</c:v>
                </c:pt>
                <c:pt idx="1500">
                  <c:v>600</c:v>
                </c:pt>
              </c:numCache>
            </c:numRef>
          </c:xVal>
          <c:yVal>
            <c:numRef>
              <c:f>'5cm_275'!$D$32:$D$1532</c:f>
              <c:numCache>
                <c:formatCode>General</c:formatCode>
                <c:ptCount val="1501"/>
                <c:pt idx="0">
                  <c:v>107.8</c:v>
                </c:pt>
                <c:pt idx="1">
                  <c:v>85.89</c:v>
                </c:pt>
                <c:pt idx="2">
                  <c:v>71.989999999999995</c:v>
                </c:pt>
                <c:pt idx="3">
                  <c:v>62.760000000000005</c:v>
                </c:pt>
                <c:pt idx="4">
                  <c:v>55.82</c:v>
                </c:pt>
                <c:pt idx="5">
                  <c:v>49.74</c:v>
                </c:pt>
                <c:pt idx="6">
                  <c:v>46.21</c:v>
                </c:pt>
                <c:pt idx="7">
                  <c:v>42.97</c:v>
                </c:pt>
                <c:pt idx="8">
                  <c:v>39.96</c:v>
                </c:pt>
                <c:pt idx="9">
                  <c:v>36.74</c:v>
                </c:pt>
                <c:pt idx="10">
                  <c:v>34.92</c:v>
                </c:pt>
                <c:pt idx="11">
                  <c:v>33.5</c:v>
                </c:pt>
                <c:pt idx="12">
                  <c:v>33.6</c:v>
                </c:pt>
                <c:pt idx="13">
                  <c:v>34.36</c:v>
                </c:pt>
                <c:pt idx="14">
                  <c:v>34.08</c:v>
                </c:pt>
                <c:pt idx="15">
                  <c:v>32.39</c:v>
                </c:pt>
                <c:pt idx="16">
                  <c:v>32.480000000000004</c:v>
                </c:pt>
                <c:pt idx="17">
                  <c:v>31.85</c:v>
                </c:pt>
                <c:pt idx="18">
                  <c:v>30.55</c:v>
                </c:pt>
                <c:pt idx="19">
                  <c:v>29.939999999999998</c:v>
                </c:pt>
                <c:pt idx="20">
                  <c:v>29.18</c:v>
                </c:pt>
                <c:pt idx="21">
                  <c:v>29.53</c:v>
                </c:pt>
                <c:pt idx="22">
                  <c:v>27.51</c:v>
                </c:pt>
                <c:pt idx="23">
                  <c:v>28.1</c:v>
                </c:pt>
                <c:pt idx="24">
                  <c:v>26.939999999999998</c:v>
                </c:pt>
                <c:pt idx="25">
                  <c:v>26.03</c:v>
                </c:pt>
                <c:pt idx="26">
                  <c:v>27.150000000000002</c:v>
                </c:pt>
                <c:pt idx="27">
                  <c:v>27.610000000000003</c:v>
                </c:pt>
                <c:pt idx="28">
                  <c:v>27.38</c:v>
                </c:pt>
                <c:pt idx="29">
                  <c:v>27.7</c:v>
                </c:pt>
                <c:pt idx="30">
                  <c:v>27.29</c:v>
                </c:pt>
                <c:pt idx="31">
                  <c:v>28</c:v>
                </c:pt>
                <c:pt idx="32">
                  <c:v>27.4</c:v>
                </c:pt>
                <c:pt idx="33">
                  <c:v>26.86</c:v>
                </c:pt>
                <c:pt idx="34">
                  <c:v>28.56</c:v>
                </c:pt>
                <c:pt idx="35">
                  <c:v>27.95</c:v>
                </c:pt>
                <c:pt idx="36">
                  <c:v>26.53</c:v>
                </c:pt>
                <c:pt idx="37">
                  <c:v>27.279999999999998</c:v>
                </c:pt>
                <c:pt idx="38">
                  <c:v>25.51</c:v>
                </c:pt>
                <c:pt idx="39">
                  <c:v>26.16</c:v>
                </c:pt>
                <c:pt idx="40">
                  <c:v>25.74</c:v>
                </c:pt>
                <c:pt idx="41">
                  <c:v>23.9</c:v>
                </c:pt>
                <c:pt idx="42">
                  <c:v>23.419999999999998</c:v>
                </c:pt>
                <c:pt idx="43">
                  <c:v>23.43</c:v>
                </c:pt>
                <c:pt idx="44">
                  <c:v>23.71</c:v>
                </c:pt>
                <c:pt idx="45">
                  <c:v>23.6</c:v>
                </c:pt>
                <c:pt idx="46">
                  <c:v>22.939999999999998</c:v>
                </c:pt>
                <c:pt idx="47">
                  <c:v>23.12</c:v>
                </c:pt>
                <c:pt idx="48">
                  <c:v>22.38</c:v>
                </c:pt>
                <c:pt idx="49">
                  <c:v>22.810000000000002</c:v>
                </c:pt>
                <c:pt idx="50">
                  <c:v>22.810000000000002</c:v>
                </c:pt>
                <c:pt idx="51">
                  <c:v>24.09</c:v>
                </c:pt>
                <c:pt idx="52">
                  <c:v>22.86</c:v>
                </c:pt>
                <c:pt idx="53">
                  <c:v>22.779999999999998</c:v>
                </c:pt>
                <c:pt idx="54">
                  <c:v>22.47</c:v>
                </c:pt>
                <c:pt idx="55">
                  <c:v>24.23</c:v>
                </c:pt>
                <c:pt idx="56">
                  <c:v>24.64</c:v>
                </c:pt>
                <c:pt idx="57">
                  <c:v>24.310000000000002</c:v>
                </c:pt>
                <c:pt idx="58">
                  <c:v>23.45</c:v>
                </c:pt>
                <c:pt idx="59">
                  <c:v>23.14</c:v>
                </c:pt>
                <c:pt idx="60">
                  <c:v>25.43</c:v>
                </c:pt>
                <c:pt idx="61">
                  <c:v>23.7</c:v>
                </c:pt>
                <c:pt idx="62">
                  <c:v>23.959999999999997</c:v>
                </c:pt>
                <c:pt idx="63">
                  <c:v>23.14</c:v>
                </c:pt>
                <c:pt idx="64">
                  <c:v>23.150000000000002</c:v>
                </c:pt>
                <c:pt idx="65">
                  <c:v>22.330000000000002</c:v>
                </c:pt>
                <c:pt idx="66">
                  <c:v>22.4</c:v>
                </c:pt>
                <c:pt idx="67">
                  <c:v>21.9</c:v>
                </c:pt>
                <c:pt idx="68">
                  <c:v>21.58</c:v>
                </c:pt>
                <c:pt idx="69">
                  <c:v>20.34</c:v>
                </c:pt>
                <c:pt idx="70">
                  <c:v>20.399999999999999</c:v>
                </c:pt>
                <c:pt idx="71">
                  <c:v>19.939999999999998</c:v>
                </c:pt>
                <c:pt idx="72">
                  <c:v>20.350000000000001</c:v>
                </c:pt>
                <c:pt idx="73">
                  <c:v>19.739999999999995</c:v>
                </c:pt>
                <c:pt idx="74">
                  <c:v>19.989999999999991</c:v>
                </c:pt>
                <c:pt idx="75">
                  <c:v>21.810000000000002</c:v>
                </c:pt>
                <c:pt idx="76">
                  <c:v>20.9</c:v>
                </c:pt>
                <c:pt idx="77">
                  <c:v>21.25</c:v>
                </c:pt>
                <c:pt idx="78">
                  <c:v>21.58</c:v>
                </c:pt>
                <c:pt idx="79">
                  <c:v>22.810000000000002</c:v>
                </c:pt>
                <c:pt idx="80">
                  <c:v>22.3</c:v>
                </c:pt>
                <c:pt idx="81">
                  <c:v>21.99</c:v>
                </c:pt>
                <c:pt idx="82">
                  <c:v>21.21</c:v>
                </c:pt>
                <c:pt idx="83">
                  <c:v>20.939999999999998</c:v>
                </c:pt>
                <c:pt idx="84">
                  <c:v>20.75</c:v>
                </c:pt>
                <c:pt idx="85">
                  <c:v>20.38</c:v>
                </c:pt>
                <c:pt idx="86">
                  <c:v>21</c:v>
                </c:pt>
                <c:pt idx="87">
                  <c:v>21.259999999999998</c:v>
                </c:pt>
                <c:pt idx="88">
                  <c:v>20.84</c:v>
                </c:pt>
                <c:pt idx="89">
                  <c:v>22.06</c:v>
                </c:pt>
                <c:pt idx="90">
                  <c:v>19.899999999999999</c:v>
                </c:pt>
                <c:pt idx="91">
                  <c:v>19.32</c:v>
                </c:pt>
                <c:pt idx="92">
                  <c:v>20.89</c:v>
                </c:pt>
                <c:pt idx="93">
                  <c:v>21.19</c:v>
                </c:pt>
                <c:pt idx="94">
                  <c:v>21.45</c:v>
                </c:pt>
                <c:pt idx="95">
                  <c:v>20.830000000000002</c:v>
                </c:pt>
                <c:pt idx="96">
                  <c:v>19.959999999999997</c:v>
                </c:pt>
                <c:pt idx="97">
                  <c:v>19.87</c:v>
                </c:pt>
                <c:pt idx="98">
                  <c:v>19.670000000000005</c:v>
                </c:pt>
                <c:pt idx="99">
                  <c:v>19.73</c:v>
                </c:pt>
                <c:pt idx="100">
                  <c:v>18.34</c:v>
                </c:pt>
                <c:pt idx="101">
                  <c:v>18.57</c:v>
                </c:pt>
                <c:pt idx="102">
                  <c:v>19.3</c:v>
                </c:pt>
                <c:pt idx="103">
                  <c:v>18.77</c:v>
                </c:pt>
                <c:pt idx="104">
                  <c:v>17.64</c:v>
                </c:pt>
                <c:pt idx="105">
                  <c:v>19.23</c:v>
                </c:pt>
                <c:pt idx="106">
                  <c:v>20.23</c:v>
                </c:pt>
                <c:pt idx="107">
                  <c:v>20.27</c:v>
                </c:pt>
                <c:pt idx="108">
                  <c:v>20.239999999999995</c:v>
                </c:pt>
                <c:pt idx="109">
                  <c:v>19.82</c:v>
                </c:pt>
                <c:pt idx="110">
                  <c:v>18.68</c:v>
                </c:pt>
                <c:pt idx="111">
                  <c:v>19.260000000000002</c:v>
                </c:pt>
                <c:pt idx="112">
                  <c:v>17.53</c:v>
                </c:pt>
                <c:pt idx="113">
                  <c:v>18.22</c:v>
                </c:pt>
                <c:pt idx="114">
                  <c:v>17.73</c:v>
                </c:pt>
                <c:pt idx="115">
                  <c:v>17.649999999999999</c:v>
                </c:pt>
                <c:pt idx="116">
                  <c:v>18.36</c:v>
                </c:pt>
                <c:pt idx="117">
                  <c:v>19.04</c:v>
                </c:pt>
                <c:pt idx="118">
                  <c:v>19.239999999999995</c:v>
                </c:pt>
                <c:pt idx="119">
                  <c:v>18.95</c:v>
                </c:pt>
                <c:pt idx="120">
                  <c:v>20.38</c:v>
                </c:pt>
                <c:pt idx="121">
                  <c:v>19.91</c:v>
                </c:pt>
                <c:pt idx="122">
                  <c:v>19.2</c:v>
                </c:pt>
                <c:pt idx="123">
                  <c:v>19.630000000000003</c:v>
                </c:pt>
                <c:pt idx="124">
                  <c:v>18.04</c:v>
                </c:pt>
                <c:pt idx="125">
                  <c:v>16.71</c:v>
                </c:pt>
                <c:pt idx="126">
                  <c:v>18.23</c:v>
                </c:pt>
                <c:pt idx="127">
                  <c:v>17.39</c:v>
                </c:pt>
                <c:pt idx="128">
                  <c:v>16.82</c:v>
                </c:pt>
                <c:pt idx="129">
                  <c:v>16.82</c:v>
                </c:pt>
                <c:pt idx="130">
                  <c:v>16.239999999999995</c:v>
                </c:pt>
                <c:pt idx="131">
                  <c:v>15.92</c:v>
                </c:pt>
                <c:pt idx="132">
                  <c:v>15.33</c:v>
                </c:pt>
                <c:pt idx="133">
                  <c:v>16.670000000000005</c:v>
                </c:pt>
                <c:pt idx="134">
                  <c:v>16.510000000000005</c:v>
                </c:pt>
                <c:pt idx="135">
                  <c:v>16.68</c:v>
                </c:pt>
                <c:pt idx="136">
                  <c:v>17.600000000000001</c:v>
                </c:pt>
                <c:pt idx="137">
                  <c:v>17.21</c:v>
                </c:pt>
                <c:pt idx="138">
                  <c:v>16.34</c:v>
                </c:pt>
                <c:pt idx="139">
                  <c:v>17.54</c:v>
                </c:pt>
                <c:pt idx="140">
                  <c:v>17.53</c:v>
                </c:pt>
                <c:pt idx="141">
                  <c:v>17.329999999999995</c:v>
                </c:pt>
                <c:pt idx="142">
                  <c:v>16.110000000000003</c:v>
                </c:pt>
                <c:pt idx="143">
                  <c:v>15.66</c:v>
                </c:pt>
                <c:pt idx="144">
                  <c:v>16.97</c:v>
                </c:pt>
                <c:pt idx="145">
                  <c:v>16.059999999999999</c:v>
                </c:pt>
                <c:pt idx="146">
                  <c:v>16.66</c:v>
                </c:pt>
                <c:pt idx="147">
                  <c:v>17.329999999999995</c:v>
                </c:pt>
                <c:pt idx="148">
                  <c:v>17.88</c:v>
                </c:pt>
                <c:pt idx="149">
                  <c:v>17.07</c:v>
                </c:pt>
                <c:pt idx="150">
                  <c:v>17.190000000000001</c:v>
                </c:pt>
                <c:pt idx="151">
                  <c:v>17.03</c:v>
                </c:pt>
                <c:pt idx="152">
                  <c:v>17.12</c:v>
                </c:pt>
                <c:pt idx="153">
                  <c:v>16.93</c:v>
                </c:pt>
                <c:pt idx="154">
                  <c:v>17.41</c:v>
                </c:pt>
                <c:pt idx="155">
                  <c:v>17.29</c:v>
                </c:pt>
                <c:pt idx="156">
                  <c:v>17.260000000000002</c:v>
                </c:pt>
                <c:pt idx="157">
                  <c:v>17.07</c:v>
                </c:pt>
                <c:pt idx="158">
                  <c:v>18.489999999999991</c:v>
                </c:pt>
                <c:pt idx="159">
                  <c:v>17.73</c:v>
                </c:pt>
                <c:pt idx="160">
                  <c:v>16.72</c:v>
                </c:pt>
                <c:pt idx="161">
                  <c:v>16.55</c:v>
                </c:pt>
                <c:pt idx="162">
                  <c:v>16.55</c:v>
                </c:pt>
                <c:pt idx="163">
                  <c:v>15.370000000000001</c:v>
                </c:pt>
                <c:pt idx="164">
                  <c:v>15.129999999999999</c:v>
                </c:pt>
                <c:pt idx="165">
                  <c:v>16.260000000000002</c:v>
                </c:pt>
                <c:pt idx="166">
                  <c:v>15.27</c:v>
                </c:pt>
                <c:pt idx="167">
                  <c:v>15.360000000000001</c:v>
                </c:pt>
                <c:pt idx="168">
                  <c:v>15.61</c:v>
                </c:pt>
                <c:pt idx="169">
                  <c:v>16</c:v>
                </c:pt>
                <c:pt idx="170">
                  <c:v>16.690000000000001</c:v>
                </c:pt>
                <c:pt idx="171">
                  <c:v>18.16</c:v>
                </c:pt>
                <c:pt idx="172">
                  <c:v>17.95</c:v>
                </c:pt>
                <c:pt idx="173">
                  <c:v>17.8</c:v>
                </c:pt>
                <c:pt idx="174">
                  <c:v>17.77</c:v>
                </c:pt>
                <c:pt idx="175">
                  <c:v>18.59</c:v>
                </c:pt>
                <c:pt idx="176">
                  <c:v>18.600000000000001</c:v>
                </c:pt>
                <c:pt idx="177">
                  <c:v>17.100000000000001</c:v>
                </c:pt>
                <c:pt idx="178">
                  <c:v>17.260000000000002</c:v>
                </c:pt>
                <c:pt idx="179">
                  <c:v>17.479999999999997</c:v>
                </c:pt>
                <c:pt idx="180">
                  <c:v>16.89</c:v>
                </c:pt>
                <c:pt idx="181">
                  <c:v>16.37</c:v>
                </c:pt>
                <c:pt idx="182">
                  <c:v>18.03</c:v>
                </c:pt>
                <c:pt idx="183">
                  <c:v>17.489999999999991</c:v>
                </c:pt>
                <c:pt idx="184">
                  <c:v>18.130000000000003</c:v>
                </c:pt>
                <c:pt idx="185">
                  <c:v>20.88</c:v>
                </c:pt>
                <c:pt idx="186">
                  <c:v>19.7</c:v>
                </c:pt>
                <c:pt idx="187">
                  <c:v>18.71</c:v>
                </c:pt>
                <c:pt idx="188">
                  <c:v>18.79</c:v>
                </c:pt>
                <c:pt idx="189">
                  <c:v>18.23</c:v>
                </c:pt>
                <c:pt idx="190">
                  <c:v>17.59</c:v>
                </c:pt>
                <c:pt idx="191">
                  <c:v>17.37</c:v>
                </c:pt>
                <c:pt idx="192">
                  <c:v>17.989999999999991</c:v>
                </c:pt>
                <c:pt idx="193">
                  <c:v>18.59</c:v>
                </c:pt>
                <c:pt idx="194">
                  <c:v>18.05</c:v>
                </c:pt>
                <c:pt idx="195">
                  <c:v>16.459999999999997</c:v>
                </c:pt>
                <c:pt idx="196">
                  <c:v>17.29</c:v>
                </c:pt>
                <c:pt idx="197">
                  <c:v>16.630000000000003</c:v>
                </c:pt>
                <c:pt idx="198">
                  <c:v>16.05</c:v>
                </c:pt>
                <c:pt idx="199">
                  <c:v>17.84</c:v>
                </c:pt>
                <c:pt idx="200">
                  <c:v>17.22</c:v>
                </c:pt>
                <c:pt idx="201">
                  <c:v>15.96</c:v>
                </c:pt>
                <c:pt idx="202">
                  <c:v>17.579999999999995</c:v>
                </c:pt>
                <c:pt idx="203">
                  <c:v>17.79</c:v>
                </c:pt>
                <c:pt idx="204">
                  <c:v>17.12</c:v>
                </c:pt>
                <c:pt idx="205">
                  <c:v>18.02</c:v>
                </c:pt>
                <c:pt idx="206">
                  <c:v>19.29</c:v>
                </c:pt>
                <c:pt idx="207">
                  <c:v>16.47</c:v>
                </c:pt>
                <c:pt idx="208">
                  <c:v>16.459999999999997</c:v>
                </c:pt>
                <c:pt idx="209">
                  <c:v>17.559999999999999</c:v>
                </c:pt>
                <c:pt idx="210">
                  <c:v>16.979999999999997</c:v>
                </c:pt>
                <c:pt idx="211">
                  <c:v>16.04</c:v>
                </c:pt>
                <c:pt idx="212">
                  <c:v>15.31</c:v>
                </c:pt>
                <c:pt idx="213">
                  <c:v>15.89</c:v>
                </c:pt>
                <c:pt idx="214">
                  <c:v>17.670000000000005</c:v>
                </c:pt>
                <c:pt idx="215">
                  <c:v>18.59</c:v>
                </c:pt>
                <c:pt idx="216">
                  <c:v>18.09</c:v>
                </c:pt>
                <c:pt idx="217">
                  <c:v>16.77</c:v>
                </c:pt>
                <c:pt idx="218">
                  <c:v>18.59</c:v>
                </c:pt>
                <c:pt idx="219">
                  <c:v>17.690000000000001</c:v>
                </c:pt>
                <c:pt idx="220">
                  <c:v>18.87</c:v>
                </c:pt>
                <c:pt idx="221">
                  <c:v>19.010000000000005</c:v>
                </c:pt>
                <c:pt idx="222">
                  <c:v>17.66</c:v>
                </c:pt>
                <c:pt idx="223">
                  <c:v>17.920000000000002</c:v>
                </c:pt>
                <c:pt idx="224">
                  <c:v>16.68</c:v>
                </c:pt>
                <c:pt idx="225">
                  <c:v>16.3</c:v>
                </c:pt>
                <c:pt idx="226">
                  <c:v>16.559999999999999</c:v>
                </c:pt>
                <c:pt idx="227">
                  <c:v>17.16</c:v>
                </c:pt>
                <c:pt idx="228">
                  <c:v>18.57</c:v>
                </c:pt>
                <c:pt idx="229">
                  <c:v>18.64</c:v>
                </c:pt>
                <c:pt idx="230">
                  <c:v>18.91</c:v>
                </c:pt>
                <c:pt idx="231">
                  <c:v>20.58</c:v>
                </c:pt>
                <c:pt idx="232">
                  <c:v>18.41</c:v>
                </c:pt>
                <c:pt idx="233">
                  <c:v>17.05</c:v>
                </c:pt>
                <c:pt idx="234">
                  <c:v>17.77</c:v>
                </c:pt>
                <c:pt idx="235">
                  <c:v>17.16</c:v>
                </c:pt>
                <c:pt idx="236">
                  <c:v>18.36</c:v>
                </c:pt>
                <c:pt idx="237">
                  <c:v>19.09</c:v>
                </c:pt>
                <c:pt idx="238">
                  <c:v>19.8</c:v>
                </c:pt>
                <c:pt idx="239">
                  <c:v>19.38</c:v>
                </c:pt>
                <c:pt idx="240">
                  <c:v>19.27</c:v>
                </c:pt>
                <c:pt idx="241">
                  <c:v>19.09</c:v>
                </c:pt>
                <c:pt idx="242">
                  <c:v>18.170000000000005</c:v>
                </c:pt>
                <c:pt idx="243">
                  <c:v>17.920000000000002</c:v>
                </c:pt>
                <c:pt idx="244">
                  <c:v>17.09</c:v>
                </c:pt>
                <c:pt idx="245">
                  <c:v>17.489999999999991</c:v>
                </c:pt>
                <c:pt idx="246">
                  <c:v>17.37</c:v>
                </c:pt>
                <c:pt idx="247">
                  <c:v>17.38</c:v>
                </c:pt>
                <c:pt idx="248">
                  <c:v>17.610000000000003</c:v>
                </c:pt>
                <c:pt idx="249">
                  <c:v>16.190000000000001</c:v>
                </c:pt>
                <c:pt idx="250">
                  <c:v>18.439999999999998</c:v>
                </c:pt>
                <c:pt idx="251">
                  <c:v>18.27</c:v>
                </c:pt>
                <c:pt idx="252">
                  <c:v>17.93</c:v>
                </c:pt>
                <c:pt idx="253">
                  <c:v>18.72</c:v>
                </c:pt>
                <c:pt idx="254">
                  <c:v>18.420000000000002</c:v>
                </c:pt>
                <c:pt idx="255">
                  <c:v>18</c:v>
                </c:pt>
                <c:pt idx="256">
                  <c:v>17.32</c:v>
                </c:pt>
                <c:pt idx="257">
                  <c:v>16.350000000000001</c:v>
                </c:pt>
                <c:pt idx="258">
                  <c:v>16.86</c:v>
                </c:pt>
                <c:pt idx="259">
                  <c:v>16.420000000000002</c:v>
                </c:pt>
                <c:pt idx="260">
                  <c:v>16.84</c:v>
                </c:pt>
                <c:pt idx="261">
                  <c:v>17.82</c:v>
                </c:pt>
                <c:pt idx="262">
                  <c:v>17.02</c:v>
                </c:pt>
                <c:pt idx="263">
                  <c:v>18.47</c:v>
                </c:pt>
                <c:pt idx="264">
                  <c:v>18.760000000000002</c:v>
                </c:pt>
                <c:pt idx="265">
                  <c:v>18.38</c:v>
                </c:pt>
                <c:pt idx="266">
                  <c:v>18.459999999999997</c:v>
                </c:pt>
                <c:pt idx="267">
                  <c:v>18.72</c:v>
                </c:pt>
                <c:pt idx="268">
                  <c:v>18.53</c:v>
                </c:pt>
                <c:pt idx="269">
                  <c:v>17.510000000000005</c:v>
                </c:pt>
                <c:pt idx="270">
                  <c:v>18.459999999999997</c:v>
                </c:pt>
                <c:pt idx="271">
                  <c:v>18.579999999999995</c:v>
                </c:pt>
                <c:pt idx="272">
                  <c:v>21.32</c:v>
                </c:pt>
                <c:pt idx="273">
                  <c:v>19.610000000000003</c:v>
                </c:pt>
                <c:pt idx="274">
                  <c:v>19.920000000000002</c:v>
                </c:pt>
                <c:pt idx="275">
                  <c:v>19.649999999999999</c:v>
                </c:pt>
                <c:pt idx="276">
                  <c:v>19.479999999999997</c:v>
                </c:pt>
                <c:pt idx="277">
                  <c:v>17.100000000000001</c:v>
                </c:pt>
                <c:pt idx="278">
                  <c:v>17.22</c:v>
                </c:pt>
                <c:pt idx="279">
                  <c:v>17.59</c:v>
                </c:pt>
                <c:pt idx="280">
                  <c:v>18.130000000000003</c:v>
                </c:pt>
                <c:pt idx="281">
                  <c:v>18.88</c:v>
                </c:pt>
                <c:pt idx="282">
                  <c:v>18.54</c:v>
                </c:pt>
                <c:pt idx="283">
                  <c:v>19.47</c:v>
                </c:pt>
                <c:pt idx="284">
                  <c:v>19.88</c:v>
                </c:pt>
                <c:pt idx="285">
                  <c:v>18.850000000000001</c:v>
                </c:pt>
                <c:pt idx="286">
                  <c:v>18.809999999999999</c:v>
                </c:pt>
                <c:pt idx="287">
                  <c:v>17.91</c:v>
                </c:pt>
                <c:pt idx="288">
                  <c:v>16.739999999999995</c:v>
                </c:pt>
                <c:pt idx="289">
                  <c:v>18.5</c:v>
                </c:pt>
                <c:pt idx="290">
                  <c:v>18.64</c:v>
                </c:pt>
                <c:pt idx="291">
                  <c:v>19.68</c:v>
                </c:pt>
                <c:pt idx="292">
                  <c:v>18.52</c:v>
                </c:pt>
                <c:pt idx="293">
                  <c:v>18.87</c:v>
                </c:pt>
                <c:pt idx="294">
                  <c:v>18.760000000000002</c:v>
                </c:pt>
                <c:pt idx="295">
                  <c:v>20.38</c:v>
                </c:pt>
                <c:pt idx="296">
                  <c:v>20.75</c:v>
                </c:pt>
                <c:pt idx="297">
                  <c:v>19.75</c:v>
                </c:pt>
                <c:pt idx="298">
                  <c:v>18.05</c:v>
                </c:pt>
                <c:pt idx="299">
                  <c:v>18.29</c:v>
                </c:pt>
                <c:pt idx="300">
                  <c:v>18.02</c:v>
                </c:pt>
                <c:pt idx="301">
                  <c:v>16.630000000000003</c:v>
                </c:pt>
                <c:pt idx="302">
                  <c:v>17.16</c:v>
                </c:pt>
                <c:pt idx="303">
                  <c:v>18.5</c:v>
                </c:pt>
                <c:pt idx="304">
                  <c:v>21.27</c:v>
                </c:pt>
                <c:pt idx="305">
                  <c:v>20.79</c:v>
                </c:pt>
                <c:pt idx="306">
                  <c:v>20.72</c:v>
                </c:pt>
                <c:pt idx="307">
                  <c:v>19.459999999999997</c:v>
                </c:pt>
                <c:pt idx="308">
                  <c:v>19.459999999999997</c:v>
                </c:pt>
                <c:pt idx="309">
                  <c:v>20.010000000000005</c:v>
                </c:pt>
                <c:pt idx="310">
                  <c:v>18.87</c:v>
                </c:pt>
                <c:pt idx="311">
                  <c:v>19.559999999999999</c:v>
                </c:pt>
                <c:pt idx="312">
                  <c:v>18.600000000000001</c:v>
                </c:pt>
                <c:pt idx="313">
                  <c:v>19.36</c:v>
                </c:pt>
                <c:pt idx="314">
                  <c:v>18.47</c:v>
                </c:pt>
                <c:pt idx="315">
                  <c:v>19.91</c:v>
                </c:pt>
                <c:pt idx="316">
                  <c:v>21.68</c:v>
                </c:pt>
                <c:pt idx="317">
                  <c:v>22.17</c:v>
                </c:pt>
                <c:pt idx="318">
                  <c:v>22.85</c:v>
                </c:pt>
                <c:pt idx="319">
                  <c:v>21.59</c:v>
                </c:pt>
                <c:pt idx="320">
                  <c:v>19.73</c:v>
                </c:pt>
                <c:pt idx="321">
                  <c:v>19</c:v>
                </c:pt>
                <c:pt idx="322">
                  <c:v>18.130000000000003</c:v>
                </c:pt>
                <c:pt idx="323">
                  <c:v>17.979999999999997</c:v>
                </c:pt>
                <c:pt idx="324">
                  <c:v>17.68</c:v>
                </c:pt>
                <c:pt idx="325">
                  <c:v>17.64</c:v>
                </c:pt>
                <c:pt idx="326">
                  <c:v>17.610000000000003</c:v>
                </c:pt>
                <c:pt idx="327">
                  <c:v>18.52</c:v>
                </c:pt>
                <c:pt idx="328">
                  <c:v>18.959999999999997</c:v>
                </c:pt>
                <c:pt idx="329">
                  <c:v>18.89</c:v>
                </c:pt>
                <c:pt idx="330">
                  <c:v>17.979999999999997</c:v>
                </c:pt>
                <c:pt idx="331">
                  <c:v>19.22</c:v>
                </c:pt>
                <c:pt idx="332">
                  <c:v>19.73</c:v>
                </c:pt>
                <c:pt idx="333">
                  <c:v>18.77</c:v>
                </c:pt>
                <c:pt idx="334">
                  <c:v>19.079999999999995</c:v>
                </c:pt>
                <c:pt idx="335">
                  <c:v>18.36</c:v>
                </c:pt>
                <c:pt idx="336">
                  <c:v>18.779999999999998</c:v>
                </c:pt>
                <c:pt idx="337">
                  <c:v>17.87</c:v>
                </c:pt>
                <c:pt idx="338">
                  <c:v>17.57</c:v>
                </c:pt>
                <c:pt idx="339">
                  <c:v>18.649999999999999</c:v>
                </c:pt>
                <c:pt idx="340">
                  <c:v>19.690000000000001</c:v>
                </c:pt>
                <c:pt idx="341">
                  <c:v>20.64</c:v>
                </c:pt>
                <c:pt idx="342">
                  <c:v>20.420000000000002</c:v>
                </c:pt>
                <c:pt idx="343">
                  <c:v>20.05</c:v>
                </c:pt>
                <c:pt idx="344">
                  <c:v>20.22</c:v>
                </c:pt>
                <c:pt idx="345">
                  <c:v>19.989999999999991</c:v>
                </c:pt>
                <c:pt idx="346">
                  <c:v>19.350000000000001</c:v>
                </c:pt>
                <c:pt idx="347">
                  <c:v>20.239999999999995</c:v>
                </c:pt>
                <c:pt idx="348">
                  <c:v>20.66</c:v>
                </c:pt>
                <c:pt idx="349">
                  <c:v>20.79</c:v>
                </c:pt>
                <c:pt idx="350">
                  <c:v>21.53</c:v>
                </c:pt>
                <c:pt idx="351">
                  <c:v>21.34</c:v>
                </c:pt>
                <c:pt idx="352">
                  <c:v>21.630000000000003</c:v>
                </c:pt>
                <c:pt idx="353">
                  <c:v>21.97</c:v>
                </c:pt>
                <c:pt idx="354">
                  <c:v>22.34</c:v>
                </c:pt>
                <c:pt idx="355">
                  <c:v>22.25</c:v>
                </c:pt>
                <c:pt idx="356">
                  <c:v>23.47</c:v>
                </c:pt>
                <c:pt idx="357">
                  <c:v>24.85</c:v>
                </c:pt>
                <c:pt idx="358">
                  <c:v>25.93</c:v>
                </c:pt>
                <c:pt idx="359">
                  <c:v>24.84</c:v>
                </c:pt>
                <c:pt idx="360">
                  <c:v>23.02</c:v>
                </c:pt>
                <c:pt idx="361">
                  <c:v>22.49</c:v>
                </c:pt>
                <c:pt idx="362">
                  <c:v>24.439999999999998</c:v>
                </c:pt>
                <c:pt idx="363">
                  <c:v>23.85</c:v>
                </c:pt>
                <c:pt idx="364">
                  <c:v>22.939999999999998</c:v>
                </c:pt>
                <c:pt idx="365">
                  <c:v>22.18</c:v>
                </c:pt>
                <c:pt idx="366">
                  <c:v>22.35</c:v>
                </c:pt>
                <c:pt idx="367">
                  <c:v>22.05</c:v>
                </c:pt>
                <c:pt idx="368">
                  <c:v>22.67</c:v>
                </c:pt>
                <c:pt idx="369">
                  <c:v>22.38</c:v>
                </c:pt>
                <c:pt idx="370">
                  <c:v>24.130000000000003</c:v>
                </c:pt>
                <c:pt idx="371">
                  <c:v>25.66</c:v>
                </c:pt>
                <c:pt idx="372">
                  <c:v>24.419999999999998</c:v>
                </c:pt>
                <c:pt idx="373">
                  <c:v>24.69</c:v>
                </c:pt>
                <c:pt idx="374">
                  <c:v>24.779999999999998</c:v>
                </c:pt>
                <c:pt idx="375">
                  <c:v>23.24</c:v>
                </c:pt>
                <c:pt idx="376">
                  <c:v>24.939999999999998</c:v>
                </c:pt>
                <c:pt idx="377">
                  <c:v>25.02</c:v>
                </c:pt>
                <c:pt idx="378">
                  <c:v>25.6</c:v>
                </c:pt>
                <c:pt idx="379">
                  <c:v>26.279999999999998</c:v>
                </c:pt>
                <c:pt idx="380">
                  <c:v>27.6</c:v>
                </c:pt>
                <c:pt idx="381">
                  <c:v>28.38</c:v>
                </c:pt>
                <c:pt idx="382">
                  <c:v>25.04</c:v>
                </c:pt>
                <c:pt idx="383">
                  <c:v>24.2</c:v>
                </c:pt>
                <c:pt idx="384">
                  <c:v>23.130000000000003</c:v>
                </c:pt>
                <c:pt idx="385">
                  <c:v>23.57</c:v>
                </c:pt>
                <c:pt idx="386">
                  <c:v>23.330000000000002</c:v>
                </c:pt>
                <c:pt idx="387">
                  <c:v>22.35</c:v>
                </c:pt>
                <c:pt idx="388">
                  <c:v>23.03</c:v>
                </c:pt>
                <c:pt idx="389">
                  <c:v>23.279999999999998</c:v>
                </c:pt>
                <c:pt idx="390">
                  <c:v>23.14</c:v>
                </c:pt>
                <c:pt idx="391">
                  <c:v>24.330000000000002</c:v>
                </c:pt>
                <c:pt idx="392">
                  <c:v>26.17</c:v>
                </c:pt>
                <c:pt idx="393">
                  <c:v>28.05</c:v>
                </c:pt>
                <c:pt idx="394">
                  <c:v>29.21</c:v>
                </c:pt>
                <c:pt idx="395">
                  <c:v>27.110000000000003</c:v>
                </c:pt>
                <c:pt idx="396">
                  <c:v>28.86</c:v>
                </c:pt>
                <c:pt idx="397">
                  <c:v>29.25</c:v>
                </c:pt>
                <c:pt idx="398">
                  <c:v>29.47</c:v>
                </c:pt>
                <c:pt idx="399">
                  <c:v>30.279999999999998</c:v>
                </c:pt>
                <c:pt idx="400">
                  <c:v>29.67</c:v>
                </c:pt>
                <c:pt idx="401">
                  <c:v>29.6</c:v>
                </c:pt>
                <c:pt idx="402">
                  <c:v>28.95</c:v>
                </c:pt>
                <c:pt idx="403">
                  <c:v>28.36</c:v>
                </c:pt>
                <c:pt idx="404">
                  <c:v>29.37</c:v>
                </c:pt>
                <c:pt idx="405">
                  <c:v>30.479999999999997</c:v>
                </c:pt>
                <c:pt idx="406">
                  <c:v>31.830000000000002</c:v>
                </c:pt>
                <c:pt idx="407">
                  <c:v>31.74</c:v>
                </c:pt>
                <c:pt idx="408">
                  <c:v>31.21</c:v>
                </c:pt>
                <c:pt idx="409">
                  <c:v>31.03</c:v>
                </c:pt>
                <c:pt idx="410">
                  <c:v>30.9</c:v>
                </c:pt>
                <c:pt idx="411">
                  <c:v>31.41</c:v>
                </c:pt>
                <c:pt idx="412">
                  <c:v>31.830000000000002</c:v>
                </c:pt>
                <c:pt idx="413">
                  <c:v>31.810000000000002</c:v>
                </c:pt>
                <c:pt idx="414">
                  <c:v>32.090000000000003</c:v>
                </c:pt>
                <c:pt idx="415">
                  <c:v>31.06</c:v>
                </c:pt>
                <c:pt idx="416">
                  <c:v>30.93</c:v>
                </c:pt>
                <c:pt idx="417">
                  <c:v>29.9</c:v>
                </c:pt>
                <c:pt idx="418">
                  <c:v>32.17</c:v>
                </c:pt>
                <c:pt idx="419">
                  <c:v>30.610000000000003</c:v>
                </c:pt>
                <c:pt idx="420">
                  <c:v>31.91</c:v>
                </c:pt>
                <c:pt idx="421">
                  <c:v>30.939999999999998</c:v>
                </c:pt>
                <c:pt idx="422">
                  <c:v>30.830000000000002</c:v>
                </c:pt>
                <c:pt idx="423">
                  <c:v>30.4</c:v>
                </c:pt>
                <c:pt idx="424">
                  <c:v>30.5</c:v>
                </c:pt>
                <c:pt idx="425">
                  <c:v>30.5</c:v>
                </c:pt>
                <c:pt idx="426">
                  <c:v>32.97</c:v>
                </c:pt>
                <c:pt idx="427">
                  <c:v>35.46</c:v>
                </c:pt>
                <c:pt idx="428">
                  <c:v>35.04</c:v>
                </c:pt>
                <c:pt idx="429">
                  <c:v>36.89</c:v>
                </c:pt>
                <c:pt idx="430">
                  <c:v>35.67</c:v>
                </c:pt>
                <c:pt idx="431">
                  <c:v>35.260000000000005</c:v>
                </c:pt>
                <c:pt idx="432">
                  <c:v>36.71</c:v>
                </c:pt>
                <c:pt idx="433">
                  <c:v>37.71</c:v>
                </c:pt>
                <c:pt idx="434">
                  <c:v>38.349999999999994</c:v>
                </c:pt>
                <c:pt idx="435">
                  <c:v>35.94</c:v>
                </c:pt>
                <c:pt idx="436">
                  <c:v>35.24</c:v>
                </c:pt>
                <c:pt idx="437">
                  <c:v>37.17</c:v>
                </c:pt>
                <c:pt idx="438">
                  <c:v>38.71</c:v>
                </c:pt>
                <c:pt idx="439">
                  <c:v>37.120000000000005</c:v>
                </c:pt>
                <c:pt idx="440">
                  <c:v>37.07</c:v>
                </c:pt>
                <c:pt idx="441">
                  <c:v>38.300000000000011</c:v>
                </c:pt>
                <c:pt idx="442">
                  <c:v>38.879999999999995</c:v>
                </c:pt>
                <c:pt idx="443">
                  <c:v>39.449999999999996</c:v>
                </c:pt>
                <c:pt idx="444">
                  <c:v>40.89</c:v>
                </c:pt>
                <c:pt idx="445">
                  <c:v>39.24</c:v>
                </c:pt>
                <c:pt idx="446">
                  <c:v>40.790000000000006</c:v>
                </c:pt>
                <c:pt idx="447">
                  <c:v>41.11</c:v>
                </c:pt>
                <c:pt idx="448">
                  <c:v>42.74</c:v>
                </c:pt>
                <c:pt idx="449">
                  <c:v>41.32</c:v>
                </c:pt>
                <c:pt idx="450">
                  <c:v>40.75</c:v>
                </c:pt>
                <c:pt idx="451">
                  <c:v>42.17</c:v>
                </c:pt>
                <c:pt idx="452">
                  <c:v>41.57</c:v>
                </c:pt>
                <c:pt idx="453">
                  <c:v>41.760000000000005</c:v>
                </c:pt>
                <c:pt idx="454">
                  <c:v>41.620000000000005</c:v>
                </c:pt>
                <c:pt idx="455">
                  <c:v>42.849999999999994</c:v>
                </c:pt>
                <c:pt idx="456">
                  <c:v>41.64</c:v>
                </c:pt>
                <c:pt idx="457">
                  <c:v>43.44</c:v>
                </c:pt>
                <c:pt idx="458">
                  <c:v>43.28</c:v>
                </c:pt>
                <c:pt idx="459">
                  <c:v>42.15</c:v>
                </c:pt>
                <c:pt idx="460">
                  <c:v>42.7</c:v>
                </c:pt>
                <c:pt idx="461">
                  <c:v>44.21</c:v>
                </c:pt>
                <c:pt idx="462">
                  <c:v>43.99</c:v>
                </c:pt>
                <c:pt idx="463">
                  <c:v>45.9</c:v>
                </c:pt>
                <c:pt idx="464">
                  <c:v>47.02</c:v>
                </c:pt>
                <c:pt idx="465">
                  <c:v>46.06</c:v>
                </c:pt>
                <c:pt idx="466">
                  <c:v>44.99</c:v>
                </c:pt>
                <c:pt idx="467">
                  <c:v>48.86</c:v>
                </c:pt>
                <c:pt idx="468">
                  <c:v>50.65</c:v>
                </c:pt>
                <c:pt idx="469">
                  <c:v>51.7</c:v>
                </c:pt>
                <c:pt idx="470">
                  <c:v>50.87</c:v>
                </c:pt>
                <c:pt idx="471">
                  <c:v>50.260000000000005</c:v>
                </c:pt>
                <c:pt idx="472">
                  <c:v>49.32</c:v>
                </c:pt>
                <c:pt idx="473">
                  <c:v>51.86</c:v>
                </c:pt>
                <c:pt idx="474">
                  <c:v>52.24</c:v>
                </c:pt>
                <c:pt idx="475">
                  <c:v>53.55</c:v>
                </c:pt>
                <c:pt idx="476">
                  <c:v>54.160000000000004</c:v>
                </c:pt>
                <c:pt idx="477">
                  <c:v>54.03</c:v>
                </c:pt>
                <c:pt idx="478">
                  <c:v>55.03</c:v>
                </c:pt>
                <c:pt idx="479">
                  <c:v>55</c:v>
                </c:pt>
                <c:pt idx="480">
                  <c:v>54.730000000000004</c:v>
                </c:pt>
                <c:pt idx="481">
                  <c:v>57.56</c:v>
                </c:pt>
                <c:pt idx="482">
                  <c:v>58.05</c:v>
                </c:pt>
                <c:pt idx="483">
                  <c:v>57.349999999999994</c:v>
                </c:pt>
                <c:pt idx="484">
                  <c:v>57.6</c:v>
                </c:pt>
                <c:pt idx="485">
                  <c:v>55.949999999999996</c:v>
                </c:pt>
                <c:pt idx="486">
                  <c:v>58.14</c:v>
                </c:pt>
                <c:pt idx="487">
                  <c:v>59.620000000000005</c:v>
                </c:pt>
                <c:pt idx="488">
                  <c:v>58.47</c:v>
                </c:pt>
                <c:pt idx="489">
                  <c:v>58.54</c:v>
                </c:pt>
                <c:pt idx="490">
                  <c:v>59.24</c:v>
                </c:pt>
                <c:pt idx="491">
                  <c:v>57.89</c:v>
                </c:pt>
                <c:pt idx="492">
                  <c:v>57.849999999999994</c:v>
                </c:pt>
                <c:pt idx="493">
                  <c:v>60.620000000000005</c:v>
                </c:pt>
                <c:pt idx="494">
                  <c:v>61.449999999999996</c:v>
                </c:pt>
                <c:pt idx="495">
                  <c:v>60.839999999999996</c:v>
                </c:pt>
                <c:pt idx="496">
                  <c:v>62.02</c:v>
                </c:pt>
                <c:pt idx="497">
                  <c:v>61.53</c:v>
                </c:pt>
                <c:pt idx="498">
                  <c:v>63.4</c:v>
                </c:pt>
                <c:pt idx="499">
                  <c:v>64.56</c:v>
                </c:pt>
                <c:pt idx="500">
                  <c:v>64.290000000000006</c:v>
                </c:pt>
                <c:pt idx="501">
                  <c:v>65.97</c:v>
                </c:pt>
                <c:pt idx="502">
                  <c:v>67.849999999999994</c:v>
                </c:pt>
                <c:pt idx="503">
                  <c:v>67.47</c:v>
                </c:pt>
                <c:pt idx="504">
                  <c:v>68.56</c:v>
                </c:pt>
                <c:pt idx="505">
                  <c:v>71.72</c:v>
                </c:pt>
                <c:pt idx="506">
                  <c:v>72.3</c:v>
                </c:pt>
                <c:pt idx="507">
                  <c:v>69.08</c:v>
                </c:pt>
                <c:pt idx="508">
                  <c:v>69.040000000000006</c:v>
                </c:pt>
                <c:pt idx="509">
                  <c:v>67.77</c:v>
                </c:pt>
                <c:pt idx="510">
                  <c:v>70.75</c:v>
                </c:pt>
                <c:pt idx="511">
                  <c:v>68.069999999999993</c:v>
                </c:pt>
                <c:pt idx="512">
                  <c:v>70.11</c:v>
                </c:pt>
                <c:pt idx="513">
                  <c:v>70.53</c:v>
                </c:pt>
                <c:pt idx="514">
                  <c:v>72.010000000000005</c:v>
                </c:pt>
                <c:pt idx="515">
                  <c:v>71.73</c:v>
                </c:pt>
                <c:pt idx="516">
                  <c:v>72.11999999999999</c:v>
                </c:pt>
                <c:pt idx="517">
                  <c:v>72.410000000000011</c:v>
                </c:pt>
                <c:pt idx="518">
                  <c:v>73.959999999999994</c:v>
                </c:pt>
                <c:pt idx="519">
                  <c:v>75.149999999999991</c:v>
                </c:pt>
                <c:pt idx="520">
                  <c:v>75.910000000000011</c:v>
                </c:pt>
                <c:pt idx="521">
                  <c:v>75.16</c:v>
                </c:pt>
                <c:pt idx="522">
                  <c:v>75.75</c:v>
                </c:pt>
                <c:pt idx="523">
                  <c:v>75.11</c:v>
                </c:pt>
                <c:pt idx="524">
                  <c:v>75.34</c:v>
                </c:pt>
                <c:pt idx="525">
                  <c:v>75.53</c:v>
                </c:pt>
                <c:pt idx="526">
                  <c:v>78.55</c:v>
                </c:pt>
                <c:pt idx="527">
                  <c:v>81.39</c:v>
                </c:pt>
                <c:pt idx="528">
                  <c:v>81.790000000000006</c:v>
                </c:pt>
                <c:pt idx="529">
                  <c:v>83.89</c:v>
                </c:pt>
                <c:pt idx="530">
                  <c:v>85.52</c:v>
                </c:pt>
                <c:pt idx="531">
                  <c:v>83.6</c:v>
                </c:pt>
                <c:pt idx="532">
                  <c:v>82.42</c:v>
                </c:pt>
                <c:pt idx="533">
                  <c:v>82.960000000000008</c:v>
                </c:pt>
                <c:pt idx="534">
                  <c:v>85.84</c:v>
                </c:pt>
                <c:pt idx="535">
                  <c:v>85.6</c:v>
                </c:pt>
                <c:pt idx="536">
                  <c:v>89.13</c:v>
                </c:pt>
                <c:pt idx="537">
                  <c:v>88.66</c:v>
                </c:pt>
                <c:pt idx="538">
                  <c:v>88.31</c:v>
                </c:pt>
                <c:pt idx="539">
                  <c:v>87.77</c:v>
                </c:pt>
                <c:pt idx="540">
                  <c:v>89.01</c:v>
                </c:pt>
                <c:pt idx="541">
                  <c:v>89.29</c:v>
                </c:pt>
                <c:pt idx="542">
                  <c:v>90.02</c:v>
                </c:pt>
                <c:pt idx="543">
                  <c:v>91.04</c:v>
                </c:pt>
                <c:pt idx="544">
                  <c:v>91.8</c:v>
                </c:pt>
                <c:pt idx="545">
                  <c:v>93.35</c:v>
                </c:pt>
                <c:pt idx="546">
                  <c:v>95.64</c:v>
                </c:pt>
                <c:pt idx="547">
                  <c:v>97.45</c:v>
                </c:pt>
                <c:pt idx="548">
                  <c:v>96.77</c:v>
                </c:pt>
                <c:pt idx="549">
                  <c:v>98.97</c:v>
                </c:pt>
                <c:pt idx="550">
                  <c:v>98.05</c:v>
                </c:pt>
                <c:pt idx="551">
                  <c:v>99.63</c:v>
                </c:pt>
                <c:pt idx="552">
                  <c:v>101.1</c:v>
                </c:pt>
                <c:pt idx="553">
                  <c:v>101.7</c:v>
                </c:pt>
                <c:pt idx="554">
                  <c:v>103.6</c:v>
                </c:pt>
                <c:pt idx="555">
                  <c:v>104.3</c:v>
                </c:pt>
                <c:pt idx="556">
                  <c:v>100.7</c:v>
                </c:pt>
                <c:pt idx="557">
                  <c:v>100.8</c:v>
                </c:pt>
                <c:pt idx="558">
                  <c:v>100.2</c:v>
                </c:pt>
                <c:pt idx="559">
                  <c:v>102</c:v>
                </c:pt>
                <c:pt idx="560">
                  <c:v>104.1</c:v>
                </c:pt>
                <c:pt idx="561">
                  <c:v>105.7</c:v>
                </c:pt>
                <c:pt idx="562">
                  <c:v>103.6</c:v>
                </c:pt>
                <c:pt idx="563">
                  <c:v>103.4</c:v>
                </c:pt>
                <c:pt idx="564">
                  <c:v>103.2</c:v>
                </c:pt>
                <c:pt idx="565">
                  <c:v>106.1</c:v>
                </c:pt>
                <c:pt idx="566">
                  <c:v>106.9</c:v>
                </c:pt>
                <c:pt idx="567">
                  <c:v>104.8</c:v>
                </c:pt>
                <c:pt idx="568">
                  <c:v>108.5</c:v>
                </c:pt>
                <c:pt idx="569">
                  <c:v>109.3</c:v>
                </c:pt>
                <c:pt idx="570">
                  <c:v>111.6</c:v>
                </c:pt>
                <c:pt idx="571">
                  <c:v>113.9</c:v>
                </c:pt>
                <c:pt idx="572">
                  <c:v>114.5</c:v>
                </c:pt>
                <c:pt idx="573">
                  <c:v>114.1</c:v>
                </c:pt>
                <c:pt idx="574">
                  <c:v>117.9</c:v>
                </c:pt>
                <c:pt idx="575">
                  <c:v>118</c:v>
                </c:pt>
                <c:pt idx="576">
                  <c:v>120.2</c:v>
                </c:pt>
                <c:pt idx="577">
                  <c:v>118</c:v>
                </c:pt>
                <c:pt idx="578">
                  <c:v>117.1</c:v>
                </c:pt>
                <c:pt idx="579">
                  <c:v>118.8</c:v>
                </c:pt>
                <c:pt idx="580">
                  <c:v>122.6</c:v>
                </c:pt>
                <c:pt idx="581">
                  <c:v>122.8</c:v>
                </c:pt>
                <c:pt idx="582">
                  <c:v>123.4</c:v>
                </c:pt>
                <c:pt idx="583">
                  <c:v>123.5</c:v>
                </c:pt>
                <c:pt idx="584">
                  <c:v>124.9</c:v>
                </c:pt>
                <c:pt idx="585">
                  <c:v>128.9</c:v>
                </c:pt>
                <c:pt idx="586">
                  <c:v>128.4</c:v>
                </c:pt>
                <c:pt idx="587">
                  <c:v>126.3</c:v>
                </c:pt>
                <c:pt idx="588">
                  <c:v>126.9</c:v>
                </c:pt>
                <c:pt idx="589">
                  <c:v>127.1</c:v>
                </c:pt>
                <c:pt idx="590">
                  <c:v>128.9</c:v>
                </c:pt>
                <c:pt idx="591">
                  <c:v>130.69999999999999</c:v>
                </c:pt>
                <c:pt idx="592">
                  <c:v>132.4</c:v>
                </c:pt>
                <c:pt idx="593">
                  <c:v>133</c:v>
                </c:pt>
                <c:pt idx="594">
                  <c:v>135.30000000000001</c:v>
                </c:pt>
                <c:pt idx="595">
                  <c:v>135.69999999999999</c:v>
                </c:pt>
                <c:pt idx="596">
                  <c:v>135</c:v>
                </c:pt>
                <c:pt idx="597">
                  <c:v>135.80000000000001</c:v>
                </c:pt>
                <c:pt idx="598">
                  <c:v>135.9</c:v>
                </c:pt>
                <c:pt idx="599">
                  <c:v>134.1</c:v>
                </c:pt>
                <c:pt idx="600">
                  <c:v>132.6</c:v>
                </c:pt>
                <c:pt idx="601">
                  <c:v>135.69999999999999</c:v>
                </c:pt>
                <c:pt idx="602">
                  <c:v>138.1</c:v>
                </c:pt>
                <c:pt idx="603">
                  <c:v>140</c:v>
                </c:pt>
                <c:pt idx="604">
                  <c:v>140.1</c:v>
                </c:pt>
                <c:pt idx="605">
                  <c:v>139.1</c:v>
                </c:pt>
                <c:pt idx="606">
                  <c:v>141.30000000000001</c:v>
                </c:pt>
                <c:pt idx="607">
                  <c:v>142.30000000000001</c:v>
                </c:pt>
                <c:pt idx="608">
                  <c:v>142.6</c:v>
                </c:pt>
                <c:pt idx="609">
                  <c:v>145.5</c:v>
                </c:pt>
                <c:pt idx="610">
                  <c:v>145.5</c:v>
                </c:pt>
                <c:pt idx="611">
                  <c:v>145.30000000000001</c:v>
                </c:pt>
                <c:pt idx="612">
                  <c:v>149.6</c:v>
                </c:pt>
                <c:pt idx="613">
                  <c:v>148.5</c:v>
                </c:pt>
                <c:pt idx="614">
                  <c:v>151.6</c:v>
                </c:pt>
                <c:pt idx="615">
                  <c:v>150.80000000000001</c:v>
                </c:pt>
                <c:pt idx="616">
                  <c:v>151.19999999999999</c:v>
                </c:pt>
                <c:pt idx="617">
                  <c:v>152.4</c:v>
                </c:pt>
                <c:pt idx="618">
                  <c:v>158.80000000000001</c:v>
                </c:pt>
                <c:pt idx="619">
                  <c:v>160.69999999999999</c:v>
                </c:pt>
                <c:pt idx="620">
                  <c:v>162.1</c:v>
                </c:pt>
                <c:pt idx="621">
                  <c:v>162.5</c:v>
                </c:pt>
                <c:pt idx="622">
                  <c:v>160.6</c:v>
                </c:pt>
                <c:pt idx="623">
                  <c:v>161.30000000000001</c:v>
                </c:pt>
                <c:pt idx="624">
                  <c:v>160.80000000000001</c:v>
                </c:pt>
                <c:pt idx="625">
                  <c:v>161.4</c:v>
                </c:pt>
                <c:pt idx="626">
                  <c:v>164.5</c:v>
                </c:pt>
                <c:pt idx="627">
                  <c:v>164.7</c:v>
                </c:pt>
                <c:pt idx="628">
                  <c:v>166.4</c:v>
                </c:pt>
                <c:pt idx="629">
                  <c:v>168.9</c:v>
                </c:pt>
                <c:pt idx="630">
                  <c:v>170.4</c:v>
                </c:pt>
                <c:pt idx="631">
                  <c:v>166.3</c:v>
                </c:pt>
                <c:pt idx="632">
                  <c:v>166.9</c:v>
                </c:pt>
                <c:pt idx="633">
                  <c:v>168.9</c:v>
                </c:pt>
                <c:pt idx="634">
                  <c:v>169.2</c:v>
                </c:pt>
                <c:pt idx="635">
                  <c:v>167.6</c:v>
                </c:pt>
                <c:pt idx="636">
                  <c:v>171.3</c:v>
                </c:pt>
                <c:pt idx="637">
                  <c:v>175.2</c:v>
                </c:pt>
                <c:pt idx="638">
                  <c:v>177.3</c:v>
                </c:pt>
                <c:pt idx="639">
                  <c:v>178.4</c:v>
                </c:pt>
                <c:pt idx="640">
                  <c:v>180.6</c:v>
                </c:pt>
                <c:pt idx="641">
                  <c:v>179.4</c:v>
                </c:pt>
                <c:pt idx="642">
                  <c:v>181.8</c:v>
                </c:pt>
                <c:pt idx="643">
                  <c:v>180.8</c:v>
                </c:pt>
                <c:pt idx="644">
                  <c:v>180.1</c:v>
                </c:pt>
                <c:pt idx="645">
                  <c:v>183.1</c:v>
                </c:pt>
                <c:pt idx="646">
                  <c:v>183.6</c:v>
                </c:pt>
                <c:pt idx="647">
                  <c:v>184.9</c:v>
                </c:pt>
                <c:pt idx="648">
                  <c:v>186.6</c:v>
                </c:pt>
                <c:pt idx="649">
                  <c:v>185.2</c:v>
                </c:pt>
                <c:pt idx="650">
                  <c:v>186.1</c:v>
                </c:pt>
                <c:pt idx="651">
                  <c:v>188.8</c:v>
                </c:pt>
                <c:pt idx="652">
                  <c:v>189.4</c:v>
                </c:pt>
                <c:pt idx="653">
                  <c:v>191.3</c:v>
                </c:pt>
                <c:pt idx="654">
                  <c:v>196.7</c:v>
                </c:pt>
                <c:pt idx="655">
                  <c:v>196.4</c:v>
                </c:pt>
                <c:pt idx="656">
                  <c:v>197.2</c:v>
                </c:pt>
                <c:pt idx="657">
                  <c:v>200.1</c:v>
                </c:pt>
                <c:pt idx="658">
                  <c:v>199.1</c:v>
                </c:pt>
                <c:pt idx="659">
                  <c:v>196.8</c:v>
                </c:pt>
                <c:pt idx="660">
                  <c:v>204.1</c:v>
                </c:pt>
                <c:pt idx="661">
                  <c:v>202.9</c:v>
                </c:pt>
                <c:pt idx="662">
                  <c:v>204.6</c:v>
                </c:pt>
                <c:pt idx="663">
                  <c:v>205.6</c:v>
                </c:pt>
                <c:pt idx="664">
                  <c:v>206.1</c:v>
                </c:pt>
                <c:pt idx="665">
                  <c:v>207.6</c:v>
                </c:pt>
                <c:pt idx="666">
                  <c:v>209.8</c:v>
                </c:pt>
                <c:pt idx="667">
                  <c:v>210.8</c:v>
                </c:pt>
                <c:pt idx="668">
                  <c:v>208.8</c:v>
                </c:pt>
                <c:pt idx="669">
                  <c:v>207.4</c:v>
                </c:pt>
                <c:pt idx="670">
                  <c:v>208.5</c:v>
                </c:pt>
                <c:pt idx="671">
                  <c:v>209.3</c:v>
                </c:pt>
                <c:pt idx="672">
                  <c:v>212.8</c:v>
                </c:pt>
                <c:pt idx="673">
                  <c:v>214.1</c:v>
                </c:pt>
                <c:pt idx="674">
                  <c:v>221</c:v>
                </c:pt>
                <c:pt idx="675">
                  <c:v>221.6</c:v>
                </c:pt>
                <c:pt idx="676">
                  <c:v>221.1</c:v>
                </c:pt>
                <c:pt idx="677">
                  <c:v>216.3</c:v>
                </c:pt>
                <c:pt idx="678">
                  <c:v>213.2</c:v>
                </c:pt>
                <c:pt idx="679">
                  <c:v>220.7</c:v>
                </c:pt>
                <c:pt idx="680">
                  <c:v>223</c:v>
                </c:pt>
                <c:pt idx="681">
                  <c:v>226.3</c:v>
                </c:pt>
                <c:pt idx="682">
                  <c:v>222.9</c:v>
                </c:pt>
                <c:pt idx="683">
                  <c:v>224.6</c:v>
                </c:pt>
                <c:pt idx="684">
                  <c:v>219.1</c:v>
                </c:pt>
                <c:pt idx="685">
                  <c:v>220.2</c:v>
                </c:pt>
                <c:pt idx="686">
                  <c:v>215.1</c:v>
                </c:pt>
                <c:pt idx="687">
                  <c:v>222</c:v>
                </c:pt>
                <c:pt idx="688">
                  <c:v>227.1</c:v>
                </c:pt>
                <c:pt idx="689">
                  <c:v>229.9</c:v>
                </c:pt>
                <c:pt idx="690">
                  <c:v>237.3</c:v>
                </c:pt>
                <c:pt idx="691">
                  <c:v>236</c:v>
                </c:pt>
                <c:pt idx="692">
                  <c:v>238.4</c:v>
                </c:pt>
                <c:pt idx="693">
                  <c:v>240.1</c:v>
                </c:pt>
                <c:pt idx="694">
                  <c:v>239.1</c:v>
                </c:pt>
                <c:pt idx="695">
                  <c:v>231.4</c:v>
                </c:pt>
                <c:pt idx="696">
                  <c:v>232.9</c:v>
                </c:pt>
                <c:pt idx="697">
                  <c:v>239.4</c:v>
                </c:pt>
                <c:pt idx="698">
                  <c:v>235</c:v>
                </c:pt>
                <c:pt idx="699">
                  <c:v>234.3</c:v>
                </c:pt>
                <c:pt idx="700">
                  <c:v>245.6</c:v>
                </c:pt>
                <c:pt idx="701">
                  <c:v>251.1</c:v>
                </c:pt>
                <c:pt idx="702">
                  <c:v>249.9</c:v>
                </c:pt>
                <c:pt idx="703">
                  <c:v>249.5</c:v>
                </c:pt>
                <c:pt idx="704">
                  <c:v>259.5</c:v>
                </c:pt>
                <c:pt idx="705">
                  <c:v>252.9</c:v>
                </c:pt>
                <c:pt idx="706">
                  <c:v>251.8</c:v>
                </c:pt>
                <c:pt idx="707">
                  <c:v>255.1</c:v>
                </c:pt>
                <c:pt idx="708">
                  <c:v>252.2</c:v>
                </c:pt>
                <c:pt idx="709">
                  <c:v>256.39999999999992</c:v>
                </c:pt>
                <c:pt idx="710">
                  <c:v>261.60000000000002</c:v>
                </c:pt>
                <c:pt idx="711">
                  <c:v>264</c:v>
                </c:pt>
                <c:pt idx="712">
                  <c:v>268.3</c:v>
                </c:pt>
                <c:pt idx="713">
                  <c:v>268.89999999999992</c:v>
                </c:pt>
                <c:pt idx="714">
                  <c:v>271.39999999999992</c:v>
                </c:pt>
                <c:pt idx="715">
                  <c:v>277.7</c:v>
                </c:pt>
                <c:pt idx="716">
                  <c:v>276.5</c:v>
                </c:pt>
                <c:pt idx="717">
                  <c:v>276</c:v>
                </c:pt>
                <c:pt idx="718">
                  <c:v>274.3</c:v>
                </c:pt>
                <c:pt idx="719">
                  <c:v>269.89999999999992</c:v>
                </c:pt>
                <c:pt idx="720">
                  <c:v>272.89999999999992</c:v>
                </c:pt>
                <c:pt idx="721">
                  <c:v>266.3</c:v>
                </c:pt>
                <c:pt idx="722">
                  <c:v>270</c:v>
                </c:pt>
                <c:pt idx="723">
                  <c:v>269.8</c:v>
                </c:pt>
                <c:pt idx="724">
                  <c:v>280.2</c:v>
                </c:pt>
                <c:pt idx="725">
                  <c:v>279.39999999999992</c:v>
                </c:pt>
                <c:pt idx="726">
                  <c:v>280.3</c:v>
                </c:pt>
                <c:pt idx="727">
                  <c:v>282.2</c:v>
                </c:pt>
                <c:pt idx="728">
                  <c:v>281.89999999999992</c:v>
                </c:pt>
                <c:pt idx="729">
                  <c:v>286.89999999999992</c:v>
                </c:pt>
                <c:pt idx="730">
                  <c:v>286.8</c:v>
                </c:pt>
                <c:pt idx="731">
                  <c:v>289.39999999999992</c:v>
                </c:pt>
                <c:pt idx="732">
                  <c:v>290.10000000000002</c:v>
                </c:pt>
                <c:pt idx="733">
                  <c:v>282.5</c:v>
                </c:pt>
                <c:pt idx="734">
                  <c:v>284.7</c:v>
                </c:pt>
                <c:pt idx="735">
                  <c:v>285.8</c:v>
                </c:pt>
                <c:pt idx="736">
                  <c:v>292.7</c:v>
                </c:pt>
                <c:pt idx="737">
                  <c:v>290.89999999999992</c:v>
                </c:pt>
                <c:pt idx="738">
                  <c:v>291.5</c:v>
                </c:pt>
                <c:pt idx="739">
                  <c:v>293.5</c:v>
                </c:pt>
                <c:pt idx="740">
                  <c:v>296.60000000000002</c:v>
                </c:pt>
                <c:pt idx="741">
                  <c:v>295.89999999999992</c:v>
                </c:pt>
                <c:pt idx="742">
                  <c:v>295.39999999999992</c:v>
                </c:pt>
                <c:pt idx="743">
                  <c:v>297.8</c:v>
                </c:pt>
                <c:pt idx="744">
                  <c:v>306.10000000000002</c:v>
                </c:pt>
                <c:pt idx="745">
                  <c:v>303.10000000000002</c:v>
                </c:pt>
                <c:pt idx="746">
                  <c:v>298.39999999999992</c:v>
                </c:pt>
                <c:pt idx="747">
                  <c:v>299</c:v>
                </c:pt>
                <c:pt idx="748">
                  <c:v>302.3</c:v>
                </c:pt>
                <c:pt idx="749">
                  <c:v>298.89999999999992</c:v>
                </c:pt>
                <c:pt idx="750">
                  <c:v>300.39999999999992</c:v>
                </c:pt>
                <c:pt idx="751">
                  <c:v>300.2</c:v>
                </c:pt>
                <c:pt idx="752">
                  <c:v>310.2</c:v>
                </c:pt>
                <c:pt idx="753">
                  <c:v>314</c:v>
                </c:pt>
                <c:pt idx="754">
                  <c:v>313.89999999999992</c:v>
                </c:pt>
                <c:pt idx="755">
                  <c:v>309.89999999999992</c:v>
                </c:pt>
                <c:pt idx="756">
                  <c:v>306.5</c:v>
                </c:pt>
                <c:pt idx="757">
                  <c:v>305.39999999999992</c:v>
                </c:pt>
                <c:pt idx="758">
                  <c:v>302.39999999999992</c:v>
                </c:pt>
                <c:pt idx="759">
                  <c:v>306.3</c:v>
                </c:pt>
                <c:pt idx="760">
                  <c:v>314.3</c:v>
                </c:pt>
                <c:pt idx="761">
                  <c:v>317.7</c:v>
                </c:pt>
                <c:pt idx="762">
                  <c:v>320.8</c:v>
                </c:pt>
                <c:pt idx="763">
                  <c:v>313.8</c:v>
                </c:pt>
                <c:pt idx="764">
                  <c:v>320.10000000000002</c:v>
                </c:pt>
                <c:pt idx="765">
                  <c:v>325.39999999999992</c:v>
                </c:pt>
                <c:pt idx="766">
                  <c:v>325.8</c:v>
                </c:pt>
                <c:pt idx="767">
                  <c:v>326.10000000000002</c:v>
                </c:pt>
                <c:pt idx="768">
                  <c:v>331.5</c:v>
                </c:pt>
                <c:pt idx="769">
                  <c:v>334.8</c:v>
                </c:pt>
                <c:pt idx="770">
                  <c:v>331.5</c:v>
                </c:pt>
                <c:pt idx="771">
                  <c:v>329.7</c:v>
                </c:pt>
                <c:pt idx="772">
                  <c:v>331.7</c:v>
                </c:pt>
                <c:pt idx="773">
                  <c:v>335.7</c:v>
                </c:pt>
                <c:pt idx="774">
                  <c:v>336.4</c:v>
                </c:pt>
                <c:pt idx="775">
                  <c:v>338.8</c:v>
                </c:pt>
                <c:pt idx="776">
                  <c:v>331.9</c:v>
                </c:pt>
                <c:pt idx="777">
                  <c:v>331.5</c:v>
                </c:pt>
                <c:pt idx="778">
                  <c:v>322.89999999999992</c:v>
                </c:pt>
                <c:pt idx="779">
                  <c:v>326.5</c:v>
                </c:pt>
                <c:pt idx="780">
                  <c:v>328.6</c:v>
                </c:pt>
                <c:pt idx="781">
                  <c:v>329.6</c:v>
                </c:pt>
                <c:pt idx="782">
                  <c:v>330</c:v>
                </c:pt>
                <c:pt idx="783">
                  <c:v>338.9</c:v>
                </c:pt>
                <c:pt idx="784">
                  <c:v>338.4</c:v>
                </c:pt>
                <c:pt idx="785">
                  <c:v>338</c:v>
                </c:pt>
                <c:pt idx="786">
                  <c:v>341.6</c:v>
                </c:pt>
                <c:pt idx="787">
                  <c:v>338.9</c:v>
                </c:pt>
                <c:pt idx="788">
                  <c:v>338.8</c:v>
                </c:pt>
                <c:pt idx="789">
                  <c:v>336.9</c:v>
                </c:pt>
                <c:pt idx="790">
                  <c:v>342.2</c:v>
                </c:pt>
                <c:pt idx="791">
                  <c:v>344.7</c:v>
                </c:pt>
                <c:pt idx="792">
                  <c:v>341.1</c:v>
                </c:pt>
                <c:pt idx="793">
                  <c:v>345.2</c:v>
                </c:pt>
                <c:pt idx="794">
                  <c:v>346.7</c:v>
                </c:pt>
                <c:pt idx="795">
                  <c:v>349.6</c:v>
                </c:pt>
                <c:pt idx="796">
                  <c:v>348.1</c:v>
                </c:pt>
                <c:pt idx="797">
                  <c:v>342.9</c:v>
                </c:pt>
                <c:pt idx="798">
                  <c:v>341.9</c:v>
                </c:pt>
                <c:pt idx="799">
                  <c:v>353.1</c:v>
                </c:pt>
                <c:pt idx="800">
                  <c:v>349.6</c:v>
                </c:pt>
                <c:pt idx="801">
                  <c:v>350.5</c:v>
                </c:pt>
                <c:pt idx="802">
                  <c:v>350.9</c:v>
                </c:pt>
                <c:pt idx="803">
                  <c:v>351.1</c:v>
                </c:pt>
                <c:pt idx="804">
                  <c:v>350.6</c:v>
                </c:pt>
                <c:pt idx="805">
                  <c:v>350.5</c:v>
                </c:pt>
                <c:pt idx="806">
                  <c:v>349.9</c:v>
                </c:pt>
                <c:pt idx="807">
                  <c:v>355.7</c:v>
                </c:pt>
                <c:pt idx="808">
                  <c:v>356</c:v>
                </c:pt>
                <c:pt idx="809">
                  <c:v>353.6</c:v>
                </c:pt>
                <c:pt idx="810">
                  <c:v>355.4</c:v>
                </c:pt>
                <c:pt idx="811">
                  <c:v>358.1</c:v>
                </c:pt>
                <c:pt idx="812">
                  <c:v>357.8</c:v>
                </c:pt>
                <c:pt idx="813">
                  <c:v>356.6</c:v>
                </c:pt>
                <c:pt idx="814">
                  <c:v>355.2</c:v>
                </c:pt>
                <c:pt idx="815">
                  <c:v>359.3</c:v>
                </c:pt>
                <c:pt idx="816">
                  <c:v>356.4</c:v>
                </c:pt>
                <c:pt idx="817">
                  <c:v>359.6</c:v>
                </c:pt>
                <c:pt idx="818">
                  <c:v>356</c:v>
                </c:pt>
                <c:pt idx="819">
                  <c:v>354.9</c:v>
                </c:pt>
                <c:pt idx="820">
                  <c:v>352.2</c:v>
                </c:pt>
                <c:pt idx="821">
                  <c:v>359.1</c:v>
                </c:pt>
                <c:pt idx="822">
                  <c:v>364.1</c:v>
                </c:pt>
                <c:pt idx="823">
                  <c:v>363.1</c:v>
                </c:pt>
                <c:pt idx="824">
                  <c:v>366.6</c:v>
                </c:pt>
                <c:pt idx="825">
                  <c:v>368.2</c:v>
                </c:pt>
                <c:pt idx="826">
                  <c:v>364.8</c:v>
                </c:pt>
                <c:pt idx="827">
                  <c:v>361.5</c:v>
                </c:pt>
                <c:pt idx="828">
                  <c:v>360.8</c:v>
                </c:pt>
                <c:pt idx="829">
                  <c:v>362</c:v>
                </c:pt>
                <c:pt idx="830">
                  <c:v>360.5</c:v>
                </c:pt>
                <c:pt idx="831">
                  <c:v>359.1</c:v>
                </c:pt>
                <c:pt idx="832">
                  <c:v>359.7</c:v>
                </c:pt>
                <c:pt idx="833">
                  <c:v>366.6</c:v>
                </c:pt>
                <c:pt idx="834">
                  <c:v>361.5</c:v>
                </c:pt>
                <c:pt idx="835">
                  <c:v>366.1</c:v>
                </c:pt>
                <c:pt idx="836">
                  <c:v>364.1</c:v>
                </c:pt>
                <c:pt idx="837">
                  <c:v>369.1</c:v>
                </c:pt>
                <c:pt idx="838">
                  <c:v>365.7</c:v>
                </c:pt>
                <c:pt idx="839">
                  <c:v>365</c:v>
                </c:pt>
                <c:pt idx="840">
                  <c:v>361.6</c:v>
                </c:pt>
                <c:pt idx="841">
                  <c:v>361.4</c:v>
                </c:pt>
                <c:pt idx="842">
                  <c:v>363.7</c:v>
                </c:pt>
                <c:pt idx="843">
                  <c:v>363.2</c:v>
                </c:pt>
                <c:pt idx="844">
                  <c:v>364.3</c:v>
                </c:pt>
                <c:pt idx="845">
                  <c:v>364.5</c:v>
                </c:pt>
                <c:pt idx="846">
                  <c:v>366</c:v>
                </c:pt>
                <c:pt idx="847">
                  <c:v>369</c:v>
                </c:pt>
                <c:pt idx="848">
                  <c:v>368.3</c:v>
                </c:pt>
                <c:pt idx="849">
                  <c:v>373.9</c:v>
                </c:pt>
                <c:pt idx="850">
                  <c:v>377.8</c:v>
                </c:pt>
                <c:pt idx="851">
                  <c:v>370.6</c:v>
                </c:pt>
                <c:pt idx="852">
                  <c:v>367.2</c:v>
                </c:pt>
                <c:pt idx="853">
                  <c:v>369.8</c:v>
                </c:pt>
                <c:pt idx="854">
                  <c:v>368.9</c:v>
                </c:pt>
                <c:pt idx="855">
                  <c:v>366.1</c:v>
                </c:pt>
                <c:pt idx="856">
                  <c:v>366.8</c:v>
                </c:pt>
                <c:pt idx="857">
                  <c:v>369.6</c:v>
                </c:pt>
                <c:pt idx="858">
                  <c:v>367.5</c:v>
                </c:pt>
                <c:pt idx="859">
                  <c:v>373.7</c:v>
                </c:pt>
                <c:pt idx="860">
                  <c:v>372.8</c:v>
                </c:pt>
                <c:pt idx="861">
                  <c:v>371.1</c:v>
                </c:pt>
                <c:pt idx="862">
                  <c:v>371.3</c:v>
                </c:pt>
                <c:pt idx="863">
                  <c:v>368.5</c:v>
                </c:pt>
                <c:pt idx="864">
                  <c:v>371.1</c:v>
                </c:pt>
                <c:pt idx="865">
                  <c:v>371.5</c:v>
                </c:pt>
                <c:pt idx="866">
                  <c:v>370.4</c:v>
                </c:pt>
                <c:pt idx="867">
                  <c:v>369.2</c:v>
                </c:pt>
                <c:pt idx="868">
                  <c:v>371.2</c:v>
                </c:pt>
                <c:pt idx="869">
                  <c:v>370.6</c:v>
                </c:pt>
                <c:pt idx="870">
                  <c:v>370</c:v>
                </c:pt>
                <c:pt idx="871">
                  <c:v>373.8</c:v>
                </c:pt>
                <c:pt idx="872">
                  <c:v>378</c:v>
                </c:pt>
                <c:pt idx="873">
                  <c:v>374.2</c:v>
                </c:pt>
                <c:pt idx="874">
                  <c:v>371</c:v>
                </c:pt>
                <c:pt idx="875">
                  <c:v>374.5</c:v>
                </c:pt>
                <c:pt idx="876">
                  <c:v>377.3</c:v>
                </c:pt>
                <c:pt idx="877">
                  <c:v>373.9</c:v>
                </c:pt>
                <c:pt idx="878">
                  <c:v>370.6</c:v>
                </c:pt>
                <c:pt idx="879">
                  <c:v>371.3</c:v>
                </c:pt>
                <c:pt idx="880">
                  <c:v>371.5</c:v>
                </c:pt>
                <c:pt idx="881">
                  <c:v>370.9</c:v>
                </c:pt>
                <c:pt idx="882">
                  <c:v>368.9</c:v>
                </c:pt>
                <c:pt idx="883">
                  <c:v>374</c:v>
                </c:pt>
                <c:pt idx="884">
                  <c:v>377.6</c:v>
                </c:pt>
                <c:pt idx="885">
                  <c:v>374.3</c:v>
                </c:pt>
                <c:pt idx="886">
                  <c:v>369.9</c:v>
                </c:pt>
                <c:pt idx="887">
                  <c:v>369.8</c:v>
                </c:pt>
                <c:pt idx="888">
                  <c:v>369.6</c:v>
                </c:pt>
                <c:pt idx="889">
                  <c:v>370.6</c:v>
                </c:pt>
                <c:pt idx="890">
                  <c:v>371.6</c:v>
                </c:pt>
                <c:pt idx="891">
                  <c:v>371</c:v>
                </c:pt>
                <c:pt idx="892">
                  <c:v>371.9</c:v>
                </c:pt>
                <c:pt idx="893">
                  <c:v>372</c:v>
                </c:pt>
                <c:pt idx="894">
                  <c:v>372.3</c:v>
                </c:pt>
                <c:pt idx="895">
                  <c:v>369.8</c:v>
                </c:pt>
                <c:pt idx="896">
                  <c:v>374.3</c:v>
                </c:pt>
                <c:pt idx="897">
                  <c:v>377.4</c:v>
                </c:pt>
                <c:pt idx="898">
                  <c:v>380.1</c:v>
                </c:pt>
                <c:pt idx="899">
                  <c:v>375.2</c:v>
                </c:pt>
                <c:pt idx="900">
                  <c:v>373.7</c:v>
                </c:pt>
                <c:pt idx="901">
                  <c:v>372.2</c:v>
                </c:pt>
                <c:pt idx="902">
                  <c:v>373.2</c:v>
                </c:pt>
                <c:pt idx="903">
                  <c:v>371.7</c:v>
                </c:pt>
                <c:pt idx="904">
                  <c:v>372</c:v>
                </c:pt>
                <c:pt idx="905">
                  <c:v>373.4</c:v>
                </c:pt>
                <c:pt idx="906">
                  <c:v>372.5</c:v>
                </c:pt>
                <c:pt idx="907">
                  <c:v>373.8</c:v>
                </c:pt>
                <c:pt idx="908">
                  <c:v>377</c:v>
                </c:pt>
                <c:pt idx="909">
                  <c:v>380.3</c:v>
                </c:pt>
                <c:pt idx="910">
                  <c:v>381.6</c:v>
                </c:pt>
                <c:pt idx="911">
                  <c:v>378.4</c:v>
                </c:pt>
                <c:pt idx="912">
                  <c:v>377.8</c:v>
                </c:pt>
                <c:pt idx="913">
                  <c:v>376.4</c:v>
                </c:pt>
                <c:pt idx="914">
                  <c:v>384</c:v>
                </c:pt>
                <c:pt idx="915">
                  <c:v>382.9</c:v>
                </c:pt>
                <c:pt idx="916">
                  <c:v>384.9</c:v>
                </c:pt>
                <c:pt idx="917">
                  <c:v>384.1</c:v>
                </c:pt>
                <c:pt idx="918">
                  <c:v>384.8</c:v>
                </c:pt>
                <c:pt idx="919">
                  <c:v>383.1</c:v>
                </c:pt>
                <c:pt idx="920">
                  <c:v>384.3</c:v>
                </c:pt>
                <c:pt idx="921">
                  <c:v>384.5</c:v>
                </c:pt>
                <c:pt idx="922">
                  <c:v>380.6</c:v>
                </c:pt>
                <c:pt idx="923">
                  <c:v>379.8</c:v>
                </c:pt>
                <c:pt idx="924">
                  <c:v>378.7</c:v>
                </c:pt>
                <c:pt idx="925">
                  <c:v>388.7</c:v>
                </c:pt>
                <c:pt idx="926">
                  <c:v>384.2</c:v>
                </c:pt>
                <c:pt idx="927">
                  <c:v>386.3</c:v>
                </c:pt>
                <c:pt idx="928">
                  <c:v>385</c:v>
                </c:pt>
                <c:pt idx="929">
                  <c:v>388.8</c:v>
                </c:pt>
                <c:pt idx="930">
                  <c:v>385.2</c:v>
                </c:pt>
                <c:pt idx="931">
                  <c:v>383</c:v>
                </c:pt>
                <c:pt idx="932">
                  <c:v>381.1</c:v>
                </c:pt>
                <c:pt idx="933">
                  <c:v>383.4</c:v>
                </c:pt>
                <c:pt idx="934">
                  <c:v>383.9</c:v>
                </c:pt>
                <c:pt idx="935">
                  <c:v>387.1</c:v>
                </c:pt>
                <c:pt idx="936">
                  <c:v>390.6</c:v>
                </c:pt>
                <c:pt idx="937">
                  <c:v>387.4</c:v>
                </c:pt>
                <c:pt idx="938">
                  <c:v>380.4</c:v>
                </c:pt>
                <c:pt idx="939">
                  <c:v>381.4</c:v>
                </c:pt>
                <c:pt idx="940">
                  <c:v>379.8</c:v>
                </c:pt>
                <c:pt idx="941">
                  <c:v>387.9</c:v>
                </c:pt>
                <c:pt idx="942">
                  <c:v>386.1</c:v>
                </c:pt>
                <c:pt idx="943">
                  <c:v>378.4</c:v>
                </c:pt>
                <c:pt idx="944">
                  <c:v>376.6</c:v>
                </c:pt>
                <c:pt idx="945">
                  <c:v>380.9</c:v>
                </c:pt>
                <c:pt idx="946">
                  <c:v>378.4</c:v>
                </c:pt>
                <c:pt idx="947">
                  <c:v>373.7</c:v>
                </c:pt>
                <c:pt idx="948">
                  <c:v>370.4</c:v>
                </c:pt>
                <c:pt idx="949">
                  <c:v>372.8</c:v>
                </c:pt>
                <c:pt idx="950">
                  <c:v>377.1</c:v>
                </c:pt>
                <c:pt idx="951">
                  <c:v>380.6</c:v>
                </c:pt>
                <c:pt idx="952">
                  <c:v>382.9</c:v>
                </c:pt>
                <c:pt idx="953">
                  <c:v>384</c:v>
                </c:pt>
                <c:pt idx="954">
                  <c:v>388.5</c:v>
                </c:pt>
                <c:pt idx="955">
                  <c:v>383.9</c:v>
                </c:pt>
                <c:pt idx="956">
                  <c:v>381.6</c:v>
                </c:pt>
                <c:pt idx="957">
                  <c:v>384.3</c:v>
                </c:pt>
                <c:pt idx="958">
                  <c:v>384.2</c:v>
                </c:pt>
                <c:pt idx="959">
                  <c:v>384.3</c:v>
                </c:pt>
                <c:pt idx="960">
                  <c:v>387.6</c:v>
                </c:pt>
                <c:pt idx="961">
                  <c:v>387.3</c:v>
                </c:pt>
                <c:pt idx="962">
                  <c:v>391.8</c:v>
                </c:pt>
                <c:pt idx="963">
                  <c:v>383.4</c:v>
                </c:pt>
                <c:pt idx="964">
                  <c:v>381.1</c:v>
                </c:pt>
                <c:pt idx="965">
                  <c:v>378.6</c:v>
                </c:pt>
                <c:pt idx="966">
                  <c:v>378.4</c:v>
                </c:pt>
                <c:pt idx="967">
                  <c:v>381.4</c:v>
                </c:pt>
                <c:pt idx="968">
                  <c:v>382.9</c:v>
                </c:pt>
                <c:pt idx="969">
                  <c:v>386.5</c:v>
                </c:pt>
                <c:pt idx="970">
                  <c:v>387.1</c:v>
                </c:pt>
                <c:pt idx="971">
                  <c:v>384.5</c:v>
                </c:pt>
                <c:pt idx="972">
                  <c:v>385.4</c:v>
                </c:pt>
                <c:pt idx="973">
                  <c:v>387.5</c:v>
                </c:pt>
                <c:pt idx="974">
                  <c:v>383.7</c:v>
                </c:pt>
                <c:pt idx="975">
                  <c:v>386.8</c:v>
                </c:pt>
                <c:pt idx="976">
                  <c:v>387.4</c:v>
                </c:pt>
                <c:pt idx="977">
                  <c:v>391.8</c:v>
                </c:pt>
                <c:pt idx="978">
                  <c:v>384.6</c:v>
                </c:pt>
                <c:pt idx="979">
                  <c:v>376</c:v>
                </c:pt>
                <c:pt idx="980">
                  <c:v>375.4</c:v>
                </c:pt>
                <c:pt idx="981">
                  <c:v>379.1</c:v>
                </c:pt>
                <c:pt idx="982">
                  <c:v>375.7</c:v>
                </c:pt>
                <c:pt idx="983">
                  <c:v>384.7</c:v>
                </c:pt>
                <c:pt idx="984">
                  <c:v>382.1</c:v>
                </c:pt>
                <c:pt idx="985">
                  <c:v>386.3</c:v>
                </c:pt>
                <c:pt idx="986">
                  <c:v>379.7</c:v>
                </c:pt>
                <c:pt idx="987">
                  <c:v>379.3</c:v>
                </c:pt>
                <c:pt idx="988">
                  <c:v>377.3</c:v>
                </c:pt>
                <c:pt idx="989">
                  <c:v>372.6</c:v>
                </c:pt>
                <c:pt idx="990">
                  <c:v>369.3</c:v>
                </c:pt>
                <c:pt idx="991">
                  <c:v>373.1</c:v>
                </c:pt>
                <c:pt idx="992">
                  <c:v>378.6</c:v>
                </c:pt>
                <c:pt idx="993">
                  <c:v>374.8</c:v>
                </c:pt>
                <c:pt idx="994">
                  <c:v>379.4</c:v>
                </c:pt>
                <c:pt idx="995">
                  <c:v>377.2</c:v>
                </c:pt>
                <c:pt idx="996">
                  <c:v>371</c:v>
                </c:pt>
                <c:pt idx="997">
                  <c:v>371.5</c:v>
                </c:pt>
                <c:pt idx="998">
                  <c:v>369.2</c:v>
                </c:pt>
                <c:pt idx="999">
                  <c:v>368.1</c:v>
                </c:pt>
                <c:pt idx="1000">
                  <c:v>365.9</c:v>
                </c:pt>
                <c:pt idx="1001">
                  <c:v>369.9</c:v>
                </c:pt>
                <c:pt idx="1002">
                  <c:v>370.5</c:v>
                </c:pt>
                <c:pt idx="1003">
                  <c:v>368.4</c:v>
                </c:pt>
                <c:pt idx="1004">
                  <c:v>367.9</c:v>
                </c:pt>
                <c:pt idx="1005">
                  <c:v>371.4</c:v>
                </c:pt>
                <c:pt idx="1006">
                  <c:v>373.1</c:v>
                </c:pt>
                <c:pt idx="1007">
                  <c:v>377.4</c:v>
                </c:pt>
                <c:pt idx="1008">
                  <c:v>370.8</c:v>
                </c:pt>
                <c:pt idx="1009">
                  <c:v>370.4</c:v>
                </c:pt>
                <c:pt idx="1010">
                  <c:v>371.7</c:v>
                </c:pt>
                <c:pt idx="1011">
                  <c:v>374.1</c:v>
                </c:pt>
                <c:pt idx="1012">
                  <c:v>376.5</c:v>
                </c:pt>
                <c:pt idx="1013">
                  <c:v>372</c:v>
                </c:pt>
                <c:pt idx="1014">
                  <c:v>371.2</c:v>
                </c:pt>
                <c:pt idx="1015">
                  <c:v>366.3</c:v>
                </c:pt>
                <c:pt idx="1016">
                  <c:v>368</c:v>
                </c:pt>
                <c:pt idx="1017">
                  <c:v>356.8</c:v>
                </c:pt>
                <c:pt idx="1018">
                  <c:v>361.2</c:v>
                </c:pt>
                <c:pt idx="1019">
                  <c:v>361.7</c:v>
                </c:pt>
                <c:pt idx="1020">
                  <c:v>360.1</c:v>
                </c:pt>
                <c:pt idx="1021">
                  <c:v>359.6</c:v>
                </c:pt>
                <c:pt idx="1022">
                  <c:v>359.4</c:v>
                </c:pt>
                <c:pt idx="1023">
                  <c:v>361.9</c:v>
                </c:pt>
                <c:pt idx="1024">
                  <c:v>363.6</c:v>
                </c:pt>
                <c:pt idx="1025">
                  <c:v>350</c:v>
                </c:pt>
                <c:pt idx="1026">
                  <c:v>357</c:v>
                </c:pt>
                <c:pt idx="1027">
                  <c:v>353.8</c:v>
                </c:pt>
                <c:pt idx="1028">
                  <c:v>350.9</c:v>
                </c:pt>
                <c:pt idx="1029">
                  <c:v>351.3</c:v>
                </c:pt>
                <c:pt idx="1030">
                  <c:v>353.1</c:v>
                </c:pt>
                <c:pt idx="1031">
                  <c:v>355.9</c:v>
                </c:pt>
                <c:pt idx="1032">
                  <c:v>354.6</c:v>
                </c:pt>
                <c:pt idx="1033">
                  <c:v>355.4</c:v>
                </c:pt>
                <c:pt idx="1034">
                  <c:v>356.9</c:v>
                </c:pt>
                <c:pt idx="1035">
                  <c:v>357.3</c:v>
                </c:pt>
                <c:pt idx="1036">
                  <c:v>360</c:v>
                </c:pt>
                <c:pt idx="1037">
                  <c:v>354.8</c:v>
                </c:pt>
                <c:pt idx="1038">
                  <c:v>356.1</c:v>
                </c:pt>
                <c:pt idx="1039">
                  <c:v>352.4</c:v>
                </c:pt>
                <c:pt idx="1040">
                  <c:v>349.5</c:v>
                </c:pt>
                <c:pt idx="1041">
                  <c:v>350.9</c:v>
                </c:pt>
                <c:pt idx="1042">
                  <c:v>352.8</c:v>
                </c:pt>
                <c:pt idx="1043">
                  <c:v>352.5</c:v>
                </c:pt>
                <c:pt idx="1044">
                  <c:v>353.3</c:v>
                </c:pt>
                <c:pt idx="1045">
                  <c:v>349.8</c:v>
                </c:pt>
                <c:pt idx="1046">
                  <c:v>346.2</c:v>
                </c:pt>
                <c:pt idx="1047">
                  <c:v>344.5</c:v>
                </c:pt>
                <c:pt idx="1048">
                  <c:v>335.3</c:v>
                </c:pt>
                <c:pt idx="1049">
                  <c:v>337.6</c:v>
                </c:pt>
                <c:pt idx="1050">
                  <c:v>339.6</c:v>
                </c:pt>
                <c:pt idx="1051">
                  <c:v>339.5</c:v>
                </c:pt>
                <c:pt idx="1052">
                  <c:v>343.2</c:v>
                </c:pt>
                <c:pt idx="1053">
                  <c:v>348.3</c:v>
                </c:pt>
                <c:pt idx="1054">
                  <c:v>342.5</c:v>
                </c:pt>
                <c:pt idx="1055">
                  <c:v>340.8</c:v>
                </c:pt>
                <c:pt idx="1056">
                  <c:v>338.5</c:v>
                </c:pt>
                <c:pt idx="1057">
                  <c:v>339.7</c:v>
                </c:pt>
                <c:pt idx="1058">
                  <c:v>343.3</c:v>
                </c:pt>
                <c:pt idx="1059">
                  <c:v>345.8</c:v>
                </c:pt>
                <c:pt idx="1060">
                  <c:v>341.7</c:v>
                </c:pt>
                <c:pt idx="1061">
                  <c:v>343.6</c:v>
                </c:pt>
                <c:pt idx="1062">
                  <c:v>341</c:v>
                </c:pt>
                <c:pt idx="1063">
                  <c:v>337.7</c:v>
                </c:pt>
                <c:pt idx="1064">
                  <c:v>338.2</c:v>
                </c:pt>
                <c:pt idx="1065">
                  <c:v>340.9</c:v>
                </c:pt>
                <c:pt idx="1066">
                  <c:v>338.3</c:v>
                </c:pt>
                <c:pt idx="1067">
                  <c:v>337.1</c:v>
                </c:pt>
                <c:pt idx="1068">
                  <c:v>332</c:v>
                </c:pt>
                <c:pt idx="1069">
                  <c:v>333.3</c:v>
                </c:pt>
                <c:pt idx="1070">
                  <c:v>333.9</c:v>
                </c:pt>
                <c:pt idx="1071">
                  <c:v>329.7</c:v>
                </c:pt>
                <c:pt idx="1072">
                  <c:v>331</c:v>
                </c:pt>
                <c:pt idx="1073">
                  <c:v>332.7</c:v>
                </c:pt>
                <c:pt idx="1074">
                  <c:v>327.5</c:v>
                </c:pt>
                <c:pt idx="1075">
                  <c:v>328.7</c:v>
                </c:pt>
                <c:pt idx="1076">
                  <c:v>332.7</c:v>
                </c:pt>
                <c:pt idx="1077">
                  <c:v>323.39999999999992</c:v>
                </c:pt>
                <c:pt idx="1078">
                  <c:v>321.10000000000002</c:v>
                </c:pt>
                <c:pt idx="1079">
                  <c:v>324</c:v>
                </c:pt>
                <c:pt idx="1080">
                  <c:v>318.39999999999992</c:v>
                </c:pt>
                <c:pt idx="1081">
                  <c:v>319.10000000000002</c:v>
                </c:pt>
                <c:pt idx="1082">
                  <c:v>323.39999999999992</c:v>
                </c:pt>
                <c:pt idx="1083">
                  <c:v>317</c:v>
                </c:pt>
                <c:pt idx="1084">
                  <c:v>305.60000000000002</c:v>
                </c:pt>
                <c:pt idx="1085">
                  <c:v>304.2</c:v>
                </c:pt>
                <c:pt idx="1086">
                  <c:v>312.3</c:v>
                </c:pt>
                <c:pt idx="1087">
                  <c:v>320.10000000000002</c:v>
                </c:pt>
                <c:pt idx="1088">
                  <c:v>315.2</c:v>
                </c:pt>
                <c:pt idx="1089">
                  <c:v>320.5</c:v>
                </c:pt>
                <c:pt idx="1090">
                  <c:v>317.8</c:v>
                </c:pt>
                <c:pt idx="1091">
                  <c:v>320.10000000000002</c:v>
                </c:pt>
                <c:pt idx="1092">
                  <c:v>321</c:v>
                </c:pt>
                <c:pt idx="1093">
                  <c:v>319</c:v>
                </c:pt>
                <c:pt idx="1094">
                  <c:v>314.89999999999992</c:v>
                </c:pt>
                <c:pt idx="1095">
                  <c:v>317.5</c:v>
                </c:pt>
                <c:pt idx="1096">
                  <c:v>314.8</c:v>
                </c:pt>
                <c:pt idx="1097">
                  <c:v>310.10000000000002</c:v>
                </c:pt>
                <c:pt idx="1098">
                  <c:v>312.2</c:v>
                </c:pt>
                <c:pt idx="1099">
                  <c:v>306.39999999999992</c:v>
                </c:pt>
                <c:pt idx="1100">
                  <c:v>308.89999999999992</c:v>
                </c:pt>
                <c:pt idx="1101">
                  <c:v>308.2</c:v>
                </c:pt>
                <c:pt idx="1102">
                  <c:v>308.5</c:v>
                </c:pt>
                <c:pt idx="1103">
                  <c:v>305.60000000000002</c:v>
                </c:pt>
                <c:pt idx="1104">
                  <c:v>304.10000000000002</c:v>
                </c:pt>
                <c:pt idx="1105">
                  <c:v>301.10000000000002</c:v>
                </c:pt>
                <c:pt idx="1106">
                  <c:v>302.3</c:v>
                </c:pt>
                <c:pt idx="1107">
                  <c:v>301.2</c:v>
                </c:pt>
                <c:pt idx="1108">
                  <c:v>300.8</c:v>
                </c:pt>
                <c:pt idx="1109">
                  <c:v>299</c:v>
                </c:pt>
                <c:pt idx="1110">
                  <c:v>298</c:v>
                </c:pt>
                <c:pt idx="1111">
                  <c:v>301.89999999999992</c:v>
                </c:pt>
                <c:pt idx="1112">
                  <c:v>304.2</c:v>
                </c:pt>
                <c:pt idx="1113">
                  <c:v>302.5</c:v>
                </c:pt>
                <c:pt idx="1114">
                  <c:v>299.60000000000002</c:v>
                </c:pt>
                <c:pt idx="1115">
                  <c:v>286.60000000000002</c:v>
                </c:pt>
                <c:pt idx="1116">
                  <c:v>290.5</c:v>
                </c:pt>
                <c:pt idx="1117">
                  <c:v>292.8</c:v>
                </c:pt>
                <c:pt idx="1118">
                  <c:v>294.60000000000002</c:v>
                </c:pt>
                <c:pt idx="1119">
                  <c:v>291.7</c:v>
                </c:pt>
                <c:pt idx="1120">
                  <c:v>292.7</c:v>
                </c:pt>
                <c:pt idx="1121">
                  <c:v>286</c:v>
                </c:pt>
                <c:pt idx="1122">
                  <c:v>288</c:v>
                </c:pt>
                <c:pt idx="1123">
                  <c:v>285.39999999999992</c:v>
                </c:pt>
                <c:pt idx="1124">
                  <c:v>284.7</c:v>
                </c:pt>
                <c:pt idx="1125">
                  <c:v>271.60000000000002</c:v>
                </c:pt>
                <c:pt idx="1126">
                  <c:v>278.7</c:v>
                </c:pt>
                <c:pt idx="1127">
                  <c:v>282.5</c:v>
                </c:pt>
                <c:pt idx="1128">
                  <c:v>281.60000000000002</c:v>
                </c:pt>
                <c:pt idx="1129">
                  <c:v>281</c:v>
                </c:pt>
                <c:pt idx="1130">
                  <c:v>276.3</c:v>
                </c:pt>
                <c:pt idx="1131">
                  <c:v>280.3</c:v>
                </c:pt>
                <c:pt idx="1132">
                  <c:v>283.39999999999992</c:v>
                </c:pt>
                <c:pt idx="1133">
                  <c:v>281</c:v>
                </c:pt>
                <c:pt idx="1134">
                  <c:v>281.7</c:v>
                </c:pt>
                <c:pt idx="1135">
                  <c:v>283.60000000000002</c:v>
                </c:pt>
                <c:pt idx="1136">
                  <c:v>284</c:v>
                </c:pt>
                <c:pt idx="1137">
                  <c:v>277.89999999999992</c:v>
                </c:pt>
                <c:pt idx="1138">
                  <c:v>276.10000000000002</c:v>
                </c:pt>
                <c:pt idx="1139">
                  <c:v>279.39999999999992</c:v>
                </c:pt>
                <c:pt idx="1140">
                  <c:v>275.7</c:v>
                </c:pt>
                <c:pt idx="1141">
                  <c:v>277.8</c:v>
                </c:pt>
                <c:pt idx="1142">
                  <c:v>271.10000000000002</c:v>
                </c:pt>
                <c:pt idx="1143">
                  <c:v>268</c:v>
                </c:pt>
                <c:pt idx="1144">
                  <c:v>273.7</c:v>
                </c:pt>
                <c:pt idx="1145">
                  <c:v>273</c:v>
                </c:pt>
                <c:pt idx="1146">
                  <c:v>272.39999999999992</c:v>
                </c:pt>
                <c:pt idx="1147">
                  <c:v>273.2</c:v>
                </c:pt>
                <c:pt idx="1148">
                  <c:v>261.39999999999992</c:v>
                </c:pt>
                <c:pt idx="1149">
                  <c:v>253.7</c:v>
                </c:pt>
                <c:pt idx="1150">
                  <c:v>254.8</c:v>
                </c:pt>
                <c:pt idx="1151">
                  <c:v>256.89999999999992</c:v>
                </c:pt>
                <c:pt idx="1152">
                  <c:v>253.8</c:v>
                </c:pt>
                <c:pt idx="1153">
                  <c:v>261</c:v>
                </c:pt>
                <c:pt idx="1154">
                  <c:v>261.39999999999992</c:v>
                </c:pt>
                <c:pt idx="1155">
                  <c:v>257.89999999999992</c:v>
                </c:pt>
                <c:pt idx="1156">
                  <c:v>257.89999999999992</c:v>
                </c:pt>
                <c:pt idx="1157">
                  <c:v>252.4</c:v>
                </c:pt>
                <c:pt idx="1158">
                  <c:v>252.4</c:v>
                </c:pt>
                <c:pt idx="1159">
                  <c:v>252.9</c:v>
                </c:pt>
                <c:pt idx="1160">
                  <c:v>248.4</c:v>
                </c:pt>
                <c:pt idx="1161">
                  <c:v>242</c:v>
                </c:pt>
                <c:pt idx="1162">
                  <c:v>243.1</c:v>
                </c:pt>
                <c:pt idx="1163">
                  <c:v>244.1</c:v>
                </c:pt>
                <c:pt idx="1164">
                  <c:v>254.2</c:v>
                </c:pt>
                <c:pt idx="1165">
                  <c:v>253.3</c:v>
                </c:pt>
                <c:pt idx="1166">
                  <c:v>247.2</c:v>
                </c:pt>
                <c:pt idx="1167">
                  <c:v>246.3</c:v>
                </c:pt>
                <c:pt idx="1168">
                  <c:v>246</c:v>
                </c:pt>
                <c:pt idx="1169">
                  <c:v>246.5</c:v>
                </c:pt>
                <c:pt idx="1170">
                  <c:v>246.1</c:v>
                </c:pt>
                <c:pt idx="1171">
                  <c:v>249.9</c:v>
                </c:pt>
                <c:pt idx="1172">
                  <c:v>248</c:v>
                </c:pt>
                <c:pt idx="1173">
                  <c:v>244.1</c:v>
                </c:pt>
                <c:pt idx="1174">
                  <c:v>247</c:v>
                </c:pt>
                <c:pt idx="1175">
                  <c:v>240.7</c:v>
                </c:pt>
                <c:pt idx="1176">
                  <c:v>244.7</c:v>
                </c:pt>
                <c:pt idx="1177">
                  <c:v>241.7</c:v>
                </c:pt>
                <c:pt idx="1178">
                  <c:v>238.7</c:v>
                </c:pt>
                <c:pt idx="1179">
                  <c:v>235.2</c:v>
                </c:pt>
                <c:pt idx="1180">
                  <c:v>238.7</c:v>
                </c:pt>
                <c:pt idx="1181">
                  <c:v>233.4</c:v>
                </c:pt>
                <c:pt idx="1182">
                  <c:v>233.5</c:v>
                </c:pt>
                <c:pt idx="1183">
                  <c:v>236.7</c:v>
                </c:pt>
                <c:pt idx="1184">
                  <c:v>239.3</c:v>
                </c:pt>
                <c:pt idx="1185">
                  <c:v>234.9</c:v>
                </c:pt>
                <c:pt idx="1186">
                  <c:v>236.2</c:v>
                </c:pt>
                <c:pt idx="1187">
                  <c:v>240.5</c:v>
                </c:pt>
                <c:pt idx="1188">
                  <c:v>233.7</c:v>
                </c:pt>
                <c:pt idx="1189">
                  <c:v>233.5</c:v>
                </c:pt>
                <c:pt idx="1190">
                  <c:v>238.4</c:v>
                </c:pt>
                <c:pt idx="1191">
                  <c:v>238.4</c:v>
                </c:pt>
                <c:pt idx="1192">
                  <c:v>236.1</c:v>
                </c:pt>
                <c:pt idx="1193">
                  <c:v>228.3</c:v>
                </c:pt>
                <c:pt idx="1194">
                  <c:v>231.7</c:v>
                </c:pt>
                <c:pt idx="1195">
                  <c:v>231.1</c:v>
                </c:pt>
                <c:pt idx="1196">
                  <c:v>231.6</c:v>
                </c:pt>
                <c:pt idx="1197">
                  <c:v>226.4</c:v>
                </c:pt>
                <c:pt idx="1198">
                  <c:v>224.9</c:v>
                </c:pt>
                <c:pt idx="1199">
                  <c:v>227.9</c:v>
                </c:pt>
                <c:pt idx="1200">
                  <c:v>221.8</c:v>
                </c:pt>
                <c:pt idx="1201">
                  <c:v>223</c:v>
                </c:pt>
                <c:pt idx="1202">
                  <c:v>227.8</c:v>
                </c:pt>
                <c:pt idx="1203">
                  <c:v>230.7</c:v>
                </c:pt>
                <c:pt idx="1204">
                  <c:v>225.9</c:v>
                </c:pt>
                <c:pt idx="1205">
                  <c:v>222.6</c:v>
                </c:pt>
                <c:pt idx="1206">
                  <c:v>222.2</c:v>
                </c:pt>
                <c:pt idx="1207">
                  <c:v>223.4</c:v>
                </c:pt>
                <c:pt idx="1208">
                  <c:v>218.3</c:v>
                </c:pt>
                <c:pt idx="1209">
                  <c:v>222.6</c:v>
                </c:pt>
                <c:pt idx="1210">
                  <c:v>218.2</c:v>
                </c:pt>
                <c:pt idx="1211">
                  <c:v>220.9</c:v>
                </c:pt>
                <c:pt idx="1212">
                  <c:v>219.6</c:v>
                </c:pt>
                <c:pt idx="1213">
                  <c:v>217.5</c:v>
                </c:pt>
                <c:pt idx="1214">
                  <c:v>216.2</c:v>
                </c:pt>
                <c:pt idx="1215">
                  <c:v>217.4</c:v>
                </c:pt>
                <c:pt idx="1216">
                  <c:v>214.3</c:v>
                </c:pt>
                <c:pt idx="1217">
                  <c:v>208.8</c:v>
                </c:pt>
                <c:pt idx="1218">
                  <c:v>203.2</c:v>
                </c:pt>
                <c:pt idx="1219">
                  <c:v>200.1</c:v>
                </c:pt>
                <c:pt idx="1220">
                  <c:v>200.8</c:v>
                </c:pt>
                <c:pt idx="1221">
                  <c:v>200</c:v>
                </c:pt>
                <c:pt idx="1222">
                  <c:v>203.2</c:v>
                </c:pt>
                <c:pt idx="1223">
                  <c:v>207.4</c:v>
                </c:pt>
                <c:pt idx="1224">
                  <c:v>208.7</c:v>
                </c:pt>
                <c:pt idx="1225">
                  <c:v>205</c:v>
                </c:pt>
                <c:pt idx="1226">
                  <c:v>205.5</c:v>
                </c:pt>
                <c:pt idx="1227">
                  <c:v>205.6</c:v>
                </c:pt>
                <c:pt idx="1228">
                  <c:v>205.3</c:v>
                </c:pt>
                <c:pt idx="1229">
                  <c:v>208.7</c:v>
                </c:pt>
                <c:pt idx="1230">
                  <c:v>207.4</c:v>
                </c:pt>
                <c:pt idx="1231">
                  <c:v>202.4</c:v>
                </c:pt>
                <c:pt idx="1232">
                  <c:v>205</c:v>
                </c:pt>
                <c:pt idx="1233">
                  <c:v>205.6</c:v>
                </c:pt>
                <c:pt idx="1234">
                  <c:v>204.6</c:v>
                </c:pt>
                <c:pt idx="1235">
                  <c:v>203.4</c:v>
                </c:pt>
                <c:pt idx="1236">
                  <c:v>200.4</c:v>
                </c:pt>
                <c:pt idx="1237">
                  <c:v>201.2</c:v>
                </c:pt>
                <c:pt idx="1238">
                  <c:v>200.5</c:v>
                </c:pt>
                <c:pt idx="1239">
                  <c:v>203.2</c:v>
                </c:pt>
                <c:pt idx="1240">
                  <c:v>205.8</c:v>
                </c:pt>
                <c:pt idx="1241">
                  <c:v>204.1</c:v>
                </c:pt>
                <c:pt idx="1242">
                  <c:v>204.6</c:v>
                </c:pt>
                <c:pt idx="1243">
                  <c:v>206.8</c:v>
                </c:pt>
                <c:pt idx="1244">
                  <c:v>201.6</c:v>
                </c:pt>
                <c:pt idx="1245">
                  <c:v>201</c:v>
                </c:pt>
                <c:pt idx="1246">
                  <c:v>206</c:v>
                </c:pt>
                <c:pt idx="1247">
                  <c:v>215</c:v>
                </c:pt>
                <c:pt idx="1248">
                  <c:v>221.1</c:v>
                </c:pt>
                <c:pt idx="1249">
                  <c:v>223.3</c:v>
                </c:pt>
                <c:pt idx="1250">
                  <c:v>224.1</c:v>
                </c:pt>
                <c:pt idx="1251">
                  <c:v>230.9</c:v>
                </c:pt>
                <c:pt idx="1252">
                  <c:v>234</c:v>
                </c:pt>
                <c:pt idx="1253">
                  <c:v>240</c:v>
                </c:pt>
                <c:pt idx="1254">
                  <c:v>246.4</c:v>
                </c:pt>
                <c:pt idx="1255">
                  <c:v>253.7</c:v>
                </c:pt>
                <c:pt idx="1256">
                  <c:v>258</c:v>
                </c:pt>
                <c:pt idx="1257">
                  <c:v>262.5</c:v>
                </c:pt>
                <c:pt idx="1258">
                  <c:v>278.2</c:v>
                </c:pt>
                <c:pt idx="1259">
                  <c:v>287.60000000000002</c:v>
                </c:pt>
                <c:pt idx="1260">
                  <c:v>297.39999999999992</c:v>
                </c:pt>
                <c:pt idx="1261">
                  <c:v>308.8</c:v>
                </c:pt>
                <c:pt idx="1262">
                  <c:v>317.3</c:v>
                </c:pt>
                <c:pt idx="1263">
                  <c:v>332.3</c:v>
                </c:pt>
                <c:pt idx="1264">
                  <c:v>339</c:v>
                </c:pt>
                <c:pt idx="1265">
                  <c:v>354.8</c:v>
                </c:pt>
                <c:pt idx="1266">
                  <c:v>369.4</c:v>
                </c:pt>
                <c:pt idx="1267">
                  <c:v>384.6</c:v>
                </c:pt>
                <c:pt idx="1268">
                  <c:v>399.1</c:v>
                </c:pt>
                <c:pt idx="1269">
                  <c:v>409.3</c:v>
                </c:pt>
                <c:pt idx="1270">
                  <c:v>421.3</c:v>
                </c:pt>
                <c:pt idx="1271">
                  <c:v>430.6</c:v>
                </c:pt>
                <c:pt idx="1272">
                  <c:v>445.9</c:v>
                </c:pt>
                <c:pt idx="1273">
                  <c:v>471.6</c:v>
                </c:pt>
                <c:pt idx="1274">
                  <c:v>486.2</c:v>
                </c:pt>
                <c:pt idx="1275">
                  <c:v>502.5</c:v>
                </c:pt>
                <c:pt idx="1276">
                  <c:v>518.29999999999995</c:v>
                </c:pt>
                <c:pt idx="1277">
                  <c:v>545</c:v>
                </c:pt>
                <c:pt idx="1278">
                  <c:v>564.4</c:v>
                </c:pt>
                <c:pt idx="1279">
                  <c:v>580.20000000000005</c:v>
                </c:pt>
                <c:pt idx="1280">
                  <c:v>595.5</c:v>
                </c:pt>
                <c:pt idx="1281">
                  <c:v>619.4</c:v>
                </c:pt>
                <c:pt idx="1282">
                  <c:v>643.4</c:v>
                </c:pt>
                <c:pt idx="1283">
                  <c:v>668.2</c:v>
                </c:pt>
                <c:pt idx="1284">
                  <c:v>689.6</c:v>
                </c:pt>
                <c:pt idx="1285">
                  <c:v>715.4</c:v>
                </c:pt>
                <c:pt idx="1286">
                  <c:v>732.1</c:v>
                </c:pt>
                <c:pt idx="1287">
                  <c:v>750.4</c:v>
                </c:pt>
                <c:pt idx="1288">
                  <c:v>780.4</c:v>
                </c:pt>
                <c:pt idx="1289">
                  <c:v>789.5</c:v>
                </c:pt>
                <c:pt idx="1290">
                  <c:v>821</c:v>
                </c:pt>
                <c:pt idx="1291">
                  <c:v>840.5</c:v>
                </c:pt>
                <c:pt idx="1292">
                  <c:v>871.9</c:v>
                </c:pt>
                <c:pt idx="1293">
                  <c:v>897.6</c:v>
                </c:pt>
                <c:pt idx="1294">
                  <c:v>930.2</c:v>
                </c:pt>
                <c:pt idx="1295">
                  <c:v>956.7</c:v>
                </c:pt>
                <c:pt idx="1296">
                  <c:v>980</c:v>
                </c:pt>
                <c:pt idx="1297">
                  <c:v>1012</c:v>
                </c:pt>
                <c:pt idx="1298">
                  <c:v>1029</c:v>
                </c:pt>
                <c:pt idx="1299">
                  <c:v>1050</c:v>
                </c:pt>
                <c:pt idx="1300">
                  <c:v>1067</c:v>
                </c:pt>
                <c:pt idx="1301">
                  <c:v>1104</c:v>
                </c:pt>
                <c:pt idx="1302">
                  <c:v>1129</c:v>
                </c:pt>
                <c:pt idx="1303">
                  <c:v>1154</c:v>
                </c:pt>
                <c:pt idx="1304">
                  <c:v>1183</c:v>
                </c:pt>
                <c:pt idx="1305">
                  <c:v>1217</c:v>
                </c:pt>
                <c:pt idx="1306">
                  <c:v>1247</c:v>
                </c:pt>
                <c:pt idx="1307">
                  <c:v>1292</c:v>
                </c:pt>
                <c:pt idx="1308">
                  <c:v>1327</c:v>
                </c:pt>
                <c:pt idx="1309">
                  <c:v>1380</c:v>
                </c:pt>
                <c:pt idx="1310">
                  <c:v>1415</c:v>
                </c:pt>
                <c:pt idx="1311">
                  <c:v>1451</c:v>
                </c:pt>
                <c:pt idx="1312">
                  <c:v>1469</c:v>
                </c:pt>
                <c:pt idx="1313">
                  <c:v>1491</c:v>
                </c:pt>
                <c:pt idx="1314">
                  <c:v>1536</c:v>
                </c:pt>
                <c:pt idx="1315">
                  <c:v>1566</c:v>
                </c:pt>
                <c:pt idx="1316">
                  <c:v>1601</c:v>
                </c:pt>
                <c:pt idx="1317">
                  <c:v>1644</c:v>
                </c:pt>
                <c:pt idx="1318">
                  <c:v>1674</c:v>
                </c:pt>
                <c:pt idx="1319">
                  <c:v>1734</c:v>
                </c:pt>
                <c:pt idx="1320">
                  <c:v>1764</c:v>
                </c:pt>
                <c:pt idx="1321">
                  <c:v>1818</c:v>
                </c:pt>
                <c:pt idx="1322">
                  <c:v>1846</c:v>
                </c:pt>
                <c:pt idx="1323">
                  <c:v>1881</c:v>
                </c:pt>
                <c:pt idx="1324">
                  <c:v>1891</c:v>
                </c:pt>
                <c:pt idx="1325">
                  <c:v>1924</c:v>
                </c:pt>
                <c:pt idx="1326">
                  <c:v>1949</c:v>
                </c:pt>
                <c:pt idx="1327">
                  <c:v>1980</c:v>
                </c:pt>
                <c:pt idx="1328">
                  <c:v>2041</c:v>
                </c:pt>
                <c:pt idx="1329">
                  <c:v>2096</c:v>
                </c:pt>
                <c:pt idx="1330">
                  <c:v>2118</c:v>
                </c:pt>
                <c:pt idx="1331">
                  <c:v>2166</c:v>
                </c:pt>
                <c:pt idx="1332">
                  <c:v>2177</c:v>
                </c:pt>
                <c:pt idx="1333">
                  <c:v>2201</c:v>
                </c:pt>
                <c:pt idx="1334">
                  <c:v>2254</c:v>
                </c:pt>
                <c:pt idx="1335">
                  <c:v>2262</c:v>
                </c:pt>
                <c:pt idx="1336">
                  <c:v>2293</c:v>
                </c:pt>
                <c:pt idx="1337">
                  <c:v>2321</c:v>
                </c:pt>
                <c:pt idx="1338">
                  <c:v>2342</c:v>
                </c:pt>
                <c:pt idx="1339">
                  <c:v>2363</c:v>
                </c:pt>
                <c:pt idx="1340">
                  <c:v>2393</c:v>
                </c:pt>
                <c:pt idx="1341">
                  <c:v>2392</c:v>
                </c:pt>
                <c:pt idx="1342">
                  <c:v>2413</c:v>
                </c:pt>
                <c:pt idx="1343">
                  <c:v>2447</c:v>
                </c:pt>
                <c:pt idx="1344">
                  <c:v>2482</c:v>
                </c:pt>
                <c:pt idx="1345">
                  <c:v>2462</c:v>
                </c:pt>
                <c:pt idx="1346">
                  <c:v>2507</c:v>
                </c:pt>
                <c:pt idx="1347">
                  <c:v>2527</c:v>
                </c:pt>
                <c:pt idx="1348">
                  <c:v>2527</c:v>
                </c:pt>
                <c:pt idx="1349">
                  <c:v>2524</c:v>
                </c:pt>
                <c:pt idx="1350">
                  <c:v>2528</c:v>
                </c:pt>
                <c:pt idx="1351">
                  <c:v>2565</c:v>
                </c:pt>
                <c:pt idx="1352">
                  <c:v>2545</c:v>
                </c:pt>
                <c:pt idx="1353">
                  <c:v>2544</c:v>
                </c:pt>
                <c:pt idx="1354">
                  <c:v>2547</c:v>
                </c:pt>
                <c:pt idx="1355">
                  <c:v>2524</c:v>
                </c:pt>
                <c:pt idx="1356">
                  <c:v>2549</c:v>
                </c:pt>
                <c:pt idx="1357">
                  <c:v>2551</c:v>
                </c:pt>
                <c:pt idx="1358">
                  <c:v>2530</c:v>
                </c:pt>
                <c:pt idx="1359">
                  <c:v>2507</c:v>
                </c:pt>
                <c:pt idx="1360">
                  <c:v>2507</c:v>
                </c:pt>
                <c:pt idx="1361">
                  <c:v>2493</c:v>
                </c:pt>
                <c:pt idx="1362">
                  <c:v>2491</c:v>
                </c:pt>
                <c:pt idx="1363">
                  <c:v>2466</c:v>
                </c:pt>
                <c:pt idx="1364">
                  <c:v>2470</c:v>
                </c:pt>
                <c:pt idx="1365">
                  <c:v>2441</c:v>
                </c:pt>
                <c:pt idx="1366">
                  <c:v>2437</c:v>
                </c:pt>
                <c:pt idx="1367">
                  <c:v>2398</c:v>
                </c:pt>
                <c:pt idx="1368">
                  <c:v>2384</c:v>
                </c:pt>
                <c:pt idx="1369">
                  <c:v>2371</c:v>
                </c:pt>
                <c:pt idx="1370">
                  <c:v>2342</c:v>
                </c:pt>
                <c:pt idx="1371">
                  <c:v>2296</c:v>
                </c:pt>
                <c:pt idx="1372">
                  <c:v>2261</c:v>
                </c:pt>
                <c:pt idx="1373">
                  <c:v>2272</c:v>
                </c:pt>
                <c:pt idx="1374">
                  <c:v>2222</c:v>
                </c:pt>
                <c:pt idx="1375">
                  <c:v>2218</c:v>
                </c:pt>
                <c:pt idx="1376">
                  <c:v>2195</c:v>
                </c:pt>
                <c:pt idx="1377">
                  <c:v>2167</c:v>
                </c:pt>
                <c:pt idx="1378">
                  <c:v>2139</c:v>
                </c:pt>
                <c:pt idx="1379">
                  <c:v>2099</c:v>
                </c:pt>
                <c:pt idx="1380">
                  <c:v>2074</c:v>
                </c:pt>
                <c:pt idx="1381">
                  <c:v>2016</c:v>
                </c:pt>
                <c:pt idx="1382">
                  <c:v>1984</c:v>
                </c:pt>
                <c:pt idx="1383">
                  <c:v>1950</c:v>
                </c:pt>
                <c:pt idx="1384">
                  <c:v>1906</c:v>
                </c:pt>
                <c:pt idx="1385">
                  <c:v>1878</c:v>
                </c:pt>
                <c:pt idx="1386">
                  <c:v>1846</c:v>
                </c:pt>
                <c:pt idx="1387">
                  <c:v>1804</c:v>
                </c:pt>
                <c:pt idx="1388">
                  <c:v>1775</c:v>
                </c:pt>
                <c:pt idx="1389">
                  <c:v>1759</c:v>
                </c:pt>
                <c:pt idx="1390">
                  <c:v>1714</c:v>
                </c:pt>
                <c:pt idx="1391">
                  <c:v>1673</c:v>
                </c:pt>
                <c:pt idx="1392">
                  <c:v>1630</c:v>
                </c:pt>
                <c:pt idx="1393">
                  <c:v>1596</c:v>
                </c:pt>
                <c:pt idx="1394">
                  <c:v>1585</c:v>
                </c:pt>
                <c:pt idx="1395">
                  <c:v>1556</c:v>
                </c:pt>
                <c:pt idx="1396">
                  <c:v>1510</c:v>
                </c:pt>
                <c:pt idx="1397">
                  <c:v>1474</c:v>
                </c:pt>
                <c:pt idx="1398">
                  <c:v>1447</c:v>
                </c:pt>
                <c:pt idx="1399">
                  <c:v>1420</c:v>
                </c:pt>
                <c:pt idx="1400">
                  <c:v>1381</c:v>
                </c:pt>
                <c:pt idx="1401">
                  <c:v>1341</c:v>
                </c:pt>
                <c:pt idx="1402">
                  <c:v>1307</c:v>
                </c:pt>
                <c:pt idx="1403">
                  <c:v>1288</c:v>
                </c:pt>
                <c:pt idx="1404">
                  <c:v>1255</c:v>
                </c:pt>
                <c:pt idx="1405">
                  <c:v>1215</c:v>
                </c:pt>
                <c:pt idx="1406">
                  <c:v>1190</c:v>
                </c:pt>
                <c:pt idx="1407">
                  <c:v>1160</c:v>
                </c:pt>
                <c:pt idx="1408">
                  <c:v>1130</c:v>
                </c:pt>
                <c:pt idx="1409">
                  <c:v>1097</c:v>
                </c:pt>
                <c:pt idx="1410">
                  <c:v>1064</c:v>
                </c:pt>
                <c:pt idx="1411">
                  <c:v>1022</c:v>
                </c:pt>
                <c:pt idx="1412">
                  <c:v>997.1</c:v>
                </c:pt>
                <c:pt idx="1413">
                  <c:v>967.4</c:v>
                </c:pt>
                <c:pt idx="1414">
                  <c:v>947.3</c:v>
                </c:pt>
                <c:pt idx="1415">
                  <c:v>907.5</c:v>
                </c:pt>
                <c:pt idx="1416">
                  <c:v>876.8</c:v>
                </c:pt>
                <c:pt idx="1417">
                  <c:v>838.1</c:v>
                </c:pt>
                <c:pt idx="1418">
                  <c:v>812.6</c:v>
                </c:pt>
                <c:pt idx="1419">
                  <c:v>783.2</c:v>
                </c:pt>
                <c:pt idx="1420">
                  <c:v>761.9</c:v>
                </c:pt>
                <c:pt idx="1421">
                  <c:v>731.9</c:v>
                </c:pt>
                <c:pt idx="1422">
                  <c:v>702.4</c:v>
                </c:pt>
                <c:pt idx="1423">
                  <c:v>679.4</c:v>
                </c:pt>
                <c:pt idx="1424">
                  <c:v>653.9</c:v>
                </c:pt>
                <c:pt idx="1425">
                  <c:v>625.29999999999995</c:v>
                </c:pt>
                <c:pt idx="1426">
                  <c:v>591</c:v>
                </c:pt>
                <c:pt idx="1427">
                  <c:v>566.4</c:v>
                </c:pt>
                <c:pt idx="1428">
                  <c:v>547</c:v>
                </c:pt>
                <c:pt idx="1429">
                  <c:v>522.79999999999995</c:v>
                </c:pt>
                <c:pt idx="1430">
                  <c:v>502</c:v>
                </c:pt>
                <c:pt idx="1431">
                  <c:v>473.9</c:v>
                </c:pt>
                <c:pt idx="1432">
                  <c:v>452.9</c:v>
                </c:pt>
                <c:pt idx="1433">
                  <c:v>428.9</c:v>
                </c:pt>
                <c:pt idx="1434">
                  <c:v>404.7</c:v>
                </c:pt>
                <c:pt idx="1435">
                  <c:v>380</c:v>
                </c:pt>
                <c:pt idx="1436">
                  <c:v>360</c:v>
                </c:pt>
                <c:pt idx="1437">
                  <c:v>339.3</c:v>
                </c:pt>
                <c:pt idx="1438">
                  <c:v>322.7</c:v>
                </c:pt>
                <c:pt idx="1439">
                  <c:v>301.7</c:v>
                </c:pt>
                <c:pt idx="1440">
                  <c:v>281.10000000000002</c:v>
                </c:pt>
                <c:pt idx="1441">
                  <c:v>267.60000000000002</c:v>
                </c:pt>
                <c:pt idx="1442">
                  <c:v>245.6</c:v>
                </c:pt>
                <c:pt idx="1443">
                  <c:v>228.3</c:v>
                </c:pt>
                <c:pt idx="1444">
                  <c:v>215.6</c:v>
                </c:pt>
                <c:pt idx="1445">
                  <c:v>195.2</c:v>
                </c:pt>
                <c:pt idx="1446">
                  <c:v>181</c:v>
                </c:pt>
                <c:pt idx="1447">
                  <c:v>171.8</c:v>
                </c:pt>
                <c:pt idx="1448">
                  <c:v>162.69999999999999</c:v>
                </c:pt>
                <c:pt idx="1449">
                  <c:v>148.80000000000001</c:v>
                </c:pt>
                <c:pt idx="1450">
                  <c:v>139.5</c:v>
                </c:pt>
                <c:pt idx="1451">
                  <c:v>132</c:v>
                </c:pt>
                <c:pt idx="1452">
                  <c:v>123.2</c:v>
                </c:pt>
                <c:pt idx="1453">
                  <c:v>113.5</c:v>
                </c:pt>
                <c:pt idx="1454">
                  <c:v>106.6</c:v>
                </c:pt>
                <c:pt idx="1455">
                  <c:v>99.22</c:v>
                </c:pt>
                <c:pt idx="1456">
                  <c:v>95.38</c:v>
                </c:pt>
                <c:pt idx="1457">
                  <c:v>88.02</c:v>
                </c:pt>
                <c:pt idx="1458">
                  <c:v>85.64</c:v>
                </c:pt>
                <c:pt idx="1459">
                  <c:v>80.64</c:v>
                </c:pt>
                <c:pt idx="1460">
                  <c:v>77.77</c:v>
                </c:pt>
                <c:pt idx="1461">
                  <c:v>75.459999999999994</c:v>
                </c:pt>
                <c:pt idx="1462">
                  <c:v>70.72</c:v>
                </c:pt>
                <c:pt idx="1463">
                  <c:v>66.89</c:v>
                </c:pt>
                <c:pt idx="1464">
                  <c:v>66.05</c:v>
                </c:pt>
                <c:pt idx="1465">
                  <c:v>65.42</c:v>
                </c:pt>
                <c:pt idx="1466">
                  <c:v>64.06</c:v>
                </c:pt>
                <c:pt idx="1467">
                  <c:v>62.64</c:v>
                </c:pt>
                <c:pt idx="1468">
                  <c:v>60.24</c:v>
                </c:pt>
                <c:pt idx="1469">
                  <c:v>59.720000000000006</c:v>
                </c:pt>
                <c:pt idx="1470">
                  <c:v>57.83</c:v>
                </c:pt>
                <c:pt idx="1471">
                  <c:v>58.58</c:v>
                </c:pt>
                <c:pt idx="1472">
                  <c:v>57.61</c:v>
                </c:pt>
                <c:pt idx="1473">
                  <c:v>54.6</c:v>
                </c:pt>
                <c:pt idx="1474">
                  <c:v>54.99</c:v>
                </c:pt>
                <c:pt idx="1475">
                  <c:v>56</c:v>
                </c:pt>
                <c:pt idx="1476">
                  <c:v>55.54</c:v>
                </c:pt>
                <c:pt idx="1477">
                  <c:v>55.3</c:v>
                </c:pt>
                <c:pt idx="1478">
                  <c:v>54.67</c:v>
                </c:pt>
                <c:pt idx="1479">
                  <c:v>52.87</c:v>
                </c:pt>
                <c:pt idx="1480">
                  <c:v>53.660000000000004</c:v>
                </c:pt>
                <c:pt idx="1481">
                  <c:v>52.65</c:v>
                </c:pt>
                <c:pt idx="1482">
                  <c:v>53.620000000000005</c:v>
                </c:pt>
                <c:pt idx="1483">
                  <c:v>50.99</c:v>
                </c:pt>
                <c:pt idx="1484">
                  <c:v>50.809999999999995</c:v>
                </c:pt>
                <c:pt idx="1485">
                  <c:v>51.3</c:v>
                </c:pt>
                <c:pt idx="1486">
                  <c:v>52.949999999999996</c:v>
                </c:pt>
                <c:pt idx="1487">
                  <c:v>53.53</c:v>
                </c:pt>
                <c:pt idx="1488">
                  <c:v>53.37</c:v>
                </c:pt>
                <c:pt idx="1489">
                  <c:v>51.1</c:v>
                </c:pt>
                <c:pt idx="1490">
                  <c:v>50.75</c:v>
                </c:pt>
                <c:pt idx="1491">
                  <c:v>51.349999999999994</c:v>
                </c:pt>
                <c:pt idx="1492">
                  <c:v>51.58</c:v>
                </c:pt>
                <c:pt idx="1493">
                  <c:v>50.97</c:v>
                </c:pt>
                <c:pt idx="1494">
                  <c:v>51.4</c:v>
                </c:pt>
                <c:pt idx="1495">
                  <c:v>51.98</c:v>
                </c:pt>
                <c:pt idx="1496">
                  <c:v>49.949999999999996</c:v>
                </c:pt>
                <c:pt idx="1497">
                  <c:v>50.96</c:v>
                </c:pt>
                <c:pt idx="1498">
                  <c:v>52.260000000000005</c:v>
                </c:pt>
                <c:pt idx="1499">
                  <c:v>51.3</c:v>
                </c:pt>
                <c:pt idx="1500">
                  <c:v>50</c:v>
                </c:pt>
              </c:numCache>
            </c:numRef>
          </c:yVal>
        </c:ser>
        <c:ser>
          <c:idx val="3"/>
          <c:order val="3"/>
          <c:tx>
            <c:strRef>
              <c:f>'5cm_275'!$E$31</c:f>
              <c:strCache>
                <c:ptCount val="1"/>
                <c:pt idx="0">
                  <c:v>290nm</c:v>
                </c:pt>
              </c:strCache>
            </c:strRef>
          </c:tx>
          <c:spPr>
            <a:ln w="12700">
              <a:solidFill>
                <a:srgbClr val="00FFFF"/>
              </a:solidFill>
              <a:prstDash val="solid"/>
            </a:ln>
          </c:spPr>
          <c:marker>
            <c:symbol val="x"/>
            <c:size val="5"/>
            <c:spPr>
              <a:noFill/>
              <a:ln>
                <a:solidFill>
                  <a:srgbClr val="00FFFF"/>
                </a:solidFill>
                <a:prstDash val="solid"/>
              </a:ln>
            </c:spPr>
          </c:marker>
          <c:xVal>
            <c:numRef>
              <c:f>'5cm_275'!$A$32:$A$1532</c:f>
              <c:numCache>
                <c:formatCode>General</c:formatCode>
                <c:ptCount val="1501"/>
                <c:pt idx="0">
                  <c:v>300</c:v>
                </c:pt>
                <c:pt idx="1">
                  <c:v>300.2</c:v>
                </c:pt>
                <c:pt idx="2">
                  <c:v>300.39999999999992</c:v>
                </c:pt>
                <c:pt idx="3">
                  <c:v>300.60000000000002</c:v>
                </c:pt>
                <c:pt idx="4">
                  <c:v>300.8</c:v>
                </c:pt>
                <c:pt idx="5">
                  <c:v>301</c:v>
                </c:pt>
                <c:pt idx="6">
                  <c:v>301.2</c:v>
                </c:pt>
                <c:pt idx="7">
                  <c:v>301.39999999999992</c:v>
                </c:pt>
                <c:pt idx="8">
                  <c:v>301.60000000000002</c:v>
                </c:pt>
                <c:pt idx="9">
                  <c:v>301.8</c:v>
                </c:pt>
                <c:pt idx="10">
                  <c:v>302</c:v>
                </c:pt>
                <c:pt idx="11">
                  <c:v>302.2</c:v>
                </c:pt>
                <c:pt idx="12">
                  <c:v>302.39999999999992</c:v>
                </c:pt>
                <c:pt idx="13">
                  <c:v>302.60000000000002</c:v>
                </c:pt>
                <c:pt idx="14">
                  <c:v>302.8</c:v>
                </c:pt>
                <c:pt idx="15">
                  <c:v>303</c:v>
                </c:pt>
                <c:pt idx="16">
                  <c:v>303.2</c:v>
                </c:pt>
                <c:pt idx="17">
                  <c:v>303.39999999999992</c:v>
                </c:pt>
                <c:pt idx="18">
                  <c:v>303.60000000000002</c:v>
                </c:pt>
                <c:pt idx="19">
                  <c:v>303.8</c:v>
                </c:pt>
                <c:pt idx="20">
                  <c:v>304</c:v>
                </c:pt>
                <c:pt idx="21">
                  <c:v>304.2</c:v>
                </c:pt>
                <c:pt idx="22">
                  <c:v>304.39999999999992</c:v>
                </c:pt>
                <c:pt idx="23">
                  <c:v>304.60000000000002</c:v>
                </c:pt>
                <c:pt idx="24">
                  <c:v>304.8</c:v>
                </c:pt>
                <c:pt idx="25">
                  <c:v>305</c:v>
                </c:pt>
                <c:pt idx="26">
                  <c:v>305.2</c:v>
                </c:pt>
                <c:pt idx="27">
                  <c:v>305.39999999999992</c:v>
                </c:pt>
                <c:pt idx="28">
                  <c:v>305.60000000000002</c:v>
                </c:pt>
                <c:pt idx="29">
                  <c:v>305.8</c:v>
                </c:pt>
                <c:pt idx="30">
                  <c:v>306</c:v>
                </c:pt>
                <c:pt idx="31">
                  <c:v>306.2</c:v>
                </c:pt>
                <c:pt idx="32">
                  <c:v>306.39999999999992</c:v>
                </c:pt>
                <c:pt idx="33">
                  <c:v>306.60000000000002</c:v>
                </c:pt>
                <c:pt idx="34">
                  <c:v>306.8</c:v>
                </c:pt>
                <c:pt idx="35">
                  <c:v>307</c:v>
                </c:pt>
                <c:pt idx="36">
                  <c:v>307.2</c:v>
                </c:pt>
                <c:pt idx="37">
                  <c:v>307.39999999999992</c:v>
                </c:pt>
                <c:pt idx="38">
                  <c:v>307.60000000000002</c:v>
                </c:pt>
                <c:pt idx="39">
                  <c:v>307.8</c:v>
                </c:pt>
                <c:pt idx="40">
                  <c:v>308</c:v>
                </c:pt>
                <c:pt idx="41">
                  <c:v>308.2</c:v>
                </c:pt>
                <c:pt idx="42">
                  <c:v>308.39999999999992</c:v>
                </c:pt>
                <c:pt idx="43">
                  <c:v>308.60000000000002</c:v>
                </c:pt>
                <c:pt idx="44">
                  <c:v>308.8</c:v>
                </c:pt>
                <c:pt idx="45">
                  <c:v>309</c:v>
                </c:pt>
                <c:pt idx="46">
                  <c:v>309.2</c:v>
                </c:pt>
                <c:pt idx="47">
                  <c:v>309.39999999999992</c:v>
                </c:pt>
                <c:pt idx="48">
                  <c:v>309.60000000000002</c:v>
                </c:pt>
                <c:pt idx="49">
                  <c:v>309.8</c:v>
                </c:pt>
                <c:pt idx="50">
                  <c:v>310</c:v>
                </c:pt>
                <c:pt idx="51">
                  <c:v>310.2</c:v>
                </c:pt>
                <c:pt idx="52">
                  <c:v>310.39999999999992</c:v>
                </c:pt>
                <c:pt idx="53">
                  <c:v>310.60000000000002</c:v>
                </c:pt>
                <c:pt idx="54">
                  <c:v>310.8</c:v>
                </c:pt>
                <c:pt idx="55">
                  <c:v>311</c:v>
                </c:pt>
                <c:pt idx="56">
                  <c:v>311.2</c:v>
                </c:pt>
                <c:pt idx="57">
                  <c:v>311.39999999999992</c:v>
                </c:pt>
                <c:pt idx="58">
                  <c:v>311.60000000000002</c:v>
                </c:pt>
                <c:pt idx="59">
                  <c:v>311.8</c:v>
                </c:pt>
                <c:pt idx="60">
                  <c:v>312</c:v>
                </c:pt>
                <c:pt idx="61">
                  <c:v>312.2</c:v>
                </c:pt>
                <c:pt idx="62">
                  <c:v>312.39999999999992</c:v>
                </c:pt>
                <c:pt idx="63">
                  <c:v>312.60000000000002</c:v>
                </c:pt>
                <c:pt idx="64">
                  <c:v>312.8</c:v>
                </c:pt>
                <c:pt idx="65">
                  <c:v>313</c:v>
                </c:pt>
                <c:pt idx="66">
                  <c:v>313.2</c:v>
                </c:pt>
                <c:pt idx="67">
                  <c:v>313.39999999999992</c:v>
                </c:pt>
                <c:pt idx="68">
                  <c:v>313.60000000000002</c:v>
                </c:pt>
                <c:pt idx="69">
                  <c:v>313.8</c:v>
                </c:pt>
                <c:pt idx="70">
                  <c:v>314</c:v>
                </c:pt>
                <c:pt idx="71">
                  <c:v>314.2</c:v>
                </c:pt>
                <c:pt idx="72">
                  <c:v>314.39999999999992</c:v>
                </c:pt>
                <c:pt idx="73">
                  <c:v>314.60000000000002</c:v>
                </c:pt>
                <c:pt idx="74">
                  <c:v>314.8</c:v>
                </c:pt>
                <c:pt idx="75">
                  <c:v>315</c:v>
                </c:pt>
                <c:pt idx="76">
                  <c:v>315.2</c:v>
                </c:pt>
                <c:pt idx="77">
                  <c:v>315.39999999999992</c:v>
                </c:pt>
                <c:pt idx="78">
                  <c:v>315.60000000000002</c:v>
                </c:pt>
                <c:pt idx="79">
                  <c:v>315.8</c:v>
                </c:pt>
                <c:pt idx="80">
                  <c:v>316</c:v>
                </c:pt>
                <c:pt idx="81">
                  <c:v>316.2</c:v>
                </c:pt>
                <c:pt idx="82">
                  <c:v>316.39999999999992</c:v>
                </c:pt>
                <c:pt idx="83">
                  <c:v>316.60000000000002</c:v>
                </c:pt>
                <c:pt idx="84">
                  <c:v>316.8</c:v>
                </c:pt>
                <c:pt idx="85">
                  <c:v>317</c:v>
                </c:pt>
                <c:pt idx="86">
                  <c:v>317.2</c:v>
                </c:pt>
                <c:pt idx="87">
                  <c:v>317.39999999999992</c:v>
                </c:pt>
                <c:pt idx="88">
                  <c:v>317.60000000000002</c:v>
                </c:pt>
                <c:pt idx="89">
                  <c:v>317.8</c:v>
                </c:pt>
                <c:pt idx="90">
                  <c:v>318</c:v>
                </c:pt>
                <c:pt idx="91">
                  <c:v>318.2</c:v>
                </c:pt>
                <c:pt idx="92">
                  <c:v>318.39999999999992</c:v>
                </c:pt>
                <c:pt idx="93">
                  <c:v>318.60000000000002</c:v>
                </c:pt>
                <c:pt idx="94">
                  <c:v>318.8</c:v>
                </c:pt>
                <c:pt idx="95">
                  <c:v>319</c:v>
                </c:pt>
                <c:pt idx="96">
                  <c:v>319.2</c:v>
                </c:pt>
                <c:pt idx="97">
                  <c:v>319.39999999999992</c:v>
                </c:pt>
                <c:pt idx="98">
                  <c:v>319.60000000000002</c:v>
                </c:pt>
                <c:pt idx="99">
                  <c:v>319.8</c:v>
                </c:pt>
                <c:pt idx="100">
                  <c:v>320</c:v>
                </c:pt>
                <c:pt idx="101">
                  <c:v>320.2</c:v>
                </c:pt>
                <c:pt idx="102">
                  <c:v>320.39999999999992</c:v>
                </c:pt>
                <c:pt idx="103">
                  <c:v>320.60000000000002</c:v>
                </c:pt>
                <c:pt idx="104">
                  <c:v>320.8</c:v>
                </c:pt>
                <c:pt idx="105">
                  <c:v>321</c:v>
                </c:pt>
                <c:pt idx="106">
                  <c:v>321.2</c:v>
                </c:pt>
                <c:pt idx="107">
                  <c:v>321.39999999999992</c:v>
                </c:pt>
                <c:pt idx="108">
                  <c:v>321.60000000000002</c:v>
                </c:pt>
                <c:pt idx="109">
                  <c:v>321.8</c:v>
                </c:pt>
                <c:pt idx="110">
                  <c:v>322</c:v>
                </c:pt>
                <c:pt idx="111">
                  <c:v>322.2</c:v>
                </c:pt>
                <c:pt idx="112">
                  <c:v>322.39999999999992</c:v>
                </c:pt>
                <c:pt idx="113">
                  <c:v>322.60000000000002</c:v>
                </c:pt>
                <c:pt idx="114">
                  <c:v>322.8</c:v>
                </c:pt>
                <c:pt idx="115">
                  <c:v>323</c:v>
                </c:pt>
                <c:pt idx="116">
                  <c:v>323.2</c:v>
                </c:pt>
                <c:pt idx="117">
                  <c:v>323.39999999999992</c:v>
                </c:pt>
                <c:pt idx="118">
                  <c:v>323.60000000000002</c:v>
                </c:pt>
                <c:pt idx="119">
                  <c:v>323.8</c:v>
                </c:pt>
                <c:pt idx="120">
                  <c:v>324</c:v>
                </c:pt>
                <c:pt idx="121">
                  <c:v>324.2</c:v>
                </c:pt>
                <c:pt idx="122">
                  <c:v>324.39999999999992</c:v>
                </c:pt>
                <c:pt idx="123">
                  <c:v>324.60000000000002</c:v>
                </c:pt>
                <c:pt idx="124">
                  <c:v>324.8</c:v>
                </c:pt>
                <c:pt idx="125">
                  <c:v>325</c:v>
                </c:pt>
                <c:pt idx="126">
                  <c:v>325.2</c:v>
                </c:pt>
                <c:pt idx="127">
                  <c:v>325.39999999999992</c:v>
                </c:pt>
                <c:pt idx="128">
                  <c:v>325.60000000000002</c:v>
                </c:pt>
                <c:pt idx="129">
                  <c:v>325.8</c:v>
                </c:pt>
                <c:pt idx="130">
                  <c:v>326</c:v>
                </c:pt>
                <c:pt idx="131">
                  <c:v>326.2</c:v>
                </c:pt>
                <c:pt idx="132">
                  <c:v>326.39999999999992</c:v>
                </c:pt>
                <c:pt idx="133">
                  <c:v>326.60000000000002</c:v>
                </c:pt>
                <c:pt idx="134">
                  <c:v>326.8</c:v>
                </c:pt>
                <c:pt idx="135">
                  <c:v>327</c:v>
                </c:pt>
                <c:pt idx="136">
                  <c:v>327.2</c:v>
                </c:pt>
                <c:pt idx="137">
                  <c:v>327.39999999999992</c:v>
                </c:pt>
                <c:pt idx="138">
                  <c:v>327.60000000000002</c:v>
                </c:pt>
                <c:pt idx="139">
                  <c:v>327.8</c:v>
                </c:pt>
                <c:pt idx="140">
                  <c:v>328</c:v>
                </c:pt>
                <c:pt idx="141">
                  <c:v>328.2</c:v>
                </c:pt>
                <c:pt idx="142">
                  <c:v>328.4</c:v>
                </c:pt>
                <c:pt idx="143">
                  <c:v>328.6</c:v>
                </c:pt>
                <c:pt idx="144">
                  <c:v>328.8</c:v>
                </c:pt>
                <c:pt idx="145">
                  <c:v>329</c:v>
                </c:pt>
                <c:pt idx="146">
                  <c:v>329.2</c:v>
                </c:pt>
                <c:pt idx="147">
                  <c:v>329.4</c:v>
                </c:pt>
                <c:pt idx="148">
                  <c:v>329.6</c:v>
                </c:pt>
                <c:pt idx="149">
                  <c:v>329.8</c:v>
                </c:pt>
                <c:pt idx="150">
                  <c:v>330</c:v>
                </c:pt>
                <c:pt idx="151">
                  <c:v>330.2</c:v>
                </c:pt>
                <c:pt idx="152">
                  <c:v>330.4</c:v>
                </c:pt>
                <c:pt idx="153">
                  <c:v>330.6</c:v>
                </c:pt>
                <c:pt idx="154">
                  <c:v>330.8</c:v>
                </c:pt>
                <c:pt idx="155">
                  <c:v>331</c:v>
                </c:pt>
                <c:pt idx="156">
                  <c:v>331.2</c:v>
                </c:pt>
                <c:pt idx="157">
                  <c:v>331.4</c:v>
                </c:pt>
                <c:pt idx="158">
                  <c:v>331.6</c:v>
                </c:pt>
                <c:pt idx="159">
                  <c:v>331.8</c:v>
                </c:pt>
                <c:pt idx="160">
                  <c:v>332</c:v>
                </c:pt>
                <c:pt idx="161">
                  <c:v>332.2</c:v>
                </c:pt>
                <c:pt idx="162">
                  <c:v>332.4</c:v>
                </c:pt>
                <c:pt idx="163">
                  <c:v>332.6</c:v>
                </c:pt>
                <c:pt idx="164">
                  <c:v>332.8</c:v>
                </c:pt>
                <c:pt idx="165">
                  <c:v>333</c:v>
                </c:pt>
                <c:pt idx="166">
                  <c:v>333.2</c:v>
                </c:pt>
                <c:pt idx="167">
                  <c:v>333.4</c:v>
                </c:pt>
                <c:pt idx="168">
                  <c:v>333.6</c:v>
                </c:pt>
                <c:pt idx="169">
                  <c:v>333.8</c:v>
                </c:pt>
                <c:pt idx="170">
                  <c:v>334</c:v>
                </c:pt>
                <c:pt idx="171">
                  <c:v>334.2</c:v>
                </c:pt>
                <c:pt idx="172">
                  <c:v>334.4</c:v>
                </c:pt>
                <c:pt idx="173">
                  <c:v>334.6</c:v>
                </c:pt>
                <c:pt idx="174">
                  <c:v>334.8</c:v>
                </c:pt>
                <c:pt idx="175">
                  <c:v>335</c:v>
                </c:pt>
                <c:pt idx="176">
                  <c:v>335.2</c:v>
                </c:pt>
                <c:pt idx="177">
                  <c:v>335.4</c:v>
                </c:pt>
                <c:pt idx="178">
                  <c:v>335.6</c:v>
                </c:pt>
                <c:pt idx="179">
                  <c:v>335.8</c:v>
                </c:pt>
                <c:pt idx="180">
                  <c:v>336</c:v>
                </c:pt>
                <c:pt idx="181">
                  <c:v>336.2</c:v>
                </c:pt>
                <c:pt idx="182">
                  <c:v>336.4</c:v>
                </c:pt>
                <c:pt idx="183">
                  <c:v>336.6</c:v>
                </c:pt>
                <c:pt idx="184">
                  <c:v>336.8</c:v>
                </c:pt>
                <c:pt idx="185">
                  <c:v>337</c:v>
                </c:pt>
                <c:pt idx="186">
                  <c:v>337.2</c:v>
                </c:pt>
                <c:pt idx="187">
                  <c:v>337.4</c:v>
                </c:pt>
                <c:pt idx="188">
                  <c:v>337.6</c:v>
                </c:pt>
                <c:pt idx="189">
                  <c:v>337.8</c:v>
                </c:pt>
                <c:pt idx="190">
                  <c:v>338</c:v>
                </c:pt>
                <c:pt idx="191">
                  <c:v>338.2</c:v>
                </c:pt>
                <c:pt idx="192">
                  <c:v>338.4</c:v>
                </c:pt>
                <c:pt idx="193">
                  <c:v>338.6</c:v>
                </c:pt>
                <c:pt idx="194">
                  <c:v>338.8</c:v>
                </c:pt>
                <c:pt idx="195">
                  <c:v>339</c:v>
                </c:pt>
                <c:pt idx="196">
                  <c:v>339.2</c:v>
                </c:pt>
                <c:pt idx="197">
                  <c:v>339.4</c:v>
                </c:pt>
                <c:pt idx="198">
                  <c:v>339.6</c:v>
                </c:pt>
                <c:pt idx="199">
                  <c:v>339.8</c:v>
                </c:pt>
                <c:pt idx="200">
                  <c:v>340</c:v>
                </c:pt>
                <c:pt idx="201">
                  <c:v>340.2</c:v>
                </c:pt>
                <c:pt idx="202">
                  <c:v>340.4</c:v>
                </c:pt>
                <c:pt idx="203">
                  <c:v>340.6</c:v>
                </c:pt>
                <c:pt idx="204">
                  <c:v>340.8</c:v>
                </c:pt>
                <c:pt idx="205">
                  <c:v>341</c:v>
                </c:pt>
                <c:pt idx="206">
                  <c:v>341.2</c:v>
                </c:pt>
                <c:pt idx="207">
                  <c:v>341.4</c:v>
                </c:pt>
                <c:pt idx="208">
                  <c:v>341.6</c:v>
                </c:pt>
                <c:pt idx="209">
                  <c:v>341.8</c:v>
                </c:pt>
                <c:pt idx="210">
                  <c:v>342</c:v>
                </c:pt>
                <c:pt idx="211">
                  <c:v>342.2</c:v>
                </c:pt>
                <c:pt idx="212">
                  <c:v>342.4</c:v>
                </c:pt>
                <c:pt idx="213">
                  <c:v>342.6</c:v>
                </c:pt>
                <c:pt idx="214">
                  <c:v>342.8</c:v>
                </c:pt>
                <c:pt idx="215">
                  <c:v>343</c:v>
                </c:pt>
                <c:pt idx="216">
                  <c:v>343.2</c:v>
                </c:pt>
                <c:pt idx="217">
                  <c:v>343.4</c:v>
                </c:pt>
                <c:pt idx="218">
                  <c:v>343.6</c:v>
                </c:pt>
                <c:pt idx="219">
                  <c:v>343.8</c:v>
                </c:pt>
                <c:pt idx="220">
                  <c:v>344</c:v>
                </c:pt>
                <c:pt idx="221">
                  <c:v>344.2</c:v>
                </c:pt>
                <c:pt idx="222">
                  <c:v>344.4</c:v>
                </c:pt>
                <c:pt idx="223">
                  <c:v>344.6</c:v>
                </c:pt>
                <c:pt idx="224">
                  <c:v>344.8</c:v>
                </c:pt>
                <c:pt idx="225">
                  <c:v>345</c:v>
                </c:pt>
                <c:pt idx="226">
                  <c:v>345.2</c:v>
                </c:pt>
                <c:pt idx="227">
                  <c:v>345.4</c:v>
                </c:pt>
                <c:pt idx="228">
                  <c:v>345.6</c:v>
                </c:pt>
                <c:pt idx="229">
                  <c:v>345.8</c:v>
                </c:pt>
                <c:pt idx="230">
                  <c:v>346</c:v>
                </c:pt>
                <c:pt idx="231">
                  <c:v>346.2</c:v>
                </c:pt>
                <c:pt idx="232">
                  <c:v>346.4</c:v>
                </c:pt>
                <c:pt idx="233">
                  <c:v>346.6</c:v>
                </c:pt>
                <c:pt idx="234">
                  <c:v>346.8</c:v>
                </c:pt>
                <c:pt idx="235">
                  <c:v>347</c:v>
                </c:pt>
                <c:pt idx="236">
                  <c:v>347.2</c:v>
                </c:pt>
                <c:pt idx="237">
                  <c:v>347.4</c:v>
                </c:pt>
                <c:pt idx="238">
                  <c:v>347.6</c:v>
                </c:pt>
                <c:pt idx="239">
                  <c:v>347.8</c:v>
                </c:pt>
                <c:pt idx="240">
                  <c:v>348</c:v>
                </c:pt>
                <c:pt idx="241">
                  <c:v>348.2</c:v>
                </c:pt>
                <c:pt idx="242">
                  <c:v>348.4</c:v>
                </c:pt>
                <c:pt idx="243">
                  <c:v>348.6</c:v>
                </c:pt>
                <c:pt idx="244">
                  <c:v>348.8</c:v>
                </c:pt>
                <c:pt idx="245">
                  <c:v>349</c:v>
                </c:pt>
                <c:pt idx="246">
                  <c:v>349.2</c:v>
                </c:pt>
                <c:pt idx="247">
                  <c:v>349.4</c:v>
                </c:pt>
                <c:pt idx="248">
                  <c:v>349.6</c:v>
                </c:pt>
                <c:pt idx="249">
                  <c:v>349.8</c:v>
                </c:pt>
                <c:pt idx="250">
                  <c:v>350</c:v>
                </c:pt>
                <c:pt idx="251">
                  <c:v>350.2</c:v>
                </c:pt>
                <c:pt idx="252">
                  <c:v>350.4</c:v>
                </c:pt>
                <c:pt idx="253">
                  <c:v>350.6</c:v>
                </c:pt>
                <c:pt idx="254">
                  <c:v>350.8</c:v>
                </c:pt>
                <c:pt idx="255">
                  <c:v>351</c:v>
                </c:pt>
                <c:pt idx="256">
                  <c:v>351.2</c:v>
                </c:pt>
                <c:pt idx="257">
                  <c:v>351.4</c:v>
                </c:pt>
                <c:pt idx="258">
                  <c:v>351.6</c:v>
                </c:pt>
                <c:pt idx="259">
                  <c:v>351.8</c:v>
                </c:pt>
                <c:pt idx="260">
                  <c:v>352</c:v>
                </c:pt>
                <c:pt idx="261">
                  <c:v>352.2</c:v>
                </c:pt>
                <c:pt idx="262">
                  <c:v>352.4</c:v>
                </c:pt>
                <c:pt idx="263">
                  <c:v>352.6</c:v>
                </c:pt>
                <c:pt idx="264">
                  <c:v>352.8</c:v>
                </c:pt>
                <c:pt idx="265">
                  <c:v>353</c:v>
                </c:pt>
                <c:pt idx="266">
                  <c:v>353.2</c:v>
                </c:pt>
                <c:pt idx="267">
                  <c:v>353.4</c:v>
                </c:pt>
                <c:pt idx="268">
                  <c:v>353.6</c:v>
                </c:pt>
                <c:pt idx="269">
                  <c:v>353.8</c:v>
                </c:pt>
                <c:pt idx="270">
                  <c:v>354</c:v>
                </c:pt>
                <c:pt idx="271">
                  <c:v>354.2</c:v>
                </c:pt>
                <c:pt idx="272">
                  <c:v>354.4</c:v>
                </c:pt>
                <c:pt idx="273">
                  <c:v>354.6</c:v>
                </c:pt>
                <c:pt idx="274">
                  <c:v>354.8</c:v>
                </c:pt>
                <c:pt idx="275">
                  <c:v>355</c:v>
                </c:pt>
                <c:pt idx="276">
                  <c:v>355.2</c:v>
                </c:pt>
                <c:pt idx="277">
                  <c:v>355.4</c:v>
                </c:pt>
                <c:pt idx="278">
                  <c:v>355.6</c:v>
                </c:pt>
                <c:pt idx="279">
                  <c:v>355.8</c:v>
                </c:pt>
                <c:pt idx="280">
                  <c:v>356</c:v>
                </c:pt>
                <c:pt idx="281">
                  <c:v>356.2</c:v>
                </c:pt>
                <c:pt idx="282">
                  <c:v>356.4</c:v>
                </c:pt>
                <c:pt idx="283">
                  <c:v>356.6</c:v>
                </c:pt>
                <c:pt idx="284">
                  <c:v>356.8</c:v>
                </c:pt>
                <c:pt idx="285">
                  <c:v>357</c:v>
                </c:pt>
                <c:pt idx="286">
                  <c:v>357.2</c:v>
                </c:pt>
                <c:pt idx="287">
                  <c:v>357.4</c:v>
                </c:pt>
                <c:pt idx="288">
                  <c:v>357.6</c:v>
                </c:pt>
                <c:pt idx="289">
                  <c:v>357.8</c:v>
                </c:pt>
                <c:pt idx="290">
                  <c:v>358</c:v>
                </c:pt>
                <c:pt idx="291">
                  <c:v>358.2</c:v>
                </c:pt>
                <c:pt idx="292">
                  <c:v>358.4</c:v>
                </c:pt>
                <c:pt idx="293">
                  <c:v>358.6</c:v>
                </c:pt>
                <c:pt idx="294">
                  <c:v>358.8</c:v>
                </c:pt>
                <c:pt idx="295">
                  <c:v>359</c:v>
                </c:pt>
                <c:pt idx="296">
                  <c:v>359.2</c:v>
                </c:pt>
                <c:pt idx="297">
                  <c:v>359.4</c:v>
                </c:pt>
                <c:pt idx="298">
                  <c:v>359.6</c:v>
                </c:pt>
                <c:pt idx="299">
                  <c:v>359.8</c:v>
                </c:pt>
                <c:pt idx="300">
                  <c:v>360</c:v>
                </c:pt>
                <c:pt idx="301">
                  <c:v>360.2</c:v>
                </c:pt>
                <c:pt idx="302">
                  <c:v>360.4</c:v>
                </c:pt>
                <c:pt idx="303">
                  <c:v>360.6</c:v>
                </c:pt>
                <c:pt idx="304">
                  <c:v>360.8</c:v>
                </c:pt>
                <c:pt idx="305">
                  <c:v>361</c:v>
                </c:pt>
                <c:pt idx="306">
                  <c:v>361.2</c:v>
                </c:pt>
                <c:pt idx="307">
                  <c:v>361.4</c:v>
                </c:pt>
                <c:pt idx="308">
                  <c:v>361.6</c:v>
                </c:pt>
                <c:pt idx="309">
                  <c:v>361.8</c:v>
                </c:pt>
                <c:pt idx="310">
                  <c:v>362</c:v>
                </c:pt>
                <c:pt idx="311">
                  <c:v>362.2</c:v>
                </c:pt>
                <c:pt idx="312">
                  <c:v>362.4</c:v>
                </c:pt>
                <c:pt idx="313">
                  <c:v>362.6</c:v>
                </c:pt>
                <c:pt idx="314">
                  <c:v>362.8</c:v>
                </c:pt>
                <c:pt idx="315">
                  <c:v>363</c:v>
                </c:pt>
                <c:pt idx="316">
                  <c:v>363.2</c:v>
                </c:pt>
                <c:pt idx="317">
                  <c:v>363.4</c:v>
                </c:pt>
                <c:pt idx="318">
                  <c:v>363.6</c:v>
                </c:pt>
                <c:pt idx="319">
                  <c:v>363.8</c:v>
                </c:pt>
                <c:pt idx="320">
                  <c:v>364</c:v>
                </c:pt>
                <c:pt idx="321">
                  <c:v>364.2</c:v>
                </c:pt>
                <c:pt idx="322">
                  <c:v>364.4</c:v>
                </c:pt>
                <c:pt idx="323">
                  <c:v>364.6</c:v>
                </c:pt>
                <c:pt idx="324">
                  <c:v>364.8</c:v>
                </c:pt>
                <c:pt idx="325">
                  <c:v>365</c:v>
                </c:pt>
                <c:pt idx="326">
                  <c:v>365.2</c:v>
                </c:pt>
                <c:pt idx="327">
                  <c:v>365.4</c:v>
                </c:pt>
                <c:pt idx="328">
                  <c:v>365.6</c:v>
                </c:pt>
                <c:pt idx="329">
                  <c:v>365.8</c:v>
                </c:pt>
                <c:pt idx="330">
                  <c:v>366</c:v>
                </c:pt>
                <c:pt idx="331">
                  <c:v>366.2</c:v>
                </c:pt>
                <c:pt idx="332">
                  <c:v>366.4</c:v>
                </c:pt>
                <c:pt idx="333">
                  <c:v>366.6</c:v>
                </c:pt>
                <c:pt idx="334">
                  <c:v>366.8</c:v>
                </c:pt>
                <c:pt idx="335">
                  <c:v>367</c:v>
                </c:pt>
                <c:pt idx="336">
                  <c:v>367.2</c:v>
                </c:pt>
                <c:pt idx="337">
                  <c:v>367.4</c:v>
                </c:pt>
                <c:pt idx="338">
                  <c:v>367.6</c:v>
                </c:pt>
                <c:pt idx="339">
                  <c:v>367.8</c:v>
                </c:pt>
                <c:pt idx="340">
                  <c:v>368</c:v>
                </c:pt>
                <c:pt idx="341">
                  <c:v>368.2</c:v>
                </c:pt>
                <c:pt idx="342">
                  <c:v>368.4</c:v>
                </c:pt>
                <c:pt idx="343">
                  <c:v>368.6</c:v>
                </c:pt>
                <c:pt idx="344">
                  <c:v>368.8</c:v>
                </c:pt>
                <c:pt idx="345">
                  <c:v>369</c:v>
                </c:pt>
                <c:pt idx="346">
                  <c:v>369.2</c:v>
                </c:pt>
                <c:pt idx="347">
                  <c:v>369.4</c:v>
                </c:pt>
                <c:pt idx="348">
                  <c:v>369.6</c:v>
                </c:pt>
                <c:pt idx="349">
                  <c:v>369.8</c:v>
                </c:pt>
                <c:pt idx="350">
                  <c:v>370</c:v>
                </c:pt>
                <c:pt idx="351">
                  <c:v>370.2</c:v>
                </c:pt>
                <c:pt idx="352">
                  <c:v>370.4</c:v>
                </c:pt>
                <c:pt idx="353">
                  <c:v>370.6</c:v>
                </c:pt>
                <c:pt idx="354">
                  <c:v>370.8</c:v>
                </c:pt>
                <c:pt idx="355">
                  <c:v>371</c:v>
                </c:pt>
                <c:pt idx="356">
                  <c:v>371.2</c:v>
                </c:pt>
                <c:pt idx="357">
                  <c:v>371.4</c:v>
                </c:pt>
                <c:pt idx="358">
                  <c:v>371.6</c:v>
                </c:pt>
                <c:pt idx="359">
                  <c:v>371.8</c:v>
                </c:pt>
                <c:pt idx="360">
                  <c:v>372</c:v>
                </c:pt>
                <c:pt idx="361">
                  <c:v>372.2</c:v>
                </c:pt>
                <c:pt idx="362">
                  <c:v>372.4</c:v>
                </c:pt>
                <c:pt idx="363">
                  <c:v>372.6</c:v>
                </c:pt>
                <c:pt idx="364">
                  <c:v>372.8</c:v>
                </c:pt>
                <c:pt idx="365">
                  <c:v>373</c:v>
                </c:pt>
                <c:pt idx="366">
                  <c:v>373.2</c:v>
                </c:pt>
                <c:pt idx="367">
                  <c:v>373.4</c:v>
                </c:pt>
                <c:pt idx="368">
                  <c:v>373.6</c:v>
                </c:pt>
                <c:pt idx="369">
                  <c:v>373.8</c:v>
                </c:pt>
                <c:pt idx="370">
                  <c:v>374</c:v>
                </c:pt>
                <c:pt idx="371">
                  <c:v>374.2</c:v>
                </c:pt>
                <c:pt idx="372">
                  <c:v>374.4</c:v>
                </c:pt>
                <c:pt idx="373">
                  <c:v>374.6</c:v>
                </c:pt>
                <c:pt idx="374">
                  <c:v>374.8</c:v>
                </c:pt>
                <c:pt idx="375">
                  <c:v>375</c:v>
                </c:pt>
                <c:pt idx="376">
                  <c:v>375.2</c:v>
                </c:pt>
                <c:pt idx="377">
                  <c:v>375.4</c:v>
                </c:pt>
                <c:pt idx="378">
                  <c:v>375.6</c:v>
                </c:pt>
                <c:pt idx="379">
                  <c:v>375.8</c:v>
                </c:pt>
                <c:pt idx="380">
                  <c:v>376</c:v>
                </c:pt>
                <c:pt idx="381">
                  <c:v>376.2</c:v>
                </c:pt>
                <c:pt idx="382">
                  <c:v>376.4</c:v>
                </c:pt>
                <c:pt idx="383">
                  <c:v>376.6</c:v>
                </c:pt>
                <c:pt idx="384">
                  <c:v>376.8</c:v>
                </c:pt>
                <c:pt idx="385">
                  <c:v>377</c:v>
                </c:pt>
                <c:pt idx="386">
                  <c:v>377.2</c:v>
                </c:pt>
                <c:pt idx="387">
                  <c:v>377.4</c:v>
                </c:pt>
                <c:pt idx="388">
                  <c:v>377.6</c:v>
                </c:pt>
                <c:pt idx="389">
                  <c:v>377.8</c:v>
                </c:pt>
                <c:pt idx="390">
                  <c:v>378</c:v>
                </c:pt>
                <c:pt idx="391">
                  <c:v>378.2</c:v>
                </c:pt>
                <c:pt idx="392">
                  <c:v>378.4</c:v>
                </c:pt>
                <c:pt idx="393">
                  <c:v>378.6</c:v>
                </c:pt>
                <c:pt idx="394">
                  <c:v>378.8</c:v>
                </c:pt>
                <c:pt idx="395">
                  <c:v>379</c:v>
                </c:pt>
                <c:pt idx="396">
                  <c:v>379.2</c:v>
                </c:pt>
                <c:pt idx="397">
                  <c:v>379.4</c:v>
                </c:pt>
                <c:pt idx="398">
                  <c:v>379.6</c:v>
                </c:pt>
                <c:pt idx="399">
                  <c:v>379.8</c:v>
                </c:pt>
                <c:pt idx="400">
                  <c:v>380</c:v>
                </c:pt>
                <c:pt idx="401">
                  <c:v>380.2</c:v>
                </c:pt>
                <c:pt idx="402">
                  <c:v>380.4</c:v>
                </c:pt>
                <c:pt idx="403">
                  <c:v>380.6</c:v>
                </c:pt>
                <c:pt idx="404">
                  <c:v>380.8</c:v>
                </c:pt>
                <c:pt idx="405">
                  <c:v>381</c:v>
                </c:pt>
                <c:pt idx="406">
                  <c:v>381.2</c:v>
                </c:pt>
                <c:pt idx="407">
                  <c:v>381.4</c:v>
                </c:pt>
                <c:pt idx="408">
                  <c:v>381.6</c:v>
                </c:pt>
                <c:pt idx="409">
                  <c:v>381.8</c:v>
                </c:pt>
                <c:pt idx="410">
                  <c:v>382</c:v>
                </c:pt>
                <c:pt idx="411">
                  <c:v>382.2</c:v>
                </c:pt>
                <c:pt idx="412">
                  <c:v>382.4</c:v>
                </c:pt>
                <c:pt idx="413">
                  <c:v>382.6</c:v>
                </c:pt>
                <c:pt idx="414">
                  <c:v>382.8</c:v>
                </c:pt>
                <c:pt idx="415">
                  <c:v>383</c:v>
                </c:pt>
                <c:pt idx="416">
                  <c:v>383.2</c:v>
                </c:pt>
                <c:pt idx="417">
                  <c:v>383.4</c:v>
                </c:pt>
                <c:pt idx="418">
                  <c:v>383.6</c:v>
                </c:pt>
                <c:pt idx="419">
                  <c:v>383.8</c:v>
                </c:pt>
                <c:pt idx="420">
                  <c:v>384</c:v>
                </c:pt>
                <c:pt idx="421">
                  <c:v>384.2</c:v>
                </c:pt>
                <c:pt idx="422">
                  <c:v>384.4</c:v>
                </c:pt>
                <c:pt idx="423">
                  <c:v>384.6</c:v>
                </c:pt>
                <c:pt idx="424">
                  <c:v>384.8</c:v>
                </c:pt>
                <c:pt idx="425">
                  <c:v>385</c:v>
                </c:pt>
                <c:pt idx="426">
                  <c:v>385.2</c:v>
                </c:pt>
                <c:pt idx="427">
                  <c:v>385.4</c:v>
                </c:pt>
                <c:pt idx="428">
                  <c:v>385.6</c:v>
                </c:pt>
                <c:pt idx="429">
                  <c:v>385.8</c:v>
                </c:pt>
                <c:pt idx="430">
                  <c:v>386</c:v>
                </c:pt>
                <c:pt idx="431">
                  <c:v>386.2</c:v>
                </c:pt>
                <c:pt idx="432">
                  <c:v>386.4</c:v>
                </c:pt>
                <c:pt idx="433">
                  <c:v>386.6</c:v>
                </c:pt>
                <c:pt idx="434">
                  <c:v>386.8</c:v>
                </c:pt>
                <c:pt idx="435">
                  <c:v>387</c:v>
                </c:pt>
                <c:pt idx="436">
                  <c:v>387.2</c:v>
                </c:pt>
                <c:pt idx="437">
                  <c:v>387.4</c:v>
                </c:pt>
                <c:pt idx="438">
                  <c:v>387.6</c:v>
                </c:pt>
                <c:pt idx="439">
                  <c:v>387.8</c:v>
                </c:pt>
                <c:pt idx="440">
                  <c:v>388</c:v>
                </c:pt>
                <c:pt idx="441">
                  <c:v>388.2</c:v>
                </c:pt>
                <c:pt idx="442">
                  <c:v>388.4</c:v>
                </c:pt>
                <c:pt idx="443">
                  <c:v>388.6</c:v>
                </c:pt>
                <c:pt idx="444">
                  <c:v>388.8</c:v>
                </c:pt>
                <c:pt idx="445">
                  <c:v>389</c:v>
                </c:pt>
                <c:pt idx="446">
                  <c:v>389.2</c:v>
                </c:pt>
                <c:pt idx="447">
                  <c:v>389.4</c:v>
                </c:pt>
                <c:pt idx="448">
                  <c:v>389.6</c:v>
                </c:pt>
                <c:pt idx="449">
                  <c:v>389.8</c:v>
                </c:pt>
                <c:pt idx="450">
                  <c:v>390</c:v>
                </c:pt>
                <c:pt idx="451">
                  <c:v>390.2</c:v>
                </c:pt>
                <c:pt idx="452">
                  <c:v>390.4</c:v>
                </c:pt>
                <c:pt idx="453">
                  <c:v>390.6</c:v>
                </c:pt>
                <c:pt idx="454">
                  <c:v>390.8</c:v>
                </c:pt>
                <c:pt idx="455">
                  <c:v>391</c:v>
                </c:pt>
                <c:pt idx="456">
                  <c:v>391.2</c:v>
                </c:pt>
                <c:pt idx="457">
                  <c:v>391.4</c:v>
                </c:pt>
                <c:pt idx="458">
                  <c:v>391.6</c:v>
                </c:pt>
                <c:pt idx="459">
                  <c:v>391.8</c:v>
                </c:pt>
                <c:pt idx="460">
                  <c:v>392</c:v>
                </c:pt>
                <c:pt idx="461">
                  <c:v>392.2</c:v>
                </c:pt>
                <c:pt idx="462">
                  <c:v>392.4</c:v>
                </c:pt>
                <c:pt idx="463">
                  <c:v>392.6</c:v>
                </c:pt>
                <c:pt idx="464">
                  <c:v>392.8</c:v>
                </c:pt>
                <c:pt idx="465">
                  <c:v>393</c:v>
                </c:pt>
                <c:pt idx="466">
                  <c:v>393.2</c:v>
                </c:pt>
                <c:pt idx="467">
                  <c:v>393.4</c:v>
                </c:pt>
                <c:pt idx="468">
                  <c:v>393.6</c:v>
                </c:pt>
                <c:pt idx="469">
                  <c:v>393.8</c:v>
                </c:pt>
                <c:pt idx="470">
                  <c:v>394</c:v>
                </c:pt>
                <c:pt idx="471">
                  <c:v>394.2</c:v>
                </c:pt>
                <c:pt idx="472">
                  <c:v>394.4</c:v>
                </c:pt>
                <c:pt idx="473">
                  <c:v>394.6</c:v>
                </c:pt>
                <c:pt idx="474">
                  <c:v>394.8</c:v>
                </c:pt>
                <c:pt idx="475">
                  <c:v>395</c:v>
                </c:pt>
                <c:pt idx="476">
                  <c:v>395.2</c:v>
                </c:pt>
                <c:pt idx="477">
                  <c:v>395.4</c:v>
                </c:pt>
                <c:pt idx="478">
                  <c:v>395.6</c:v>
                </c:pt>
                <c:pt idx="479">
                  <c:v>395.8</c:v>
                </c:pt>
                <c:pt idx="480">
                  <c:v>396</c:v>
                </c:pt>
                <c:pt idx="481">
                  <c:v>396.2</c:v>
                </c:pt>
                <c:pt idx="482">
                  <c:v>396.4</c:v>
                </c:pt>
                <c:pt idx="483">
                  <c:v>396.6</c:v>
                </c:pt>
                <c:pt idx="484">
                  <c:v>396.8</c:v>
                </c:pt>
                <c:pt idx="485">
                  <c:v>397</c:v>
                </c:pt>
                <c:pt idx="486">
                  <c:v>397.2</c:v>
                </c:pt>
                <c:pt idx="487">
                  <c:v>397.4</c:v>
                </c:pt>
                <c:pt idx="488">
                  <c:v>397.6</c:v>
                </c:pt>
                <c:pt idx="489">
                  <c:v>397.8</c:v>
                </c:pt>
                <c:pt idx="490">
                  <c:v>398</c:v>
                </c:pt>
                <c:pt idx="491">
                  <c:v>398.2</c:v>
                </c:pt>
                <c:pt idx="492">
                  <c:v>398.4</c:v>
                </c:pt>
                <c:pt idx="493">
                  <c:v>398.6</c:v>
                </c:pt>
                <c:pt idx="494">
                  <c:v>398.8</c:v>
                </c:pt>
                <c:pt idx="495">
                  <c:v>399</c:v>
                </c:pt>
                <c:pt idx="496">
                  <c:v>399.2</c:v>
                </c:pt>
                <c:pt idx="497">
                  <c:v>399.4</c:v>
                </c:pt>
                <c:pt idx="498">
                  <c:v>399.6</c:v>
                </c:pt>
                <c:pt idx="499">
                  <c:v>399.8</c:v>
                </c:pt>
                <c:pt idx="500">
                  <c:v>400</c:v>
                </c:pt>
                <c:pt idx="501">
                  <c:v>400.2</c:v>
                </c:pt>
                <c:pt idx="502">
                  <c:v>400.4</c:v>
                </c:pt>
                <c:pt idx="503">
                  <c:v>400.6</c:v>
                </c:pt>
                <c:pt idx="504">
                  <c:v>400.8</c:v>
                </c:pt>
                <c:pt idx="505">
                  <c:v>401</c:v>
                </c:pt>
                <c:pt idx="506">
                  <c:v>401.2</c:v>
                </c:pt>
                <c:pt idx="507">
                  <c:v>401.4</c:v>
                </c:pt>
                <c:pt idx="508">
                  <c:v>401.6</c:v>
                </c:pt>
                <c:pt idx="509">
                  <c:v>401.8</c:v>
                </c:pt>
                <c:pt idx="510">
                  <c:v>402</c:v>
                </c:pt>
                <c:pt idx="511">
                  <c:v>402.2</c:v>
                </c:pt>
                <c:pt idx="512">
                  <c:v>402.4</c:v>
                </c:pt>
                <c:pt idx="513">
                  <c:v>402.6</c:v>
                </c:pt>
                <c:pt idx="514">
                  <c:v>402.8</c:v>
                </c:pt>
                <c:pt idx="515">
                  <c:v>403</c:v>
                </c:pt>
                <c:pt idx="516">
                  <c:v>403.2</c:v>
                </c:pt>
                <c:pt idx="517">
                  <c:v>403.4</c:v>
                </c:pt>
                <c:pt idx="518">
                  <c:v>403.6</c:v>
                </c:pt>
                <c:pt idx="519">
                  <c:v>403.8</c:v>
                </c:pt>
                <c:pt idx="520">
                  <c:v>404</c:v>
                </c:pt>
                <c:pt idx="521">
                  <c:v>404.2</c:v>
                </c:pt>
                <c:pt idx="522">
                  <c:v>404.4</c:v>
                </c:pt>
                <c:pt idx="523">
                  <c:v>404.6</c:v>
                </c:pt>
                <c:pt idx="524">
                  <c:v>404.8</c:v>
                </c:pt>
                <c:pt idx="525">
                  <c:v>405</c:v>
                </c:pt>
                <c:pt idx="526">
                  <c:v>405.2</c:v>
                </c:pt>
                <c:pt idx="527">
                  <c:v>405.4</c:v>
                </c:pt>
                <c:pt idx="528">
                  <c:v>405.6</c:v>
                </c:pt>
                <c:pt idx="529">
                  <c:v>405.8</c:v>
                </c:pt>
                <c:pt idx="530">
                  <c:v>406</c:v>
                </c:pt>
                <c:pt idx="531">
                  <c:v>406.2</c:v>
                </c:pt>
                <c:pt idx="532">
                  <c:v>406.4</c:v>
                </c:pt>
                <c:pt idx="533">
                  <c:v>406.6</c:v>
                </c:pt>
                <c:pt idx="534">
                  <c:v>406.8</c:v>
                </c:pt>
                <c:pt idx="535">
                  <c:v>407</c:v>
                </c:pt>
                <c:pt idx="536">
                  <c:v>407.2</c:v>
                </c:pt>
                <c:pt idx="537">
                  <c:v>407.4</c:v>
                </c:pt>
                <c:pt idx="538">
                  <c:v>407.6</c:v>
                </c:pt>
                <c:pt idx="539">
                  <c:v>407.8</c:v>
                </c:pt>
                <c:pt idx="540">
                  <c:v>408</c:v>
                </c:pt>
                <c:pt idx="541">
                  <c:v>408.2</c:v>
                </c:pt>
                <c:pt idx="542">
                  <c:v>408.4</c:v>
                </c:pt>
                <c:pt idx="543">
                  <c:v>408.6</c:v>
                </c:pt>
                <c:pt idx="544">
                  <c:v>408.8</c:v>
                </c:pt>
                <c:pt idx="545">
                  <c:v>409</c:v>
                </c:pt>
                <c:pt idx="546">
                  <c:v>409.2</c:v>
                </c:pt>
                <c:pt idx="547">
                  <c:v>409.4</c:v>
                </c:pt>
                <c:pt idx="548">
                  <c:v>409.6</c:v>
                </c:pt>
                <c:pt idx="549">
                  <c:v>409.8</c:v>
                </c:pt>
                <c:pt idx="550">
                  <c:v>410</c:v>
                </c:pt>
                <c:pt idx="551">
                  <c:v>410.2</c:v>
                </c:pt>
                <c:pt idx="552">
                  <c:v>410.4</c:v>
                </c:pt>
                <c:pt idx="553">
                  <c:v>410.6</c:v>
                </c:pt>
                <c:pt idx="554">
                  <c:v>410.8</c:v>
                </c:pt>
                <c:pt idx="555">
                  <c:v>411</c:v>
                </c:pt>
                <c:pt idx="556">
                  <c:v>411.2</c:v>
                </c:pt>
                <c:pt idx="557">
                  <c:v>411.4</c:v>
                </c:pt>
                <c:pt idx="558">
                  <c:v>411.6</c:v>
                </c:pt>
                <c:pt idx="559">
                  <c:v>411.8</c:v>
                </c:pt>
                <c:pt idx="560">
                  <c:v>412</c:v>
                </c:pt>
                <c:pt idx="561">
                  <c:v>412.2</c:v>
                </c:pt>
                <c:pt idx="562">
                  <c:v>412.4</c:v>
                </c:pt>
                <c:pt idx="563">
                  <c:v>412.6</c:v>
                </c:pt>
                <c:pt idx="564">
                  <c:v>412.8</c:v>
                </c:pt>
                <c:pt idx="565">
                  <c:v>413</c:v>
                </c:pt>
                <c:pt idx="566">
                  <c:v>413.2</c:v>
                </c:pt>
                <c:pt idx="567">
                  <c:v>413.4</c:v>
                </c:pt>
                <c:pt idx="568">
                  <c:v>413.6</c:v>
                </c:pt>
                <c:pt idx="569">
                  <c:v>413.8</c:v>
                </c:pt>
                <c:pt idx="570">
                  <c:v>414</c:v>
                </c:pt>
                <c:pt idx="571">
                  <c:v>414.2</c:v>
                </c:pt>
                <c:pt idx="572">
                  <c:v>414.4</c:v>
                </c:pt>
                <c:pt idx="573">
                  <c:v>414.6</c:v>
                </c:pt>
                <c:pt idx="574">
                  <c:v>414.8</c:v>
                </c:pt>
                <c:pt idx="575">
                  <c:v>415</c:v>
                </c:pt>
                <c:pt idx="576">
                  <c:v>415.2</c:v>
                </c:pt>
                <c:pt idx="577">
                  <c:v>415.4</c:v>
                </c:pt>
                <c:pt idx="578">
                  <c:v>415.6</c:v>
                </c:pt>
                <c:pt idx="579">
                  <c:v>415.8</c:v>
                </c:pt>
                <c:pt idx="580">
                  <c:v>416</c:v>
                </c:pt>
                <c:pt idx="581">
                  <c:v>416.2</c:v>
                </c:pt>
                <c:pt idx="582">
                  <c:v>416.4</c:v>
                </c:pt>
                <c:pt idx="583">
                  <c:v>416.6</c:v>
                </c:pt>
                <c:pt idx="584">
                  <c:v>416.8</c:v>
                </c:pt>
                <c:pt idx="585">
                  <c:v>417</c:v>
                </c:pt>
                <c:pt idx="586">
                  <c:v>417.2</c:v>
                </c:pt>
                <c:pt idx="587">
                  <c:v>417.4</c:v>
                </c:pt>
                <c:pt idx="588">
                  <c:v>417.6</c:v>
                </c:pt>
                <c:pt idx="589">
                  <c:v>417.8</c:v>
                </c:pt>
                <c:pt idx="590">
                  <c:v>418</c:v>
                </c:pt>
                <c:pt idx="591">
                  <c:v>418.2</c:v>
                </c:pt>
                <c:pt idx="592">
                  <c:v>418.4</c:v>
                </c:pt>
                <c:pt idx="593">
                  <c:v>418.6</c:v>
                </c:pt>
                <c:pt idx="594">
                  <c:v>418.8</c:v>
                </c:pt>
                <c:pt idx="595">
                  <c:v>419</c:v>
                </c:pt>
                <c:pt idx="596">
                  <c:v>419.2</c:v>
                </c:pt>
                <c:pt idx="597">
                  <c:v>419.4</c:v>
                </c:pt>
                <c:pt idx="598">
                  <c:v>419.6</c:v>
                </c:pt>
                <c:pt idx="599">
                  <c:v>419.8</c:v>
                </c:pt>
                <c:pt idx="600">
                  <c:v>420</c:v>
                </c:pt>
                <c:pt idx="601">
                  <c:v>420.2</c:v>
                </c:pt>
                <c:pt idx="602">
                  <c:v>420.4</c:v>
                </c:pt>
                <c:pt idx="603">
                  <c:v>420.6</c:v>
                </c:pt>
                <c:pt idx="604">
                  <c:v>420.8</c:v>
                </c:pt>
                <c:pt idx="605">
                  <c:v>421</c:v>
                </c:pt>
                <c:pt idx="606">
                  <c:v>421.2</c:v>
                </c:pt>
                <c:pt idx="607">
                  <c:v>421.4</c:v>
                </c:pt>
                <c:pt idx="608">
                  <c:v>421.6</c:v>
                </c:pt>
                <c:pt idx="609">
                  <c:v>421.8</c:v>
                </c:pt>
                <c:pt idx="610">
                  <c:v>422</c:v>
                </c:pt>
                <c:pt idx="611">
                  <c:v>422.2</c:v>
                </c:pt>
                <c:pt idx="612">
                  <c:v>422.4</c:v>
                </c:pt>
                <c:pt idx="613">
                  <c:v>422.6</c:v>
                </c:pt>
                <c:pt idx="614">
                  <c:v>422.8</c:v>
                </c:pt>
                <c:pt idx="615">
                  <c:v>423</c:v>
                </c:pt>
                <c:pt idx="616">
                  <c:v>423.2</c:v>
                </c:pt>
                <c:pt idx="617">
                  <c:v>423.4</c:v>
                </c:pt>
                <c:pt idx="618">
                  <c:v>423.6</c:v>
                </c:pt>
                <c:pt idx="619">
                  <c:v>423.8</c:v>
                </c:pt>
                <c:pt idx="620">
                  <c:v>424</c:v>
                </c:pt>
                <c:pt idx="621">
                  <c:v>424.2</c:v>
                </c:pt>
                <c:pt idx="622">
                  <c:v>424.4</c:v>
                </c:pt>
                <c:pt idx="623">
                  <c:v>424.6</c:v>
                </c:pt>
                <c:pt idx="624">
                  <c:v>424.8</c:v>
                </c:pt>
                <c:pt idx="625">
                  <c:v>425</c:v>
                </c:pt>
                <c:pt idx="626">
                  <c:v>425.2</c:v>
                </c:pt>
                <c:pt idx="627">
                  <c:v>425.4</c:v>
                </c:pt>
                <c:pt idx="628">
                  <c:v>425.6</c:v>
                </c:pt>
                <c:pt idx="629">
                  <c:v>425.8</c:v>
                </c:pt>
                <c:pt idx="630">
                  <c:v>426</c:v>
                </c:pt>
                <c:pt idx="631">
                  <c:v>426.2</c:v>
                </c:pt>
                <c:pt idx="632">
                  <c:v>426.4</c:v>
                </c:pt>
                <c:pt idx="633">
                  <c:v>426.6</c:v>
                </c:pt>
                <c:pt idx="634">
                  <c:v>426.8</c:v>
                </c:pt>
                <c:pt idx="635">
                  <c:v>427</c:v>
                </c:pt>
                <c:pt idx="636">
                  <c:v>427.2</c:v>
                </c:pt>
                <c:pt idx="637">
                  <c:v>427.4</c:v>
                </c:pt>
                <c:pt idx="638">
                  <c:v>427.6</c:v>
                </c:pt>
                <c:pt idx="639">
                  <c:v>427.8</c:v>
                </c:pt>
                <c:pt idx="640">
                  <c:v>428</c:v>
                </c:pt>
                <c:pt idx="641">
                  <c:v>428.2</c:v>
                </c:pt>
                <c:pt idx="642">
                  <c:v>428.4</c:v>
                </c:pt>
                <c:pt idx="643">
                  <c:v>428.6</c:v>
                </c:pt>
                <c:pt idx="644">
                  <c:v>428.8</c:v>
                </c:pt>
                <c:pt idx="645">
                  <c:v>429</c:v>
                </c:pt>
                <c:pt idx="646">
                  <c:v>429.2</c:v>
                </c:pt>
                <c:pt idx="647">
                  <c:v>429.4</c:v>
                </c:pt>
                <c:pt idx="648">
                  <c:v>429.6</c:v>
                </c:pt>
                <c:pt idx="649">
                  <c:v>429.8</c:v>
                </c:pt>
                <c:pt idx="650">
                  <c:v>430</c:v>
                </c:pt>
                <c:pt idx="651">
                  <c:v>430.2</c:v>
                </c:pt>
                <c:pt idx="652">
                  <c:v>430.4</c:v>
                </c:pt>
                <c:pt idx="653">
                  <c:v>430.6</c:v>
                </c:pt>
                <c:pt idx="654">
                  <c:v>430.8</c:v>
                </c:pt>
                <c:pt idx="655">
                  <c:v>431</c:v>
                </c:pt>
                <c:pt idx="656">
                  <c:v>431.2</c:v>
                </c:pt>
                <c:pt idx="657">
                  <c:v>431.4</c:v>
                </c:pt>
                <c:pt idx="658">
                  <c:v>431.6</c:v>
                </c:pt>
                <c:pt idx="659">
                  <c:v>431.8</c:v>
                </c:pt>
                <c:pt idx="660">
                  <c:v>432</c:v>
                </c:pt>
                <c:pt idx="661">
                  <c:v>432.2</c:v>
                </c:pt>
                <c:pt idx="662">
                  <c:v>432.4</c:v>
                </c:pt>
                <c:pt idx="663">
                  <c:v>432.6</c:v>
                </c:pt>
                <c:pt idx="664">
                  <c:v>432.8</c:v>
                </c:pt>
                <c:pt idx="665">
                  <c:v>433</c:v>
                </c:pt>
                <c:pt idx="666">
                  <c:v>433.2</c:v>
                </c:pt>
                <c:pt idx="667">
                  <c:v>433.4</c:v>
                </c:pt>
                <c:pt idx="668">
                  <c:v>433.6</c:v>
                </c:pt>
                <c:pt idx="669">
                  <c:v>433.8</c:v>
                </c:pt>
                <c:pt idx="670">
                  <c:v>434</c:v>
                </c:pt>
                <c:pt idx="671">
                  <c:v>434.2</c:v>
                </c:pt>
                <c:pt idx="672">
                  <c:v>434.4</c:v>
                </c:pt>
                <c:pt idx="673">
                  <c:v>434.6</c:v>
                </c:pt>
                <c:pt idx="674">
                  <c:v>434.8</c:v>
                </c:pt>
                <c:pt idx="675">
                  <c:v>435</c:v>
                </c:pt>
                <c:pt idx="676">
                  <c:v>435.2</c:v>
                </c:pt>
                <c:pt idx="677">
                  <c:v>435.4</c:v>
                </c:pt>
                <c:pt idx="678">
                  <c:v>435.6</c:v>
                </c:pt>
                <c:pt idx="679">
                  <c:v>435.8</c:v>
                </c:pt>
                <c:pt idx="680">
                  <c:v>436</c:v>
                </c:pt>
                <c:pt idx="681">
                  <c:v>436.2</c:v>
                </c:pt>
                <c:pt idx="682">
                  <c:v>436.4</c:v>
                </c:pt>
                <c:pt idx="683">
                  <c:v>436.6</c:v>
                </c:pt>
                <c:pt idx="684">
                  <c:v>436.8</c:v>
                </c:pt>
                <c:pt idx="685">
                  <c:v>437</c:v>
                </c:pt>
                <c:pt idx="686">
                  <c:v>437.2</c:v>
                </c:pt>
                <c:pt idx="687">
                  <c:v>437.4</c:v>
                </c:pt>
                <c:pt idx="688">
                  <c:v>437.6</c:v>
                </c:pt>
                <c:pt idx="689">
                  <c:v>437.8</c:v>
                </c:pt>
                <c:pt idx="690">
                  <c:v>438</c:v>
                </c:pt>
                <c:pt idx="691">
                  <c:v>438.2</c:v>
                </c:pt>
                <c:pt idx="692">
                  <c:v>438.4</c:v>
                </c:pt>
                <c:pt idx="693">
                  <c:v>438.6</c:v>
                </c:pt>
                <c:pt idx="694">
                  <c:v>438.8</c:v>
                </c:pt>
                <c:pt idx="695">
                  <c:v>439</c:v>
                </c:pt>
                <c:pt idx="696">
                  <c:v>439.2</c:v>
                </c:pt>
                <c:pt idx="697">
                  <c:v>439.4</c:v>
                </c:pt>
                <c:pt idx="698">
                  <c:v>439.6</c:v>
                </c:pt>
                <c:pt idx="699">
                  <c:v>439.8</c:v>
                </c:pt>
                <c:pt idx="700">
                  <c:v>440</c:v>
                </c:pt>
                <c:pt idx="701">
                  <c:v>440.2</c:v>
                </c:pt>
                <c:pt idx="702">
                  <c:v>440.4</c:v>
                </c:pt>
                <c:pt idx="703">
                  <c:v>440.6</c:v>
                </c:pt>
                <c:pt idx="704">
                  <c:v>440.8</c:v>
                </c:pt>
                <c:pt idx="705">
                  <c:v>441</c:v>
                </c:pt>
                <c:pt idx="706">
                  <c:v>441.2</c:v>
                </c:pt>
                <c:pt idx="707">
                  <c:v>441.4</c:v>
                </c:pt>
                <c:pt idx="708">
                  <c:v>441.6</c:v>
                </c:pt>
                <c:pt idx="709">
                  <c:v>441.8</c:v>
                </c:pt>
                <c:pt idx="710">
                  <c:v>442</c:v>
                </c:pt>
                <c:pt idx="711">
                  <c:v>442.2</c:v>
                </c:pt>
                <c:pt idx="712">
                  <c:v>442.4</c:v>
                </c:pt>
                <c:pt idx="713">
                  <c:v>442.6</c:v>
                </c:pt>
                <c:pt idx="714">
                  <c:v>442.8</c:v>
                </c:pt>
                <c:pt idx="715">
                  <c:v>443</c:v>
                </c:pt>
                <c:pt idx="716">
                  <c:v>443.2</c:v>
                </c:pt>
                <c:pt idx="717">
                  <c:v>443.4</c:v>
                </c:pt>
                <c:pt idx="718">
                  <c:v>443.6</c:v>
                </c:pt>
                <c:pt idx="719">
                  <c:v>443.8</c:v>
                </c:pt>
                <c:pt idx="720">
                  <c:v>444</c:v>
                </c:pt>
                <c:pt idx="721">
                  <c:v>444.2</c:v>
                </c:pt>
                <c:pt idx="722">
                  <c:v>444.4</c:v>
                </c:pt>
                <c:pt idx="723">
                  <c:v>444.6</c:v>
                </c:pt>
                <c:pt idx="724">
                  <c:v>444.8</c:v>
                </c:pt>
                <c:pt idx="725">
                  <c:v>445</c:v>
                </c:pt>
                <c:pt idx="726">
                  <c:v>445.2</c:v>
                </c:pt>
                <c:pt idx="727">
                  <c:v>445.4</c:v>
                </c:pt>
                <c:pt idx="728">
                  <c:v>445.6</c:v>
                </c:pt>
                <c:pt idx="729">
                  <c:v>445.8</c:v>
                </c:pt>
                <c:pt idx="730">
                  <c:v>446</c:v>
                </c:pt>
                <c:pt idx="731">
                  <c:v>446.2</c:v>
                </c:pt>
                <c:pt idx="732">
                  <c:v>446.4</c:v>
                </c:pt>
                <c:pt idx="733">
                  <c:v>446.6</c:v>
                </c:pt>
                <c:pt idx="734">
                  <c:v>446.8</c:v>
                </c:pt>
                <c:pt idx="735">
                  <c:v>447</c:v>
                </c:pt>
                <c:pt idx="736">
                  <c:v>447.2</c:v>
                </c:pt>
                <c:pt idx="737">
                  <c:v>447.4</c:v>
                </c:pt>
                <c:pt idx="738">
                  <c:v>447.6</c:v>
                </c:pt>
                <c:pt idx="739">
                  <c:v>447.8</c:v>
                </c:pt>
                <c:pt idx="740">
                  <c:v>448</c:v>
                </c:pt>
                <c:pt idx="741">
                  <c:v>448.2</c:v>
                </c:pt>
                <c:pt idx="742">
                  <c:v>448.4</c:v>
                </c:pt>
                <c:pt idx="743">
                  <c:v>448.6</c:v>
                </c:pt>
                <c:pt idx="744">
                  <c:v>448.8</c:v>
                </c:pt>
                <c:pt idx="745">
                  <c:v>449</c:v>
                </c:pt>
                <c:pt idx="746">
                  <c:v>449.2</c:v>
                </c:pt>
                <c:pt idx="747">
                  <c:v>449.4</c:v>
                </c:pt>
                <c:pt idx="748">
                  <c:v>449.6</c:v>
                </c:pt>
                <c:pt idx="749">
                  <c:v>449.8</c:v>
                </c:pt>
                <c:pt idx="750">
                  <c:v>450</c:v>
                </c:pt>
                <c:pt idx="751">
                  <c:v>450.2</c:v>
                </c:pt>
                <c:pt idx="752">
                  <c:v>450.4</c:v>
                </c:pt>
                <c:pt idx="753">
                  <c:v>450.6</c:v>
                </c:pt>
                <c:pt idx="754">
                  <c:v>450.8</c:v>
                </c:pt>
                <c:pt idx="755">
                  <c:v>451</c:v>
                </c:pt>
                <c:pt idx="756">
                  <c:v>451.2</c:v>
                </c:pt>
                <c:pt idx="757">
                  <c:v>451.4</c:v>
                </c:pt>
                <c:pt idx="758">
                  <c:v>451.6</c:v>
                </c:pt>
                <c:pt idx="759">
                  <c:v>451.8</c:v>
                </c:pt>
                <c:pt idx="760">
                  <c:v>452</c:v>
                </c:pt>
                <c:pt idx="761">
                  <c:v>452.2</c:v>
                </c:pt>
                <c:pt idx="762">
                  <c:v>452.4</c:v>
                </c:pt>
                <c:pt idx="763">
                  <c:v>452.6</c:v>
                </c:pt>
                <c:pt idx="764">
                  <c:v>452.8</c:v>
                </c:pt>
                <c:pt idx="765">
                  <c:v>453</c:v>
                </c:pt>
                <c:pt idx="766">
                  <c:v>453.2</c:v>
                </c:pt>
                <c:pt idx="767">
                  <c:v>453.4</c:v>
                </c:pt>
                <c:pt idx="768">
                  <c:v>453.6</c:v>
                </c:pt>
                <c:pt idx="769">
                  <c:v>453.8</c:v>
                </c:pt>
                <c:pt idx="770">
                  <c:v>454</c:v>
                </c:pt>
                <c:pt idx="771">
                  <c:v>454.2</c:v>
                </c:pt>
                <c:pt idx="772">
                  <c:v>454.4</c:v>
                </c:pt>
                <c:pt idx="773">
                  <c:v>454.6</c:v>
                </c:pt>
                <c:pt idx="774">
                  <c:v>454.8</c:v>
                </c:pt>
                <c:pt idx="775">
                  <c:v>455</c:v>
                </c:pt>
                <c:pt idx="776">
                  <c:v>455.2</c:v>
                </c:pt>
                <c:pt idx="777">
                  <c:v>455.4</c:v>
                </c:pt>
                <c:pt idx="778">
                  <c:v>455.6</c:v>
                </c:pt>
                <c:pt idx="779">
                  <c:v>455.8</c:v>
                </c:pt>
                <c:pt idx="780">
                  <c:v>456</c:v>
                </c:pt>
                <c:pt idx="781">
                  <c:v>456.2</c:v>
                </c:pt>
                <c:pt idx="782">
                  <c:v>456.4</c:v>
                </c:pt>
                <c:pt idx="783">
                  <c:v>456.6</c:v>
                </c:pt>
                <c:pt idx="784">
                  <c:v>456.8</c:v>
                </c:pt>
                <c:pt idx="785">
                  <c:v>457</c:v>
                </c:pt>
                <c:pt idx="786">
                  <c:v>457.2</c:v>
                </c:pt>
                <c:pt idx="787">
                  <c:v>457.4</c:v>
                </c:pt>
                <c:pt idx="788">
                  <c:v>457.6</c:v>
                </c:pt>
                <c:pt idx="789">
                  <c:v>457.8</c:v>
                </c:pt>
                <c:pt idx="790">
                  <c:v>458</c:v>
                </c:pt>
                <c:pt idx="791">
                  <c:v>458.2</c:v>
                </c:pt>
                <c:pt idx="792">
                  <c:v>458.4</c:v>
                </c:pt>
                <c:pt idx="793">
                  <c:v>458.6</c:v>
                </c:pt>
                <c:pt idx="794">
                  <c:v>458.8</c:v>
                </c:pt>
                <c:pt idx="795">
                  <c:v>459</c:v>
                </c:pt>
                <c:pt idx="796">
                  <c:v>459.2</c:v>
                </c:pt>
                <c:pt idx="797">
                  <c:v>459.4</c:v>
                </c:pt>
                <c:pt idx="798">
                  <c:v>459.6</c:v>
                </c:pt>
                <c:pt idx="799">
                  <c:v>459.8</c:v>
                </c:pt>
                <c:pt idx="800">
                  <c:v>460</c:v>
                </c:pt>
                <c:pt idx="801">
                  <c:v>460.2</c:v>
                </c:pt>
                <c:pt idx="802">
                  <c:v>460.4</c:v>
                </c:pt>
                <c:pt idx="803">
                  <c:v>460.6</c:v>
                </c:pt>
                <c:pt idx="804">
                  <c:v>460.8</c:v>
                </c:pt>
                <c:pt idx="805">
                  <c:v>461</c:v>
                </c:pt>
                <c:pt idx="806">
                  <c:v>461.2</c:v>
                </c:pt>
                <c:pt idx="807">
                  <c:v>461.4</c:v>
                </c:pt>
                <c:pt idx="808">
                  <c:v>461.6</c:v>
                </c:pt>
                <c:pt idx="809">
                  <c:v>461.8</c:v>
                </c:pt>
                <c:pt idx="810">
                  <c:v>462</c:v>
                </c:pt>
                <c:pt idx="811">
                  <c:v>462.2</c:v>
                </c:pt>
                <c:pt idx="812">
                  <c:v>462.4</c:v>
                </c:pt>
                <c:pt idx="813">
                  <c:v>462.6</c:v>
                </c:pt>
                <c:pt idx="814">
                  <c:v>462.8</c:v>
                </c:pt>
                <c:pt idx="815">
                  <c:v>463</c:v>
                </c:pt>
                <c:pt idx="816">
                  <c:v>463.2</c:v>
                </c:pt>
                <c:pt idx="817">
                  <c:v>463.4</c:v>
                </c:pt>
                <c:pt idx="818">
                  <c:v>463.6</c:v>
                </c:pt>
                <c:pt idx="819">
                  <c:v>463.8</c:v>
                </c:pt>
                <c:pt idx="820">
                  <c:v>464</c:v>
                </c:pt>
                <c:pt idx="821">
                  <c:v>464.2</c:v>
                </c:pt>
                <c:pt idx="822">
                  <c:v>464.4</c:v>
                </c:pt>
                <c:pt idx="823">
                  <c:v>464.6</c:v>
                </c:pt>
                <c:pt idx="824">
                  <c:v>464.8</c:v>
                </c:pt>
                <c:pt idx="825">
                  <c:v>465</c:v>
                </c:pt>
                <c:pt idx="826">
                  <c:v>465.2</c:v>
                </c:pt>
                <c:pt idx="827">
                  <c:v>465.4</c:v>
                </c:pt>
                <c:pt idx="828">
                  <c:v>465.6</c:v>
                </c:pt>
                <c:pt idx="829">
                  <c:v>465.8</c:v>
                </c:pt>
                <c:pt idx="830">
                  <c:v>466</c:v>
                </c:pt>
                <c:pt idx="831">
                  <c:v>466.2</c:v>
                </c:pt>
                <c:pt idx="832">
                  <c:v>466.4</c:v>
                </c:pt>
                <c:pt idx="833">
                  <c:v>466.6</c:v>
                </c:pt>
                <c:pt idx="834">
                  <c:v>466.8</c:v>
                </c:pt>
                <c:pt idx="835">
                  <c:v>467</c:v>
                </c:pt>
                <c:pt idx="836">
                  <c:v>467.2</c:v>
                </c:pt>
                <c:pt idx="837">
                  <c:v>467.4</c:v>
                </c:pt>
                <c:pt idx="838">
                  <c:v>467.6</c:v>
                </c:pt>
                <c:pt idx="839">
                  <c:v>467.8</c:v>
                </c:pt>
                <c:pt idx="840">
                  <c:v>468</c:v>
                </c:pt>
                <c:pt idx="841">
                  <c:v>468.2</c:v>
                </c:pt>
                <c:pt idx="842">
                  <c:v>468.4</c:v>
                </c:pt>
                <c:pt idx="843">
                  <c:v>468.6</c:v>
                </c:pt>
                <c:pt idx="844">
                  <c:v>468.8</c:v>
                </c:pt>
                <c:pt idx="845">
                  <c:v>469</c:v>
                </c:pt>
                <c:pt idx="846">
                  <c:v>469.2</c:v>
                </c:pt>
                <c:pt idx="847">
                  <c:v>469.4</c:v>
                </c:pt>
                <c:pt idx="848">
                  <c:v>469.6</c:v>
                </c:pt>
                <c:pt idx="849">
                  <c:v>469.8</c:v>
                </c:pt>
                <c:pt idx="850">
                  <c:v>470</c:v>
                </c:pt>
                <c:pt idx="851">
                  <c:v>470.2</c:v>
                </c:pt>
                <c:pt idx="852">
                  <c:v>470.4</c:v>
                </c:pt>
                <c:pt idx="853">
                  <c:v>470.6</c:v>
                </c:pt>
                <c:pt idx="854">
                  <c:v>470.8</c:v>
                </c:pt>
                <c:pt idx="855">
                  <c:v>471</c:v>
                </c:pt>
                <c:pt idx="856">
                  <c:v>471.2</c:v>
                </c:pt>
                <c:pt idx="857">
                  <c:v>471.4</c:v>
                </c:pt>
                <c:pt idx="858">
                  <c:v>471.6</c:v>
                </c:pt>
                <c:pt idx="859">
                  <c:v>471.8</c:v>
                </c:pt>
                <c:pt idx="860">
                  <c:v>472</c:v>
                </c:pt>
                <c:pt idx="861">
                  <c:v>472.2</c:v>
                </c:pt>
                <c:pt idx="862">
                  <c:v>472.4</c:v>
                </c:pt>
                <c:pt idx="863">
                  <c:v>472.6</c:v>
                </c:pt>
                <c:pt idx="864">
                  <c:v>472.8</c:v>
                </c:pt>
                <c:pt idx="865">
                  <c:v>473</c:v>
                </c:pt>
                <c:pt idx="866">
                  <c:v>473.2</c:v>
                </c:pt>
                <c:pt idx="867">
                  <c:v>473.4</c:v>
                </c:pt>
                <c:pt idx="868">
                  <c:v>473.6</c:v>
                </c:pt>
                <c:pt idx="869">
                  <c:v>473.8</c:v>
                </c:pt>
                <c:pt idx="870">
                  <c:v>474</c:v>
                </c:pt>
                <c:pt idx="871">
                  <c:v>474.2</c:v>
                </c:pt>
                <c:pt idx="872">
                  <c:v>474.4</c:v>
                </c:pt>
                <c:pt idx="873">
                  <c:v>474.6</c:v>
                </c:pt>
                <c:pt idx="874">
                  <c:v>474.8</c:v>
                </c:pt>
                <c:pt idx="875">
                  <c:v>475</c:v>
                </c:pt>
                <c:pt idx="876">
                  <c:v>475.2</c:v>
                </c:pt>
                <c:pt idx="877">
                  <c:v>475.4</c:v>
                </c:pt>
                <c:pt idx="878">
                  <c:v>475.6</c:v>
                </c:pt>
                <c:pt idx="879">
                  <c:v>475.8</c:v>
                </c:pt>
                <c:pt idx="880">
                  <c:v>476</c:v>
                </c:pt>
                <c:pt idx="881">
                  <c:v>476.2</c:v>
                </c:pt>
                <c:pt idx="882">
                  <c:v>476.4</c:v>
                </c:pt>
                <c:pt idx="883">
                  <c:v>476.6</c:v>
                </c:pt>
                <c:pt idx="884">
                  <c:v>476.8</c:v>
                </c:pt>
                <c:pt idx="885">
                  <c:v>477</c:v>
                </c:pt>
                <c:pt idx="886">
                  <c:v>477.2</c:v>
                </c:pt>
                <c:pt idx="887">
                  <c:v>477.4</c:v>
                </c:pt>
                <c:pt idx="888">
                  <c:v>477.6</c:v>
                </c:pt>
                <c:pt idx="889">
                  <c:v>477.8</c:v>
                </c:pt>
                <c:pt idx="890">
                  <c:v>478</c:v>
                </c:pt>
                <c:pt idx="891">
                  <c:v>478.2</c:v>
                </c:pt>
                <c:pt idx="892">
                  <c:v>478.4</c:v>
                </c:pt>
                <c:pt idx="893">
                  <c:v>478.6</c:v>
                </c:pt>
                <c:pt idx="894">
                  <c:v>478.8</c:v>
                </c:pt>
                <c:pt idx="895">
                  <c:v>479</c:v>
                </c:pt>
                <c:pt idx="896">
                  <c:v>479.2</c:v>
                </c:pt>
                <c:pt idx="897">
                  <c:v>479.4</c:v>
                </c:pt>
                <c:pt idx="898">
                  <c:v>479.6</c:v>
                </c:pt>
                <c:pt idx="899">
                  <c:v>479.8</c:v>
                </c:pt>
                <c:pt idx="900">
                  <c:v>480</c:v>
                </c:pt>
                <c:pt idx="901">
                  <c:v>480.2</c:v>
                </c:pt>
                <c:pt idx="902">
                  <c:v>480.4</c:v>
                </c:pt>
                <c:pt idx="903">
                  <c:v>480.6</c:v>
                </c:pt>
                <c:pt idx="904">
                  <c:v>480.8</c:v>
                </c:pt>
                <c:pt idx="905">
                  <c:v>481</c:v>
                </c:pt>
                <c:pt idx="906">
                  <c:v>481.2</c:v>
                </c:pt>
                <c:pt idx="907">
                  <c:v>481.4</c:v>
                </c:pt>
                <c:pt idx="908">
                  <c:v>481.6</c:v>
                </c:pt>
                <c:pt idx="909">
                  <c:v>481.8</c:v>
                </c:pt>
                <c:pt idx="910">
                  <c:v>482</c:v>
                </c:pt>
                <c:pt idx="911">
                  <c:v>482.2</c:v>
                </c:pt>
                <c:pt idx="912">
                  <c:v>482.4</c:v>
                </c:pt>
                <c:pt idx="913">
                  <c:v>482.6</c:v>
                </c:pt>
                <c:pt idx="914">
                  <c:v>482.8</c:v>
                </c:pt>
                <c:pt idx="915">
                  <c:v>483</c:v>
                </c:pt>
                <c:pt idx="916">
                  <c:v>483.2</c:v>
                </c:pt>
                <c:pt idx="917">
                  <c:v>483.4</c:v>
                </c:pt>
                <c:pt idx="918">
                  <c:v>483.6</c:v>
                </c:pt>
                <c:pt idx="919">
                  <c:v>483.8</c:v>
                </c:pt>
                <c:pt idx="920">
                  <c:v>484</c:v>
                </c:pt>
                <c:pt idx="921">
                  <c:v>484.2</c:v>
                </c:pt>
                <c:pt idx="922">
                  <c:v>484.4</c:v>
                </c:pt>
                <c:pt idx="923">
                  <c:v>484.6</c:v>
                </c:pt>
                <c:pt idx="924">
                  <c:v>484.8</c:v>
                </c:pt>
                <c:pt idx="925">
                  <c:v>485</c:v>
                </c:pt>
                <c:pt idx="926">
                  <c:v>485.2</c:v>
                </c:pt>
                <c:pt idx="927">
                  <c:v>485.4</c:v>
                </c:pt>
                <c:pt idx="928">
                  <c:v>485.6</c:v>
                </c:pt>
                <c:pt idx="929">
                  <c:v>485.8</c:v>
                </c:pt>
                <c:pt idx="930">
                  <c:v>486</c:v>
                </c:pt>
                <c:pt idx="931">
                  <c:v>486.2</c:v>
                </c:pt>
                <c:pt idx="932">
                  <c:v>486.4</c:v>
                </c:pt>
                <c:pt idx="933">
                  <c:v>486.6</c:v>
                </c:pt>
                <c:pt idx="934">
                  <c:v>486.8</c:v>
                </c:pt>
                <c:pt idx="935">
                  <c:v>487</c:v>
                </c:pt>
                <c:pt idx="936">
                  <c:v>487.2</c:v>
                </c:pt>
                <c:pt idx="937">
                  <c:v>487.4</c:v>
                </c:pt>
                <c:pt idx="938">
                  <c:v>487.6</c:v>
                </c:pt>
                <c:pt idx="939">
                  <c:v>487.8</c:v>
                </c:pt>
                <c:pt idx="940">
                  <c:v>488</c:v>
                </c:pt>
                <c:pt idx="941">
                  <c:v>488.2</c:v>
                </c:pt>
                <c:pt idx="942">
                  <c:v>488.4</c:v>
                </c:pt>
                <c:pt idx="943">
                  <c:v>488.6</c:v>
                </c:pt>
                <c:pt idx="944">
                  <c:v>488.8</c:v>
                </c:pt>
                <c:pt idx="945">
                  <c:v>489</c:v>
                </c:pt>
                <c:pt idx="946">
                  <c:v>489.2</c:v>
                </c:pt>
                <c:pt idx="947">
                  <c:v>489.4</c:v>
                </c:pt>
                <c:pt idx="948">
                  <c:v>489.6</c:v>
                </c:pt>
                <c:pt idx="949">
                  <c:v>489.8</c:v>
                </c:pt>
                <c:pt idx="950">
                  <c:v>490</c:v>
                </c:pt>
                <c:pt idx="951">
                  <c:v>490.2</c:v>
                </c:pt>
                <c:pt idx="952">
                  <c:v>490.4</c:v>
                </c:pt>
                <c:pt idx="953">
                  <c:v>490.6</c:v>
                </c:pt>
                <c:pt idx="954">
                  <c:v>490.8</c:v>
                </c:pt>
                <c:pt idx="955">
                  <c:v>491</c:v>
                </c:pt>
                <c:pt idx="956">
                  <c:v>491.2</c:v>
                </c:pt>
                <c:pt idx="957">
                  <c:v>491.4</c:v>
                </c:pt>
                <c:pt idx="958">
                  <c:v>491.6</c:v>
                </c:pt>
                <c:pt idx="959">
                  <c:v>491.8</c:v>
                </c:pt>
                <c:pt idx="960">
                  <c:v>492</c:v>
                </c:pt>
                <c:pt idx="961">
                  <c:v>492.2</c:v>
                </c:pt>
                <c:pt idx="962">
                  <c:v>492.4</c:v>
                </c:pt>
                <c:pt idx="963">
                  <c:v>492.6</c:v>
                </c:pt>
                <c:pt idx="964">
                  <c:v>492.8</c:v>
                </c:pt>
                <c:pt idx="965">
                  <c:v>493</c:v>
                </c:pt>
                <c:pt idx="966">
                  <c:v>493.2</c:v>
                </c:pt>
                <c:pt idx="967">
                  <c:v>493.4</c:v>
                </c:pt>
                <c:pt idx="968">
                  <c:v>493.6</c:v>
                </c:pt>
                <c:pt idx="969">
                  <c:v>493.8</c:v>
                </c:pt>
                <c:pt idx="970">
                  <c:v>494</c:v>
                </c:pt>
                <c:pt idx="971">
                  <c:v>494.2</c:v>
                </c:pt>
                <c:pt idx="972">
                  <c:v>494.4</c:v>
                </c:pt>
                <c:pt idx="973">
                  <c:v>494.6</c:v>
                </c:pt>
                <c:pt idx="974">
                  <c:v>494.8</c:v>
                </c:pt>
                <c:pt idx="975">
                  <c:v>495</c:v>
                </c:pt>
                <c:pt idx="976">
                  <c:v>495.2</c:v>
                </c:pt>
                <c:pt idx="977">
                  <c:v>495.4</c:v>
                </c:pt>
                <c:pt idx="978">
                  <c:v>495.6</c:v>
                </c:pt>
                <c:pt idx="979">
                  <c:v>495.8</c:v>
                </c:pt>
                <c:pt idx="980">
                  <c:v>496</c:v>
                </c:pt>
                <c:pt idx="981">
                  <c:v>496.2</c:v>
                </c:pt>
                <c:pt idx="982">
                  <c:v>496.4</c:v>
                </c:pt>
                <c:pt idx="983">
                  <c:v>496.6</c:v>
                </c:pt>
                <c:pt idx="984">
                  <c:v>496.8</c:v>
                </c:pt>
                <c:pt idx="985">
                  <c:v>497</c:v>
                </c:pt>
                <c:pt idx="986">
                  <c:v>497.2</c:v>
                </c:pt>
                <c:pt idx="987">
                  <c:v>497.4</c:v>
                </c:pt>
                <c:pt idx="988">
                  <c:v>497.6</c:v>
                </c:pt>
                <c:pt idx="989">
                  <c:v>497.8</c:v>
                </c:pt>
                <c:pt idx="990">
                  <c:v>498</c:v>
                </c:pt>
                <c:pt idx="991">
                  <c:v>498.2</c:v>
                </c:pt>
                <c:pt idx="992">
                  <c:v>498.4</c:v>
                </c:pt>
                <c:pt idx="993">
                  <c:v>498.6</c:v>
                </c:pt>
                <c:pt idx="994">
                  <c:v>498.8</c:v>
                </c:pt>
                <c:pt idx="995">
                  <c:v>499</c:v>
                </c:pt>
                <c:pt idx="996">
                  <c:v>499.2</c:v>
                </c:pt>
                <c:pt idx="997">
                  <c:v>499.4</c:v>
                </c:pt>
                <c:pt idx="998">
                  <c:v>499.6</c:v>
                </c:pt>
                <c:pt idx="999">
                  <c:v>499.8</c:v>
                </c:pt>
                <c:pt idx="1000">
                  <c:v>500</c:v>
                </c:pt>
                <c:pt idx="1001">
                  <c:v>500.2</c:v>
                </c:pt>
                <c:pt idx="1002">
                  <c:v>500.4</c:v>
                </c:pt>
                <c:pt idx="1003">
                  <c:v>500.6</c:v>
                </c:pt>
                <c:pt idx="1004">
                  <c:v>500.8</c:v>
                </c:pt>
                <c:pt idx="1005">
                  <c:v>501</c:v>
                </c:pt>
                <c:pt idx="1006">
                  <c:v>501.2</c:v>
                </c:pt>
                <c:pt idx="1007">
                  <c:v>501.4</c:v>
                </c:pt>
                <c:pt idx="1008">
                  <c:v>501.6</c:v>
                </c:pt>
                <c:pt idx="1009">
                  <c:v>501.8</c:v>
                </c:pt>
                <c:pt idx="1010">
                  <c:v>502</c:v>
                </c:pt>
                <c:pt idx="1011">
                  <c:v>502.2</c:v>
                </c:pt>
                <c:pt idx="1012">
                  <c:v>502.4</c:v>
                </c:pt>
                <c:pt idx="1013">
                  <c:v>502.6</c:v>
                </c:pt>
                <c:pt idx="1014">
                  <c:v>502.8</c:v>
                </c:pt>
                <c:pt idx="1015">
                  <c:v>503</c:v>
                </c:pt>
                <c:pt idx="1016">
                  <c:v>503.2</c:v>
                </c:pt>
                <c:pt idx="1017">
                  <c:v>503.4</c:v>
                </c:pt>
                <c:pt idx="1018">
                  <c:v>503.6</c:v>
                </c:pt>
                <c:pt idx="1019">
                  <c:v>503.8</c:v>
                </c:pt>
                <c:pt idx="1020">
                  <c:v>504</c:v>
                </c:pt>
                <c:pt idx="1021">
                  <c:v>504.2</c:v>
                </c:pt>
                <c:pt idx="1022">
                  <c:v>504.4</c:v>
                </c:pt>
                <c:pt idx="1023">
                  <c:v>504.6</c:v>
                </c:pt>
                <c:pt idx="1024">
                  <c:v>504.8</c:v>
                </c:pt>
                <c:pt idx="1025">
                  <c:v>505</c:v>
                </c:pt>
                <c:pt idx="1026">
                  <c:v>505.2</c:v>
                </c:pt>
                <c:pt idx="1027">
                  <c:v>505.4</c:v>
                </c:pt>
                <c:pt idx="1028">
                  <c:v>505.6</c:v>
                </c:pt>
                <c:pt idx="1029">
                  <c:v>505.8</c:v>
                </c:pt>
                <c:pt idx="1030">
                  <c:v>506</c:v>
                </c:pt>
                <c:pt idx="1031">
                  <c:v>506.2</c:v>
                </c:pt>
                <c:pt idx="1032">
                  <c:v>506.4</c:v>
                </c:pt>
                <c:pt idx="1033">
                  <c:v>506.6</c:v>
                </c:pt>
                <c:pt idx="1034">
                  <c:v>506.8</c:v>
                </c:pt>
                <c:pt idx="1035">
                  <c:v>507</c:v>
                </c:pt>
                <c:pt idx="1036">
                  <c:v>507.2</c:v>
                </c:pt>
                <c:pt idx="1037">
                  <c:v>507.4</c:v>
                </c:pt>
                <c:pt idx="1038">
                  <c:v>507.6</c:v>
                </c:pt>
                <c:pt idx="1039">
                  <c:v>507.8</c:v>
                </c:pt>
                <c:pt idx="1040">
                  <c:v>508</c:v>
                </c:pt>
                <c:pt idx="1041">
                  <c:v>508.2</c:v>
                </c:pt>
                <c:pt idx="1042">
                  <c:v>508.4</c:v>
                </c:pt>
                <c:pt idx="1043">
                  <c:v>508.6</c:v>
                </c:pt>
                <c:pt idx="1044">
                  <c:v>508.8</c:v>
                </c:pt>
                <c:pt idx="1045">
                  <c:v>509</c:v>
                </c:pt>
                <c:pt idx="1046">
                  <c:v>509.2</c:v>
                </c:pt>
                <c:pt idx="1047">
                  <c:v>509.4</c:v>
                </c:pt>
                <c:pt idx="1048">
                  <c:v>509.6</c:v>
                </c:pt>
                <c:pt idx="1049">
                  <c:v>509.8</c:v>
                </c:pt>
                <c:pt idx="1050">
                  <c:v>510</c:v>
                </c:pt>
                <c:pt idx="1051">
                  <c:v>510.2</c:v>
                </c:pt>
                <c:pt idx="1052">
                  <c:v>510.4</c:v>
                </c:pt>
                <c:pt idx="1053">
                  <c:v>510.6</c:v>
                </c:pt>
                <c:pt idx="1054">
                  <c:v>510.8</c:v>
                </c:pt>
                <c:pt idx="1055">
                  <c:v>511</c:v>
                </c:pt>
                <c:pt idx="1056">
                  <c:v>511.2</c:v>
                </c:pt>
                <c:pt idx="1057">
                  <c:v>511.4</c:v>
                </c:pt>
                <c:pt idx="1058">
                  <c:v>511.6</c:v>
                </c:pt>
                <c:pt idx="1059">
                  <c:v>511.8</c:v>
                </c:pt>
                <c:pt idx="1060">
                  <c:v>512</c:v>
                </c:pt>
                <c:pt idx="1061">
                  <c:v>512.20000000000005</c:v>
                </c:pt>
                <c:pt idx="1062">
                  <c:v>512.4</c:v>
                </c:pt>
                <c:pt idx="1063">
                  <c:v>512.6</c:v>
                </c:pt>
                <c:pt idx="1064">
                  <c:v>512.79999999999995</c:v>
                </c:pt>
                <c:pt idx="1065">
                  <c:v>513</c:v>
                </c:pt>
                <c:pt idx="1066">
                  <c:v>513.20000000000005</c:v>
                </c:pt>
                <c:pt idx="1067">
                  <c:v>513.4</c:v>
                </c:pt>
                <c:pt idx="1068">
                  <c:v>513.6</c:v>
                </c:pt>
                <c:pt idx="1069">
                  <c:v>513.79999999999995</c:v>
                </c:pt>
                <c:pt idx="1070">
                  <c:v>514</c:v>
                </c:pt>
                <c:pt idx="1071">
                  <c:v>514.20000000000005</c:v>
                </c:pt>
                <c:pt idx="1072">
                  <c:v>514.4</c:v>
                </c:pt>
                <c:pt idx="1073">
                  <c:v>514.6</c:v>
                </c:pt>
                <c:pt idx="1074">
                  <c:v>514.79999999999995</c:v>
                </c:pt>
                <c:pt idx="1075">
                  <c:v>515</c:v>
                </c:pt>
                <c:pt idx="1076">
                  <c:v>515.20000000000005</c:v>
                </c:pt>
                <c:pt idx="1077">
                  <c:v>515.4</c:v>
                </c:pt>
                <c:pt idx="1078">
                  <c:v>515.6</c:v>
                </c:pt>
                <c:pt idx="1079">
                  <c:v>515.79999999999995</c:v>
                </c:pt>
                <c:pt idx="1080">
                  <c:v>516</c:v>
                </c:pt>
                <c:pt idx="1081">
                  <c:v>516.20000000000005</c:v>
                </c:pt>
                <c:pt idx="1082">
                  <c:v>516.4</c:v>
                </c:pt>
                <c:pt idx="1083">
                  <c:v>516.6</c:v>
                </c:pt>
                <c:pt idx="1084">
                  <c:v>516.79999999999995</c:v>
                </c:pt>
                <c:pt idx="1085">
                  <c:v>517</c:v>
                </c:pt>
                <c:pt idx="1086">
                  <c:v>517.20000000000005</c:v>
                </c:pt>
                <c:pt idx="1087">
                  <c:v>517.4</c:v>
                </c:pt>
                <c:pt idx="1088">
                  <c:v>517.6</c:v>
                </c:pt>
                <c:pt idx="1089">
                  <c:v>517.79999999999995</c:v>
                </c:pt>
                <c:pt idx="1090">
                  <c:v>518</c:v>
                </c:pt>
                <c:pt idx="1091">
                  <c:v>518.20000000000005</c:v>
                </c:pt>
                <c:pt idx="1092">
                  <c:v>518.4</c:v>
                </c:pt>
                <c:pt idx="1093">
                  <c:v>518.6</c:v>
                </c:pt>
                <c:pt idx="1094">
                  <c:v>518.79999999999995</c:v>
                </c:pt>
                <c:pt idx="1095">
                  <c:v>519</c:v>
                </c:pt>
                <c:pt idx="1096">
                  <c:v>519.20000000000005</c:v>
                </c:pt>
                <c:pt idx="1097">
                  <c:v>519.4</c:v>
                </c:pt>
                <c:pt idx="1098">
                  <c:v>519.6</c:v>
                </c:pt>
                <c:pt idx="1099">
                  <c:v>519.79999999999995</c:v>
                </c:pt>
                <c:pt idx="1100">
                  <c:v>520</c:v>
                </c:pt>
                <c:pt idx="1101">
                  <c:v>520.20000000000005</c:v>
                </c:pt>
                <c:pt idx="1102">
                  <c:v>520.4</c:v>
                </c:pt>
                <c:pt idx="1103">
                  <c:v>520.6</c:v>
                </c:pt>
                <c:pt idx="1104">
                  <c:v>520.79999999999995</c:v>
                </c:pt>
                <c:pt idx="1105">
                  <c:v>521</c:v>
                </c:pt>
                <c:pt idx="1106">
                  <c:v>521.20000000000005</c:v>
                </c:pt>
                <c:pt idx="1107">
                  <c:v>521.4</c:v>
                </c:pt>
                <c:pt idx="1108">
                  <c:v>521.6</c:v>
                </c:pt>
                <c:pt idx="1109">
                  <c:v>521.79999999999995</c:v>
                </c:pt>
                <c:pt idx="1110">
                  <c:v>522</c:v>
                </c:pt>
                <c:pt idx="1111">
                  <c:v>522.20000000000005</c:v>
                </c:pt>
                <c:pt idx="1112">
                  <c:v>522.4</c:v>
                </c:pt>
                <c:pt idx="1113">
                  <c:v>522.6</c:v>
                </c:pt>
                <c:pt idx="1114">
                  <c:v>522.79999999999995</c:v>
                </c:pt>
                <c:pt idx="1115">
                  <c:v>523</c:v>
                </c:pt>
                <c:pt idx="1116">
                  <c:v>523.20000000000005</c:v>
                </c:pt>
                <c:pt idx="1117">
                  <c:v>523.4</c:v>
                </c:pt>
                <c:pt idx="1118">
                  <c:v>523.6</c:v>
                </c:pt>
                <c:pt idx="1119">
                  <c:v>523.79999999999995</c:v>
                </c:pt>
                <c:pt idx="1120">
                  <c:v>524</c:v>
                </c:pt>
                <c:pt idx="1121">
                  <c:v>524.20000000000005</c:v>
                </c:pt>
                <c:pt idx="1122">
                  <c:v>524.4</c:v>
                </c:pt>
                <c:pt idx="1123">
                  <c:v>524.6</c:v>
                </c:pt>
                <c:pt idx="1124">
                  <c:v>524.79999999999995</c:v>
                </c:pt>
                <c:pt idx="1125">
                  <c:v>525</c:v>
                </c:pt>
                <c:pt idx="1126">
                  <c:v>525.20000000000005</c:v>
                </c:pt>
                <c:pt idx="1127">
                  <c:v>525.4</c:v>
                </c:pt>
                <c:pt idx="1128">
                  <c:v>525.6</c:v>
                </c:pt>
                <c:pt idx="1129">
                  <c:v>525.79999999999995</c:v>
                </c:pt>
                <c:pt idx="1130">
                  <c:v>526</c:v>
                </c:pt>
                <c:pt idx="1131">
                  <c:v>526.20000000000005</c:v>
                </c:pt>
                <c:pt idx="1132">
                  <c:v>526.4</c:v>
                </c:pt>
                <c:pt idx="1133">
                  <c:v>526.6</c:v>
                </c:pt>
                <c:pt idx="1134">
                  <c:v>526.79999999999995</c:v>
                </c:pt>
                <c:pt idx="1135">
                  <c:v>527</c:v>
                </c:pt>
                <c:pt idx="1136">
                  <c:v>527.20000000000005</c:v>
                </c:pt>
                <c:pt idx="1137">
                  <c:v>527.4</c:v>
                </c:pt>
                <c:pt idx="1138">
                  <c:v>527.6</c:v>
                </c:pt>
                <c:pt idx="1139">
                  <c:v>527.79999999999995</c:v>
                </c:pt>
                <c:pt idx="1140">
                  <c:v>528</c:v>
                </c:pt>
                <c:pt idx="1141">
                  <c:v>528.20000000000005</c:v>
                </c:pt>
                <c:pt idx="1142">
                  <c:v>528.4</c:v>
                </c:pt>
                <c:pt idx="1143">
                  <c:v>528.6</c:v>
                </c:pt>
                <c:pt idx="1144">
                  <c:v>528.79999999999995</c:v>
                </c:pt>
                <c:pt idx="1145">
                  <c:v>529</c:v>
                </c:pt>
                <c:pt idx="1146">
                  <c:v>529.20000000000005</c:v>
                </c:pt>
                <c:pt idx="1147">
                  <c:v>529.4</c:v>
                </c:pt>
                <c:pt idx="1148">
                  <c:v>529.6</c:v>
                </c:pt>
                <c:pt idx="1149">
                  <c:v>529.79999999999995</c:v>
                </c:pt>
                <c:pt idx="1150">
                  <c:v>530</c:v>
                </c:pt>
                <c:pt idx="1151">
                  <c:v>530.20000000000005</c:v>
                </c:pt>
                <c:pt idx="1152">
                  <c:v>530.4</c:v>
                </c:pt>
                <c:pt idx="1153">
                  <c:v>530.6</c:v>
                </c:pt>
                <c:pt idx="1154">
                  <c:v>530.79999999999995</c:v>
                </c:pt>
                <c:pt idx="1155">
                  <c:v>531</c:v>
                </c:pt>
                <c:pt idx="1156">
                  <c:v>531.20000000000005</c:v>
                </c:pt>
                <c:pt idx="1157">
                  <c:v>531.4</c:v>
                </c:pt>
                <c:pt idx="1158">
                  <c:v>531.6</c:v>
                </c:pt>
                <c:pt idx="1159">
                  <c:v>531.79999999999995</c:v>
                </c:pt>
                <c:pt idx="1160">
                  <c:v>532</c:v>
                </c:pt>
                <c:pt idx="1161">
                  <c:v>532.20000000000005</c:v>
                </c:pt>
                <c:pt idx="1162">
                  <c:v>532.4</c:v>
                </c:pt>
                <c:pt idx="1163">
                  <c:v>532.6</c:v>
                </c:pt>
                <c:pt idx="1164">
                  <c:v>532.79999999999995</c:v>
                </c:pt>
                <c:pt idx="1165">
                  <c:v>533</c:v>
                </c:pt>
                <c:pt idx="1166">
                  <c:v>533.20000000000005</c:v>
                </c:pt>
                <c:pt idx="1167">
                  <c:v>533.4</c:v>
                </c:pt>
                <c:pt idx="1168">
                  <c:v>533.6</c:v>
                </c:pt>
                <c:pt idx="1169">
                  <c:v>533.79999999999995</c:v>
                </c:pt>
                <c:pt idx="1170">
                  <c:v>534</c:v>
                </c:pt>
                <c:pt idx="1171">
                  <c:v>534.20000000000005</c:v>
                </c:pt>
                <c:pt idx="1172">
                  <c:v>534.4</c:v>
                </c:pt>
                <c:pt idx="1173">
                  <c:v>534.6</c:v>
                </c:pt>
                <c:pt idx="1174">
                  <c:v>534.79999999999995</c:v>
                </c:pt>
                <c:pt idx="1175">
                  <c:v>535</c:v>
                </c:pt>
                <c:pt idx="1176">
                  <c:v>535.20000000000005</c:v>
                </c:pt>
                <c:pt idx="1177">
                  <c:v>535.4</c:v>
                </c:pt>
                <c:pt idx="1178">
                  <c:v>535.6</c:v>
                </c:pt>
                <c:pt idx="1179">
                  <c:v>535.79999999999995</c:v>
                </c:pt>
                <c:pt idx="1180">
                  <c:v>536</c:v>
                </c:pt>
                <c:pt idx="1181">
                  <c:v>536.20000000000005</c:v>
                </c:pt>
                <c:pt idx="1182">
                  <c:v>536.4</c:v>
                </c:pt>
                <c:pt idx="1183">
                  <c:v>536.6</c:v>
                </c:pt>
                <c:pt idx="1184">
                  <c:v>536.79999999999995</c:v>
                </c:pt>
                <c:pt idx="1185">
                  <c:v>537</c:v>
                </c:pt>
                <c:pt idx="1186">
                  <c:v>537.20000000000005</c:v>
                </c:pt>
                <c:pt idx="1187">
                  <c:v>537.4</c:v>
                </c:pt>
                <c:pt idx="1188">
                  <c:v>537.6</c:v>
                </c:pt>
                <c:pt idx="1189">
                  <c:v>537.79999999999995</c:v>
                </c:pt>
                <c:pt idx="1190">
                  <c:v>538</c:v>
                </c:pt>
                <c:pt idx="1191">
                  <c:v>538.20000000000005</c:v>
                </c:pt>
                <c:pt idx="1192">
                  <c:v>538.4</c:v>
                </c:pt>
                <c:pt idx="1193">
                  <c:v>538.6</c:v>
                </c:pt>
                <c:pt idx="1194">
                  <c:v>538.79999999999995</c:v>
                </c:pt>
                <c:pt idx="1195">
                  <c:v>539</c:v>
                </c:pt>
                <c:pt idx="1196">
                  <c:v>539.20000000000005</c:v>
                </c:pt>
                <c:pt idx="1197">
                  <c:v>539.4</c:v>
                </c:pt>
                <c:pt idx="1198">
                  <c:v>539.6</c:v>
                </c:pt>
                <c:pt idx="1199">
                  <c:v>539.79999999999995</c:v>
                </c:pt>
                <c:pt idx="1200">
                  <c:v>540</c:v>
                </c:pt>
                <c:pt idx="1201">
                  <c:v>540.20000000000005</c:v>
                </c:pt>
                <c:pt idx="1202">
                  <c:v>540.4</c:v>
                </c:pt>
                <c:pt idx="1203">
                  <c:v>540.6</c:v>
                </c:pt>
                <c:pt idx="1204">
                  <c:v>540.79999999999995</c:v>
                </c:pt>
                <c:pt idx="1205">
                  <c:v>541</c:v>
                </c:pt>
                <c:pt idx="1206">
                  <c:v>541.20000000000005</c:v>
                </c:pt>
                <c:pt idx="1207">
                  <c:v>541.4</c:v>
                </c:pt>
                <c:pt idx="1208">
                  <c:v>541.6</c:v>
                </c:pt>
                <c:pt idx="1209">
                  <c:v>541.79999999999995</c:v>
                </c:pt>
                <c:pt idx="1210">
                  <c:v>542</c:v>
                </c:pt>
                <c:pt idx="1211">
                  <c:v>542.20000000000005</c:v>
                </c:pt>
                <c:pt idx="1212">
                  <c:v>542.4</c:v>
                </c:pt>
                <c:pt idx="1213">
                  <c:v>542.6</c:v>
                </c:pt>
                <c:pt idx="1214">
                  <c:v>542.79999999999995</c:v>
                </c:pt>
                <c:pt idx="1215">
                  <c:v>543</c:v>
                </c:pt>
                <c:pt idx="1216">
                  <c:v>543.20000000000005</c:v>
                </c:pt>
                <c:pt idx="1217">
                  <c:v>543.4</c:v>
                </c:pt>
                <c:pt idx="1218">
                  <c:v>543.6</c:v>
                </c:pt>
                <c:pt idx="1219">
                  <c:v>543.79999999999995</c:v>
                </c:pt>
                <c:pt idx="1220">
                  <c:v>544</c:v>
                </c:pt>
                <c:pt idx="1221">
                  <c:v>544.20000000000005</c:v>
                </c:pt>
                <c:pt idx="1222">
                  <c:v>544.4</c:v>
                </c:pt>
                <c:pt idx="1223">
                  <c:v>544.6</c:v>
                </c:pt>
                <c:pt idx="1224">
                  <c:v>544.79999999999995</c:v>
                </c:pt>
                <c:pt idx="1225">
                  <c:v>545</c:v>
                </c:pt>
                <c:pt idx="1226">
                  <c:v>545.20000000000005</c:v>
                </c:pt>
                <c:pt idx="1227">
                  <c:v>545.4</c:v>
                </c:pt>
                <c:pt idx="1228">
                  <c:v>545.6</c:v>
                </c:pt>
                <c:pt idx="1229">
                  <c:v>545.79999999999995</c:v>
                </c:pt>
                <c:pt idx="1230">
                  <c:v>546</c:v>
                </c:pt>
                <c:pt idx="1231">
                  <c:v>546.20000000000005</c:v>
                </c:pt>
                <c:pt idx="1232">
                  <c:v>546.4</c:v>
                </c:pt>
                <c:pt idx="1233">
                  <c:v>546.6</c:v>
                </c:pt>
                <c:pt idx="1234">
                  <c:v>546.79999999999995</c:v>
                </c:pt>
                <c:pt idx="1235">
                  <c:v>547</c:v>
                </c:pt>
                <c:pt idx="1236">
                  <c:v>547.20000000000005</c:v>
                </c:pt>
                <c:pt idx="1237">
                  <c:v>547.4</c:v>
                </c:pt>
                <c:pt idx="1238">
                  <c:v>547.6</c:v>
                </c:pt>
                <c:pt idx="1239">
                  <c:v>547.79999999999995</c:v>
                </c:pt>
                <c:pt idx="1240">
                  <c:v>548</c:v>
                </c:pt>
                <c:pt idx="1241">
                  <c:v>548.20000000000005</c:v>
                </c:pt>
                <c:pt idx="1242">
                  <c:v>548.4</c:v>
                </c:pt>
                <c:pt idx="1243">
                  <c:v>548.6</c:v>
                </c:pt>
                <c:pt idx="1244">
                  <c:v>548.79999999999995</c:v>
                </c:pt>
                <c:pt idx="1245">
                  <c:v>549</c:v>
                </c:pt>
                <c:pt idx="1246">
                  <c:v>549.20000000000005</c:v>
                </c:pt>
                <c:pt idx="1247">
                  <c:v>549.4</c:v>
                </c:pt>
                <c:pt idx="1248">
                  <c:v>549.6</c:v>
                </c:pt>
                <c:pt idx="1249">
                  <c:v>549.79999999999995</c:v>
                </c:pt>
                <c:pt idx="1250">
                  <c:v>550</c:v>
                </c:pt>
                <c:pt idx="1251">
                  <c:v>550.20000000000005</c:v>
                </c:pt>
                <c:pt idx="1252">
                  <c:v>550.4</c:v>
                </c:pt>
                <c:pt idx="1253">
                  <c:v>550.6</c:v>
                </c:pt>
                <c:pt idx="1254">
                  <c:v>550.79999999999995</c:v>
                </c:pt>
                <c:pt idx="1255">
                  <c:v>551</c:v>
                </c:pt>
                <c:pt idx="1256">
                  <c:v>551.20000000000005</c:v>
                </c:pt>
                <c:pt idx="1257">
                  <c:v>551.4</c:v>
                </c:pt>
                <c:pt idx="1258">
                  <c:v>551.6</c:v>
                </c:pt>
                <c:pt idx="1259">
                  <c:v>551.79999999999995</c:v>
                </c:pt>
                <c:pt idx="1260">
                  <c:v>552</c:v>
                </c:pt>
                <c:pt idx="1261">
                  <c:v>552.20000000000005</c:v>
                </c:pt>
                <c:pt idx="1262">
                  <c:v>552.4</c:v>
                </c:pt>
                <c:pt idx="1263">
                  <c:v>552.6</c:v>
                </c:pt>
                <c:pt idx="1264">
                  <c:v>552.79999999999995</c:v>
                </c:pt>
                <c:pt idx="1265">
                  <c:v>553</c:v>
                </c:pt>
                <c:pt idx="1266">
                  <c:v>553.20000000000005</c:v>
                </c:pt>
                <c:pt idx="1267">
                  <c:v>553.4</c:v>
                </c:pt>
                <c:pt idx="1268">
                  <c:v>553.6</c:v>
                </c:pt>
                <c:pt idx="1269">
                  <c:v>553.79999999999995</c:v>
                </c:pt>
                <c:pt idx="1270">
                  <c:v>554</c:v>
                </c:pt>
                <c:pt idx="1271">
                  <c:v>554.20000000000005</c:v>
                </c:pt>
                <c:pt idx="1272">
                  <c:v>554.4</c:v>
                </c:pt>
                <c:pt idx="1273">
                  <c:v>554.6</c:v>
                </c:pt>
                <c:pt idx="1274">
                  <c:v>554.79999999999995</c:v>
                </c:pt>
                <c:pt idx="1275">
                  <c:v>555</c:v>
                </c:pt>
                <c:pt idx="1276">
                  <c:v>555.20000000000005</c:v>
                </c:pt>
                <c:pt idx="1277">
                  <c:v>555.4</c:v>
                </c:pt>
                <c:pt idx="1278">
                  <c:v>555.6</c:v>
                </c:pt>
                <c:pt idx="1279">
                  <c:v>555.79999999999995</c:v>
                </c:pt>
                <c:pt idx="1280">
                  <c:v>556</c:v>
                </c:pt>
                <c:pt idx="1281">
                  <c:v>556.20000000000005</c:v>
                </c:pt>
                <c:pt idx="1282">
                  <c:v>556.4</c:v>
                </c:pt>
                <c:pt idx="1283">
                  <c:v>556.6</c:v>
                </c:pt>
                <c:pt idx="1284">
                  <c:v>556.79999999999995</c:v>
                </c:pt>
                <c:pt idx="1285">
                  <c:v>557</c:v>
                </c:pt>
                <c:pt idx="1286">
                  <c:v>557.20000000000005</c:v>
                </c:pt>
                <c:pt idx="1287">
                  <c:v>557.4</c:v>
                </c:pt>
                <c:pt idx="1288">
                  <c:v>557.6</c:v>
                </c:pt>
                <c:pt idx="1289">
                  <c:v>557.79999999999995</c:v>
                </c:pt>
                <c:pt idx="1290">
                  <c:v>558</c:v>
                </c:pt>
                <c:pt idx="1291">
                  <c:v>558.20000000000005</c:v>
                </c:pt>
                <c:pt idx="1292">
                  <c:v>558.4</c:v>
                </c:pt>
                <c:pt idx="1293">
                  <c:v>558.6</c:v>
                </c:pt>
                <c:pt idx="1294">
                  <c:v>558.79999999999995</c:v>
                </c:pt>
                <c:pt idx="1295">
                  <c:v>559</c:v>
                </c:pt>
                <c:pt idx="1296">
                  <c:v>559.20000000000005</c:v>
                </c:pt>
                <c:pt idx="1297">
                  <c:v>559.4</c:v>
                </c:pt>
                <c:pt idx="1298">
                  <c:v>559.6</c:v>
                </c:pt>
                <c:pt idx="1299">
                  <c:v>559.79999999999995</c:v>
                </c:pt>
                <c:pt idx="1300">
                  <c:v>560</c:v>
                </c:pt>
                <c:pt idx="1301">
                  <c:v>560.20000000000005</c:v>
                </c:pt>
                <c:pt idx="1302">
                  <c:v>560.4</c:v>
                </c:pt>
                <c:pt idx="1303">
                  <c:v>560.6</c:v>
                </c:pt>
                <c:pt idx="1304">
                  <c:v>560.79999999999995</c:v>
                </c:pt>
                <c:pt idx="1305">
                  <c:v>561</c:v>
                </c:pt>
                <c:pt idx="1306">
                  <c:v>561.20000000000005</c:v>
                </c:pt>
                <c:pt idx="1307">
                  <c:v>561.4</c:v>
                </c:pt>
                <c:pt idx="1308">
                  <c:v>561.6</c:v>
                </c:pt>
                <c:pt idx="1309">
                  <c:v>561.79999999999995</c:v>
                </c:pt>
                <c:pt idx="1310">
                  <c:v>562</c:v>
                </c:pt>
                <c:pt idx="1311">
                  <c:v>562.20000000000005</c:v>
                </c:pt>
                <c:pt idx="1312">
                  <c:v>562.4</c:v>
                </c:pt>
                <c:pt idx="1313">
                  <c:v>562.6</c:v>
                </c:pt>
                <c:pt idx="1314">
                  <c:v>562.79999999999995</c:v>
                </c:pt>
                <c:pt idx="1315">
                  <c:v>563</c:v>
                </c:pt>
                <c:pt idx="1316">
                  <c:v>563.20000000000005</c:v>
                </c:pt>
                <c:pt idx="1317">
                  <c:v>563.4</c:v>
                </c:pt>
                <c:pt idx="1318">
                  <c:v>563.6</c:v>
                </c:pt>
                <c:pt idx="1319">
                  <c:v>563.79999999999995</c:v>
                </c:pt>
                <c:pt idx="1320">
                  <c:v>564</c:v>
                </c:pt>
                <c:pt idx="1321">
                  <c:v>564.20000000000005</c:v>
                </c:pt>
                <c:pt idx="1322">
                  <c:v>564.4</c:v>
                </c:pt>
                <c:pt idx="1323">
                  <c:v>564.6</c:v>
                </c:pt>
                <c:pt idx="1324">
                  <c:v>564.79999999999995</c:v>
                </c:pt>
                <c:pt idx="1325">
                  <c:v>565</c:v>
                </c:pt>
                <c:pt idx="1326">
                  <c:v>565.20000000000005</c:v>
                </c:pt>
                <c:pt idx="1327">
                  <c:v>565.4</c:v>
                </c:pt>
                <c:pt idx="1328">
                  <c:v>565.6</c:v>
                </c:pt>
                <c:pt idx="1329">
                  <c:v>565.79999999999995</c:v>
                </c:pt>
                <c:pt idx="1330">
                  <c:v>566</c:v>
                </c:pt>
                <c:pt idx="1331">
                  <c:v>566.20000000000005</c:v>
                </c:pt>
                <c:pt idx="1332">
                  <c:v>566.4</c:v>
                </c:pt>
                <c:pt idx="1333">
                  <c:v>566.6</c:v>
                </c:pt>
                <c:pt idx="1334">
                  <c:v>566.79999999999995</c:v>
                </c:pt>
                <c:pt idx="1335">
                  <c:v>567</c:v>
                </c:pt>
                <c:pt idx="1336">
                  <c:v>567.20000000000005</c:v>
                </c:pt>
                <c:pt idx="1337">
                  <c:v>567.4</c:v>
                </c:pt>
                <c:pt idx="1338">
                  <c:v>567.6</c:v>
                </c:pt>
                <c:pt idx="1339">
                  <c:v>567.79999999999995</c:v>
                </c:pt>
                <c:pt idx="1340">
                  <c:v>568</c:v>
                </c:pt>
                <c:pt idx="1341">
                  <c:v>568.20000000000005</c:v>
                </c:pt>
                <c:pt idx="1342">
                  <c:v>568.4</c:v>
                </c:pt>
                <c:pt idx="1343">
                  <c:v>568.6</c:v>
                </c:pt>
                <c:pt idx="1344">
                  <c:v>568.79999999999995</c:v>
                </c:pt>
                <c:pt idx="1345">
                  <c:v>569</c:v>
                </c:pt>
                <c:pt idx="1346">
                  <c:v>569.20000000000005</c:v>
                </c:pt>
                <c:pt idx="1347">
                  <c:v>569.4</c:v>
                </c:pt>
                <c:pt idx="1348">
                  <c:v>569.6</c:v>
                </c:pt>
                <c:pt idx="1349">
                  <c:v>569.79999999999995</c:v>
                </c:pt>
                <c:pt idx="1350">
                  <c:v>570</c:v>
                </c:pt>
                <c:pt idx="1351">
                  <c:v>570.20000000000005</c:v>
                </c:pt>
                <c:pt idx="1352">
                  <c:v>570.4</c:v>
                </c:pt>
                <c:pt idx="1353">
                  <c:v>570.6</c:v>
                </c:pt>
                <c:pt idx="1354">
                  <c:v>570.79999999999995</c:v>
                </c:pt>
                <c:pt idx="1355">
                  <c:v>571</c:v>
                </c:pt>
                <c:pt idx="1356">
                  <c:v>571.20000000000005</c:v>
                </c:pt>
                <c:pt idx="1357">
                  <c:v>571.4</c:v>
                </c:pt>
                <c:pt idx="1358">
                  <c:v>571.6</c:v>
                </c:pt>
                <c:pt idx="1359">
                  <c:v>571.79999999999995</c:v>
                </c:pt>
                <c:pt idx="1360">
                  <c:v>572</c:v>
                </c:pt>
                <c:pt idx="1361">
                  <c:v>572.20000000000005</c:v>
                </c:pt>
                <c:pt idx="1362">
                  <c:v>572.4</c:v>
                </c:pt>
                <c:pt idx="1363">
                  <c:v>572.6</c:v>
                </c:pt>
                <c:pt idx="1364">
                  <c:v>572.79999999999995</c:v>
                </c:pt>
                <c:pt idx="1365">
                  <c:v>573</c:v>
                </c:pt>
                <c:pt idx="1366">
                  <c:v>573.20000000000005</c:v>
                </c:pt>
                <c:pt idx="1367">
                  <c:v>573.4</c:v>
                </c:pt>
                <c:pt idx="1368">
                  <c:v>573.6</c:v>
                </c:pt>
                <c:pt idx="1369">
                  <c:v>573.79999999999995</c:v>
                </c:pt>
                <c:pt idx="1370">
                  <c:v>574</c:v>
                </c:pt>
                <c:pt idx="1371">
                  <c:v>574.20000000000005</c:v>
                </c:pt>
                <c:pt idx="1372">
                  <c:v>574.4</c:v>
                </c:pt>
                <c:pt idx="1373">
                  <c:v>574.6</c:v>
                </c:pt>
                <c:pt idx="1374">
                  <c:v>574.79999999999995</c:v>
                </c:pt>
                <c:pt idx="1375">
                  <c:v>575</c:v>
                </c:pt>
                <c:pt idx="1376">
                  <c:v>575.20000000000005</c:v>
                </c:pt>
                <c:pt idx="1377">
                  <c:v>575.4</c:v>
                </c:pt>
                <c:pt idx="1378">
                  <c:v>575.6</c:v>
                </c:pt>
                <c:pt idx="1379">
                  <c:v>575.79999999999995</c:v>
                </c:pt>
                <c:pt idx="1380">
                  <c:v>576</c:v>
                </c:pt>
                <c:pt idx="1381">
                  <c:v>576.20000000000005</c:v>
                </c:pt>
                <c:pt idx="1382">
                  <c:v>576.4</c:v>
                </c:pt>
                <c:pt idx="1383">
                  <c:v>576.6</c:v>
                </c:pt>
                <c:pt idx="1384">
                  <c:v>576.79999999999995</c:v>
                </c:pt>
                <c:pt idx="1385">
                  <c:v>577</c:v>
                </c:pt>
                <c:pt idx="1386">
                  <c:v>577.20000000000005</c:v>
                </c:pt>
                <c:pt idx="1387">
                  <c:v>577.4</c:v>
                </c:pt>
                <c:pt idx="1388">
                  <c:v>577.6</c:v>
                </c:pt>
                <c:pt idx="1389">
                  <c:v>577.79999999999995</c:v>
                </c:pt>
                <c:pt idx="1390">
                  <c:v>578</c:v>
                </c:pt>
                <c:pt idx="1391">
                  <c:v>578.20000000000005</c:v>
                </c:pt>
                <c:pt idx="1392">
                  <c:v>578.4</c:v>
                </c:pt>
                <c:pt idx="1393">
                  <c:v>578.6</c:v>
                </c:pt>
                <c:pt idx="1394">
                  <c:v>578.79999999999995</c:v>
                </c:pt>
                <c:pt idx="1395">
                  <c:v>579</c:v>
                </c:pt>
                <c:pt idx="1396">
                  <c:v>579.20000000000005</c:v>
                </c:pt>
                <c:pt idx="1397">
                  <c:v>579.4</c:v>
                </c:pt>
                <c:pt idx="1398">
                  <c:v>579.6</c:v>
                </c:pt>
                <c:pt idx="1399">
                  <c:v>579.79999999999995</c:v>
                </c:pt>
                <c:pt idx="1400">
                  <c:v>580</c:v>
                </c:pt>
                <c:pt idx="1401">
                  <c:v>580.20000000000005</c:v>
                </c:pt>
                <c:pt idx="1402">
                  <c:v>580.4</c:v>
                </c:pt>
                <c:pt idx="1403">
                  <c:v>580.6</c:v>
                </c:pt>
                <c:pt idx="1404">
                  <c:v>580.79999999999995</c:v>
                </c:pt>
                <c:pt idx="1405">
                  <c:v>581</c:v>
                </c:pt>
                <c:pt idx="1406">
                  <c:v>581.20000000000005</c:v>
                </c:pt>
                <c:pt idx="1407">
                  <c:v>581.4</c:v>
                </c:pt>
                <c:pt idx="1408">
                  <c:v>581.6</c:v>
                </c:pt>
                <c:pt idx="1409">
                  <c:v>581.79999999999995</c:v>
                </c:pt>
                <c:pt idx="1410">
                  <c:v>582</c:v>
                </c:pt>
                <c:pt idx="1411">
                  <c:v>582.20000000000005</c:v>
                </c:pt>
                <c:pt idx="1412">
                  <c:v>582.4</c:v>
                </c:pt>
                <c:pt idx="1413">
                  <c:v>582.6</c:v>
                </c:pt>
                <c:pt idx="1414">
                  <c:v>582.79999999999995</c:v>
                </c:pt>
                <c:pt idx="1415">
                  <c:v>583</c:v>
                </c:pt>
                <c:pt idx="1416">
                  <c:v>583.20000000000005</c:v>
                </c:pt>
                <c:pt idx="1417">
                  <c:v>583.4</c:v>
                </c:pt>
                <c:pt idx="1418">
                  <c:v>583.6</c:v>
                </c:pt>
                <c:pt idx="1419">
                  <c:v>583.79999999999995</c:v>
                </c:pt>
                <c:pt idx="1420">
                  <c:v>584</c:v>
                </c:pt>
                <c:pt idx="1421">
                  <c:v>584.20000000000005</c:v>
                </c:pt>
                <c:pt idx="1422">
                  <c:v>584.4</c:v>
                </c:pt>
                <c:pt idx="1423">
                  <c:v>584.6</c:v>
                </c:pt>
                <c:pt idx="1424">
                  <c:v>584.79999999999995</c:v>
                </c:pt>
                <c:pt idx="1425">
                  <c:v>585</c:v>
                </c:pt>
                <c:pt idx="1426">
                  <c:v>585.20000000000005</c:v>
                </c:pt>
                <c:pt idx="1427">
                  <c:v>585.4</c:v>
                </c:pt>
                <c:pt idx="1428">
                  <c:v>585.6</c:v>
                </c:pt>
                <c:pt idx="1429">
                  <c:v>585.79999999999995</c:v>
                </c:pt>
                <c:pt idx="1430">
                  <c:v>586</c:v>
                </c:pt>
                <c:pt idx="1431">
                  <c:v>586.20000000000005</c:v>
                </c:pt>
                <c:pt idx="1432">
                  <c:v>586.4</c:v>
                </c:pt>
                <c:pt idx="1433">
                  <c:v>586.6</c:v>
                </c:pt>
                <c:pt idx="1434">
                  <c:v>586.79999999999995</c:v>
                </c:pt>
                <c:pt idx="1435">
                  <c:v>587</c:v>
                </c:pt>
                <c:pt idx="1436">
                  <c:v>587.20000000000005</c:v>
                </c:pt>
                <c:pt idx="1437">
                  <c:v>587.4</c:v>
                </c:pt>
                <c:pt idx="1438">
                  <c:v>587.6</c:v>
                </c:pt>
                <c:pt idx="1439">
                  <c:v>587.79999999999995</c:v>
                </c:pt>
                <c:pt idx="1440">
                  <c:v>588</c:v>
                </c:pt>
                <c:pt idx="1441">
                  <c:v>588.20000000000005</c:v>
                </c:pt>
                <c:pt idx="1442">
                  <c:v>588.4</c:v>
                </c:pt>
                <c:pt idx="1443">
                  <c:v>588.6</c:v>
                </c:pt>
                <c:pt idx="1444">
                  <c:v>588.79999999999995</c:v>
                </c:pt>
                <c:pt idx="1445">
                  <c:v>589</c:v>
                </c:pt>
                <c:pt idx="1446">
                  <c:v>589.20000000000005</c:v>
                </c:pt>
                <c:pt idx="1447">
                  <c:v>589.4</c:v>
                </c:pt>
                <c:pt idx="1448">
                  <c:v>589.6</c:v>
                </c:pt>
                <c:pt idx="1449">
                  <c:v>589.79999999999995</c:v>
                </c:pt>
                <c:pt idx="1450">
                  <c:v>590</c:v>
                </c:pt>
                <c:pt idx="1451">
                  <c:v>590.20000000000005</c:v>
                </c:pt>
                <c:pt idx="1452">
                  <c:v>590.4</c:v>
                </c:pt>
                <c:pt idx="1453">
                  <c:v>590.6</c:v>
                </c:pt>
                <c:pt idx="1454">
                  <c:v>590.79999999999995</c:v>
                </c:pt>
                <c:pt idx="1455">
                  <c:v>591</c:v>
                </c:pt>
                <c:pt idx="1456">
                  <c:v>591.20000000000005</c:v>
                </c:pt>
                <c:pt idx="1457">
                  <c:v>591.4</c:v>
                </c:pt>
                <c:pt idx="1458">
                  <c:v>591.6</c:v>
                </c:pt>
                <c:pt idx="1459">
                  <c:v>591.79999999999995</c:v>
                </c:pt>
                <c:pt idx="1460">
                  <c:v>592</c:v>
                </c:pt>
                <c:pt idx="1461">
                  <c:v>592.20000000000005</c:v>
                </c:pt>
                <c:pt idx="1462">
                  <c:v>592.4</c:v>
                </c:pt>
                <c:pt idx="1463">
                  <c:v>592.6</c:v>
                </c:pt>
                <c:pt idx="1464">
                  <c:v>592.79999999999995</c:v>
                </c:pt>
                <c:pt idx="1465">
                  <c:v>593</c:v>
                </c:pt>
                <c:pt idx="1466">
                  <c:v>593.20000000000005</c:v>
                </c:pt>
                <c:pt idx="1467">
                  <c:v>593.4</c:v>
                </c:pt>
                <c:pt idx="1468">
                  <c:v>593.6</c:v>
                </c:pt>
                <c:pt idx="1469">
                  <c:v>593.79999999999995</c:v>
                </c:pt>
                <c:pt idx="1470">
                  <c:v>594</c:v>
                </c:pt>
                <c:pt idx="1471">
                  <c:v>594.20000000000005</c:v>
                </c:pt>
                <c:pt idx="1472">
                  <c:v>594.4</c:v>
                </c:pt>
                <c:pt idx="1473">
                  <c:v>594.6</c:v>
                </c:pt>
                <c:pt idx="1474">
                  <c:v>594.79999999999995</c:v>
                </c:pt>
                <c:pt idx="1475">
                  <c:v>595</c:v>
                </c:pt>
                <c:pt idx="1476">
                  <c:v>595.20000000000005</c:v>
                </c:pt>
                <c:pt idx="1477">
                  <c:v>595.4</c:v>
                </c:pt>
                <c:pt idx="1478">
                  <c:v>595.6</c:v>
                </c:pt>
                <c:pt idx="1479">
                  <c:v>595.79999999999995</c:v>
                </c:pt>
                <c:pt idx="1480">
                  <c:v>596</c:v>
                </c:pt>
                <c:pt idx="1481">
                  <c:v>596.20000000000005</c:v>
                </c:pt>
                <c:pt idx="1482">
                  <c:v>596.4</c:v>
                </c:pt>
                <c:pt idx="1483">
                  <c:v>596.6</c:v>
                </c:pt>
                <c:pt idx="1484">
                  <c:v>596.79999999999995</c:v>
                </c:pt>
                <c:pt idx="1485">
                  <c:v>597</c:v>
                </c:pt>
                <c:pt idx="1486">
                  <c:v>597.20000000000005</c:v>
                </c:pt>
                <c:pt idx="1487">
                  <c:v>597.4</c:v>
                </c:pt>
                <c:pt idx="1488">
                  <c:v>597.6</c:v>
                </c:pt>
                <c:pt idx="1489">
                  <c:v>597.79999999999995</c:v>
                </c:pt>
                <c:pt idx="1490">
                  <c:v>598</c:v>
                </c:pt>
                <c:pt idx="1491">
                  <c:v>598.20000000000005</c:v>
                </c:pt>
                <c:pt idx="1492">
                  <c:v>598.4</c:v>
                </c:pt>
                <c:pt idx="1493">
                  <c:v>598.6</c:v>
                </c:pt>
                <c:pt idx="1494">
                  <c:v>598.79999999999995</c:v>
                </c:pt>
                <c:pt idx="1495">
                  <c:v>599</c:v>
                </c:pt>
                <c:pt idx="1496">
                  <c:v>599.20000000000005</c:v>
                </c:pt>
                <c:pt idx="1497">
                  <c:v>599.4</c:v>
                </c:pt>
                <c:pt idx="1498">
                  <c:v>599.6</c:v>
                </c:pt>
                <c:pt idx="1499">
                  <c:v>599.79999999999995</c:v>
                </c:pt>
                <c:pt idx="1500">
                  <c:v>600</c:v>
                </c:pt>
              </c:numCache>
            </c:numRef>
          </c:xVal>
          <c:yVal>
            <c:numRef>
              <c:f>'5cm_275'!$E$32:$E$1532</c:f>
              <c:numCache>
                <c:formatCode>General</c:formatCode>
                <c:ptCount val="1501"/>
                <c:pt idx="0">
                  <c:v>5640</c:v>
                </c:pt>
                <c:pt idx="1">
                  <c:v>5196</c:v>
                </c:pt>
                <c:pt idx="2">
                  <c:v>4730</c:v>
                </c:pt>
                <c:pt idx="3">
                  <c:v>4293</c:v>
                </c:pt>
                <c:pt idx="4">
                  <c:v>3906</c:v>
                </c:pt>
                <c:pt idx="5">
                  <c:v>3508</c:v>
                </c:pt>
                <c:pt idx="6">
                  <c:v>3149</c:v>
                </c:pt>
                <c:pt idx="7">
                  <c:v>2798</c:v>
                </c:pt>
                <c:pt idx="8">
                  <c:v>2465</c:v>
                </c:pt>
                <c:pt idx="9">
                  <c:v>2152</c:v>
                </c:pt>
                <c:pt idx="10">
                  <c:v>1878</c:v>
                </c:pt>
                <c:pt idx="11">
                  <c:v>1637</c:v>
                </c:pt>
                <c:pt idx="12">
                  <c:v>1407</c:v>
                </c:pt>
                <c:pt idx="13">
                  <c:v>1198</c:v>
                </c:pt>
                <c:pt idx="14">
                  <c:v>1017</c:v>
                </c:pt>
                <c:pt idx="15">
                  <c:v>845.5</c:v>
                </c:pt>
                <c:pt idx="16">
                  <c:v>704.7</c:v>
                </c:pt>
                <c:pt idx="17">
                  <c:v>568.1</c:v>
                </c:pt>
                <c:pt idx="18">
                  <c:v>460.4</c:v>
                </c:pt>
                <c:pt idx="19">
                  <c:v>366.6</c:v>
                </c:pt>
                <c:pt idx="20">
                  <c:v>290.89999999999992</c:v>
                </c:pt>
                <c:pt idx="21">
                  <c:v>229.3</c:v>
                </c:pt>
                <c:pt idx="22">
                  <c:v>180.9</c:v>
                </c:pt>
                <c:pt idx="23">
                  <c:v>140.4</c:v>
                </c:pt>
                <c:pt idx="24">
                  <c:v>110</c:v>
                </c:pt>
                <c:pt idx="25">
                  <c:v>87.710000000000008</c:v>
                </c:pt>
                <c:pt idx="26">
                  <c:v>70.45</c:v>
                </c:pt>
                <c:pt idx="27">
                  <c:v>60.17</c:v>
                </c:pt>
                <c:pt idx="28">
                  <c:v>52.13</c:v>
                </c:pt>
                <c:pt idx="29">
                  <c:v>45.77</c:v>
                </c:pt>
                <c:pt idx="30">
                  <c:v>40.71</c:v>
                </c:pt>
                <c:pt idx="31">
                  <c:v>38.11</c:v>
                </c:pt>
                <c:pt idx="32">
                  <c:v>35.57</c:v>
                </c:pt>
                <c:pt idx="33">
                  <c:v>33.260000000000005</c:v>
                </c:pt>
                <c:pt idx="34">
                  <c:v>32.06</c:v>
                </c:pt>
                <c:pt idx="35">
                  <c:v>31.95</c:v>
                </c:pt>
                <c:pt idx="36">
                  <c:v>31.01</c:v>
                </c:pt>
                <c:pt idx="37">
                  <c:v>28.85</c:v>
                </c:pt>
                <c:pt idx="38">
                  <c:v>28.630000000000003</c:v>
                </c:pt>
                <c:pt idx="39">
                  <c:v>28.62</c:v>
                </c:pt>
                <c:pt idx="40">
                  <c:v>27.12</c:v>
                </c:pt>
                <c:pt idx="41">
                  <c:v>27.25</c:v>
                </c:pt>
                <c:pt idx="42">
                  <c:v>27.310000000000002</c:v>
                </c:pt>
                <c:pt idx="43">
                  <c:v>26.919999999999998</c:v>
                </c:pt>
                <c:pt idx="44">
                  <c:v>28.53</c:v>
                </c:pt>
                <c:pt idx="45">
                  <c:v>28.16</c:v>
                </c:pt>
                <c:pt idx="46">
                  <c:v>26.7</c:v>
                </c:pt>
                <c:pt idx="47">
                  <c:v>26.04</c:v>
                </c:pt>
                <c:pt idx="48">
                  <c:v>25.08</c:v>
                </c:pt>
                <c:pt idx="49">
                  <c:v>22.93</c:v>
                </c:pt>
                <c:pt idx="50">
                  <c:v>22.9</c:v>
                </c:pt>
                <c:pt idx="51">
                  <c:v>23.479999999999997</c:v>
                </c:pt>
                <c:pt idx="52">
                  <c:v>23.95</c:v>
                </c:pt>
                <c:pt idx="53">
                  <c:v>23.59</c:v>
                </c:pt>
                <c:pt idx="54">
                  <c:v>24.53</c:v>
                </c:pt>
                <c:pt idx="55">
                  <c:v>24.06</c:v>
                </c:pt>
                <c:pt idx="56">
                  <c:v>23.919999999999998</c:v>
                </c:pt>
                <c:pt idx="57">
                  <c:v>23.5</c:v>
                </c:pt>
                <c:pt idx="58">
                  <c:v>23.19</c:v>
                </c:pt>
                <c:pt idx="59">
                  <c:v>23.85</c:v>
                </c:pt>
                <c:pt idx="60">
                  <c:v>23.3</c:v>
                </c:pt>
                <c:pt idx="61">
                  <c:v>22.110000000000003</c:v>
                </c:pt>
                <c:pt idx="62">
                  <c:v>21.24</c:v>
                </c:pt>
                <c:pt idx="63">
                  <c:v>21.21</c:v>
                </c:pt>
                <c:pt idx="64">
                  <c:v>23.67</c:v>
                </c:pt>
                <c:pt idx="65">
                  <c:v>22.2</c:v>
                </c:pt>
                <c:pt idx="66">
                  <c:v>23.66</c:v>
                </c:pt>
                <c:pt idx="67">
                  <c:v>22.459999999999997</c:v>
                </c:pt>
                <c:pt idx="68">
                  <c:v>22.07</c:v>
                </c:pt>
                <c:pt idx="69">
                  <c:v>21.23</c:v>
                </c:pt>
                <c:pt idx="70">
                  <c:v>19.809999999999999</c:v>
                </c:pt>
                <c:pt idx="71">
                  <c:v>19.77</c:v>
                </c:pt>
                <c:pt idx="72">
                  <c:v>19.38</c:v>
                </c:pt>
                <c:pt idx="73">
                  <c:v>20.75</c:v>
                </c:pt>
                <c:pt idx="74">
                  <c:v>19.779999999999998</c:v>
                </c:pt>
                <c:pt idx="75">
                  <c:v>21.110000000000003</c:v>
                </c:pt>
                <c:pt idx="76">
                  <c:v>20.68</c:v>
                </c:pt>
                <c:pt idx="77">
                  <c:v>20.59</c:v>
                </c:pt>
                <c:pt idx="78">
                  <c:v>21.1</c:v>
                </c:pt>
                <c:pt idx="79">
                  <c:v>20.34</c:v>
                </c:pt>
                <c:pt idx="80">
                  <c:v>20.32</c:v>
                </c:pt>
                <c:pt idx="81">
                  <c:v>19.239999999999995</c:v>
                </c:pt>
                <c:pt idx="82">
                  <c:v>20.079999999999995</c:v>
                </c:pt>
                <c:pt idx="83">
                  <c:v>19.899999999999999</c:v>
                </c:pt>
                <c:pt idx="84">
                  <c:v>18.829999999999995</c:v>
                </c:pt>
                <c:pt idx="85">
                  <c:v>19.12</c:v>
                </c:pt>
                <c:pt idx="86">
                  <c:v>18.36</c:v>
                </c:pt>
                <c:pt idx="87">
                  <c:v>18.64</c:v>
                </c:pt>
                <c:pt idx="88">
                  <c:v>19.45</c:v>
                </c:pt>
                <c:pt idx="89">
                  <c:v>20.29</c:v>
                </c:pt>
                <c:pt idx="90">
                  <c:v>21.2</c:v>
                </c:pt>
                <c:pt idx="91">
                  <c:v>20.73</c:v>
                </c:pt>
                <c:pt idx="92">
                  <c:v>19.479999999999997</c:v>
                </c:pt>
                <c:pt idx="93">
                  <c:v>19.600000000000001</c:v>
                </c:pt>
                <c:pt idx="94">
                  <c:v>19.130000000000003</c:v>
                </c:pt>
                <c:pt idx="95">
                  <c:v>18.93</c:v>
                </c:pt>
                <c:pt idx="96">
                  <c:v>19.55</c:v>
                </c:pt>
                <c:pt idx="97">
                  <c:v>19.989999999999991</c:v>
                </c:pt>
                <c:pt idx="98">
                  <c:v>19.52</c:v>
                </c:pt>
                <c:pt idx="99">
                  <c:v>20.38</c:v>
                </c:pt>
                <c:pt idx="100">
                  <c:v>19.37</c:v>
                </c:pt>
                <c:pt idx="101">
                  <c:v>17.95</c:v>
                </c:pt>
                <c:pt idx="102">
                  <c:v>18.170000000000005</c:v>
                </c:pt>
                <c:pt idx="103">
                  <c:v>18.73</c:v>
                </c:pt>
                <c:pt idx="104">
                  <c:v>18.47</c:v>
                </c:pt>
                <c:pt idx="105">
                  <c:v>18.309999999999999</c:v>
                </c:pt>
                <c:pt idx="106">
                  <c:v>18.59</c:v>
                </c:pt>
                <c:pt idx="107">
                  <c:v>18</c:v>
                </c:pt>
                <c:pt idx="108">
                  <c:v>18.59</c:v>
                </c:pt>
                <c:pt idx="109">
                  <c:v>18.18</c:v>
                </c:pt>
                <c:pt idx="110">
                  <c:v>18.52</c:v>
                </c:pt>
                <c:pt idx="111">
                  <c:v>18.809999999999999</c:v>
                </c:pt>
                <c:pt idx="112">
                  <c:v>17.459999999999997</c:v>
                </c:pt>
                <c:pt idx="113">
                  <c:v>18.21</c:v>
                </c:pt>
                <c:pt idx="114">
                  <c:v>18.130000000000003</c:v>
                </c:pt>
                <c:pt idx="115">
                  <c:v>17.059999999999999</c:v>
                </c:pt>
                <c:pt idx="116">
                  <c:v>18.02</c:v>
                </c:pt>
                <c:pt idx="117">
                  <c:v>19.36</c:v>
                </c:pt>
                <c:pt idx="118">
                  <c:v>18.979999999999997</c:v>
                </c:pt>
                <c:pt idx="119">
                  <c:v>17.850000000000001</c:v>
                </c:pt>
                <c:pt idx="120">
                  <c:v>16.649999999999999</c:v>
                </c:pt>
                <c:pt idx="121">
                  <c:v>17.5</c:v>
                </c:pt>
                <c:pt idx="122">
                  <c:v>17.86</c:v>
                </c:pt>
                <c:pt idx="123">
                  <c:v>17.420000000000002</c:v>
                </c:pt>
                <c:pt idx="124">
                  <c:v>17.32</c:v>
                </c:pt>
                <c:pt idx="125">
                  <c:v>16.97</c:v>
                </c:pt>
                <c:pt idx="126">
                  <c:v>16.2</c:v>
                </c:pt>
                <c:pt idx="127">
                  <c:v>17.630000000000003</c:v>
                </c:pt>
                <c:pt idx="128">
                  <c:v>17.350000000000001</c:v>
                </c:pt>
                <c:pt idx="129">
                  <c:v>18.02</c:v>
                </c:pt>
                <c:pt idx="130">
                  <c:v>19.2</c:v>
                </c:pt>
                <c:pt idx="131">
                  <c:v>19.100000000000001</c:v>
                </c:pt>
                <c:pt idx="132">
                  <c:v>17.760000000000002</c:v>
                </c:pt>
                <c:pt idx="133">
                  <c:v>16.420000000000002</c:v>
                </c:pt>
                <c:pt idx="134">
                  <c:v>17.25</c:v>
                </c:pt>
                <c:pt idx="135">
                  <c:v>16.77</c:v>
                </c:pt>
                <c:pt idx="136">
                  <c:v>16.610000000000003</c:v>
                </c:pt>
                <c:pt idx="137">
                  <c:v>15.47</c:v>
                </c:pt>
                <c:pt idx="138">
                  <c:v>16.53</c:v>
                </c:pt>
                <c:pt idx="139">
                  <c:v>16.57</c:v>
                </c:pt>
                <c:pt idx="140">
                  <c:v>15.28</c:v>
                </c:pt>
                <c:pt idx="141">
                  <c:v>16.18</c:v>
                </c:pt>
                <c:pt idx="142">
                  <c:v>14.52</c:v>
                </c:pt>
                <c:pt idx="143">
                  <c:v>13.860000000000001</c:v>
                </c:pt>
                <c:pt idx="144">
                  <c:v>14.76</c:v>
                </c:pt>
                <c:pt idx="145">
                  <c:v>14.68</c:v>
                </c:pt>
                <c:pt idx="146">
                  <c:v>14.68</c:v>
                </c:pt>
                <c:pt idx="147">
                  <c:v>15.29</c:v>
                </c:pt>
                <c:pt idx="148">
                  <c:v>15.28</c:v>
                </c:pt>
                <c:pt idx="149">
                  <c:v>16.18</c:v>
                </c:pt>
                <c:pt idx="150">
                  <c:v>14.950000000000001</c:v>
                </c:pt>
                <c:pt idx="151">
                  <c:v>14.59</c:v>
                </c:pt>
                <c:pt idx="152">
                  <c:v>14.57</c:v>
                </c:pt>
                <c:pt idx="153">
                  <c:v>16.38</c:v>
                </c:pt>
                <c:pt idx="154">
                  <c:v>15.89</c:v>
                </c:pt>
                <c:pt idx="155">
                  <c:v>15.98</c:v>
                </c:pt>
                <c:pt idx="156">
                  <c:v>15.239999999999998</c:v>
                </c:pt>
                <c:pt idx="157">
                  <c:v>15.43</c:v>
                </c:pt>
                <c:pt idx="158">
                  <c:v>15.56</c:v>
                </c:pt>
                <c:pt idx="159">
                  <c:v>15.99</c:v>
                </c:pt>
                <c:pt idx="160">
                  <c:v>15.06</c:v>
                </c:pt>
                <c:pt idx="161">
                  <c:v>16.29</c:v>
                </c:pt>
                <c:pt idx="162">
                  <c:v>18.079999999999995</c:v>
                </c:pt>
                <c:pt idx="163">
                  <c:v>17.8</c:v>
                </c:pt>
                <c:pt idx="164">
                  <c:v>17.53</c:v>
                </c:pt>
                <c:pt idx="165">
                  <c:v>16.72</c:v>
                </c:pt>
                <c:pt idx="166">
                  <c:v>16.850000000000001</c:v>
                </c:pt>
                <c:pt idx="167">
                  <c:v>16.100000000000001</c:v>
                </c:pt>
                <c:pt idx="168">
                  <c:v>16.02</c:v>
                </c:pt>
                <c:pt idx="169">
                  <c:v>16.04</c:v>
                </c:pt>
                <c:pt idx="170">
                  <c:v>16.93</c:v>
                </c:pt>
                <c:pt idx="171">
                  <c:v>18.130000000000003</c:v>
                </c:pt>
                <c:pt idx="172">
                  <c:v>19.670000000000005</c:v>
                </c:pt>
                <c:pt idx="173">
                  <c:v>19.12</c:v>
                </c:pt>
                <c:pt idx="174">
                  <c:v>17.850000000000001</c:v>
                </c:pt>
                <c:pt idx="175">
                  <c:v>16.559999999999999</c:v>
                </c:pt>
                <c:pt idx="176">
                  <c:v>17.55</c:v>
                </c:pt>
                <c:pt idx="177">
                  <c:v>18.600000000000001</c:v>
                </c:pt>
                <c:pt idx="178">
                  <c:v>17.59</c:v>
                </c:pt>
                <c:pt idx="179">
                  <c:v>16.559999999999999</c:v>
                </c:pt>
                <c:pt idx="180">
                  <c:v>16.29</c:v>
                </c:pt>
                <c:pt idx="181">
                  <c:v>15.53</c:v>
                </c:pt>
                <c:pt idx="182">
                  <c:v>16.309999999999999</c:v>
                </c:pt>
                <c:pt idx="183">
                  <c:v>15.92</c:v>
                </c:pt>
                <c:pt idx="184">
                  <c:v>16.55</c:v>
                </c:pt>
                <c:pt idx="185">
                  <c:v>17.14</c:v>
                </c:pt>
                <c:pt idx="186">
                  <c:v>16.959999999999997</c:v>
                </c:pt>
                <c:pt idx="187">
                  <c:v>16.37</c:v>
                </c:pt>
                <c:pt idx="188">
                  <c:v>17.18</c:v>
                </c:pt>
                <c:pt idx="189">
                  <c:v>18.04</c:v>
                </c:pt>
                <c:pt idx="190">
                  <c:v>16.57</c:v>
                </c:pt>
                <c:pt idx="191">
                  <c:v>17.630000000000003</c:v>
                </c:pt>
                <c:pt idx="192">
                  <c:v>17.87</c:v>
                </c:pt>
                <c:pt idx="193">
                  <c:v>16.979999999999997</c:v>
                </c:pt>
                <c:pt idx="194">
                  <c:v>16.91</c:v>
                </c:pt>
                <c:pt idx="195">
                  <c:v>17.37</c:v>
                </c:pt>
                <c:pt idx="196">
                  <c:v>16.420000000000002</c:v>
                </c:pt>
                <c:pt idx="197">
                  <c:v>17.439999999999998</c:v>
                </c:pt>
                <c:pt idx="198">
                  <c:v>16.670000000000005</c:v>
                </c:pt>
                <c:pt idx="199">
                  <c:v>16.23</c:v>
                </c:pt>
                <c:pt idx="200">
                  <c:v>17.43</c:v>
                </c:pt>
                <c:pt idx="201">
                  <c:v>16.979999999999997</c:v>
                </c:pt>
                <c:pt idx="202">
                  <c:v>16.510000000000005</c:v>
                </c:pt>
                <c:pt idx="203">
                  <c:v>15.729999999999999</c:v>
                </c:pt>
                <c:pt idx="204">
                  <c:v>18.170000000000005</c:v>
                </c:pt>
                <c:pt idx="205">
                  <c:v>16.97</c:v>
                </c:pt>
                <c:pt idx="206">
                  <c:v>16.72</c:v>
                </c:pt>
                <c:pt idx="207">
                  <c:v>18.36</c:v>
                </c:pt>
                <c:pt idx="208">
                  <c:v>17.93</c:v>
                </c:pt>
                <c:pt idx="209">
                  <c:v>17.439999999999998</c:v>
                </c:pt>
                <c:pt idx="210">
                  <c:v>16.260000000000002</c:v>
                </c:pt>
                <c:pt idx="211">
                  <c:v>15.870000000000001</c:v>
                </c:pt>
                <c:pt idx="212">
                  <c:v>14.66</c:v>
                </c:pt>
                <c:pt idx="213">
                  <c:v>14.25</c:v>
                </c:pt>
                <c:pt idx="214">
                  <c:v>16.86</c:v>
                </c:pt>
                <c:pt idx="215">
                  <c:v>17.64</c:v>
                </c:pt>
                <c:pt idx="216">
                  <c:v>16.12</c:v>
                </c:pt>
                <c:pt idx="217">
                  <c:v>16.68</c:v>
                </c:pt>
                <c:pt idx="218">
                  <c:v>17.7</c:v>
                </c:pt>
                <c:pt idx="219">
                  <c:v>16.829999999999995</c:v>
                </c:pt>
                <c:pt idx="220">
                  <c:v>15.81</c:v>
                </c:pt>
                <c:pt idx="221">
                  <c:v>15.58</c:v>
                </c:pt>
                <c:pt idx="222">
                  <c:v>15.17</c:v>
                </c:pt>
                <c:pt idx="223">
                  <c:v>15.31</c:v>
                </c:pt>
                <c:pt idx="224">
                  <c:v>15.450000000000001</c:v>
                </c:pt>
                <c:pt idx="225">
                  <c:v>15.48</c:v>
                </c:pt>
                <c:pt idx="226">
                  <c:v>15.55</c:v>
                </c:pt>
                <c:pt idx="227">
                  <c:v>15.49</c:v>
                </c:pt>
                <c:pt idx="228">
                  <c:v>16.439999999999998</c:v>
                </c:pt>
                <c:pt idx="229">
                  <c:v>15.3</c:v>
                </c:pt>
                <c:pt idx="230">
                  <c:v>15.66</c:v>
                </c:pt>
                <c:pt idx="231">
                  <c:v>16</c:v>
                </c:pt>
                <c:pt idx="232">
                  <c:v>15.75</c:v>
                </c:pt>
                <c:pt idx="233">
                  <c:v>15.719999999999999</c:v>
                </c:pt>
                <c:pt idx="234">
                  <c:v>14.51</c:v>
                </c:pt>
                <c:pt idx="235">
                  <c:v>14.52</c:v>
                </c:pt>
                <c:pt idx="236">
                  <c:v>13.78</c:v>
                </c:pt>
                <c:pt idx="237">
                  <c:v>15.239999999999998</c:v>
                </c:pt>
                <c:pt idx="238">
                  <c:v>15.46</c:v>
                </c:pt>
                <c:pt idx="239">
                  <c:v>15.38</c:v>
                </c:pt>
                <c:pt idx="240">
                  <c:v>15.950000000000001</c:v>
                </c:pt>
                <c:pt idx="241">
                  <c:v>16.329999999999995</c:v>
                </c:pt>
                <c:pt idx="242">
                  <c:v>15.219999999999999</c:v>
                </c:pt>
                <c:pt idx="243">
                  <c:v>16.23</c:v>
                </c:pt>
                <c:pt idx="244">
                  <c:v>16.04</c:v>
                </c:pt>
                <c:pt idx="245">
                  <c:v>16.87</c:v>
                </c:pt>
                <c:pt idx="246">
                  <c:v>17.64</c:v>
                </c:pt>
                <c:pt idx="247">
                  <c:v>16.88</c:v>
                </c:pt>
                <c:pt idx="248">
                  <c:v>17.079999999999995</c:v>
                </c:pt>
                <c:pt idx="249">
                  <c:v>16.649999999999999</c:v>
                </c:pt>
                <c:pt idx="250">
                  <c:v>17.57</c:v>
                </c:pt>
                <c:pt idx="251">
                  <c:v>17.05</c:v>
                </c:pt>
                <c:pt idx="252">
                  <c:v>15.83</c:v>
                </c:pt>
                <c:pt idx="253">
                  <c:v>17.510000000000005</c:v>
                </c:pt>
                <c:pt idx="254">
                  <c:v>16.939999999999998</c:v>
                </c:pt>
                <c:pt idx="255">
                  <c:v>16.8</c:v>
                </c:pt>
                <c:pt idx="256">
                  <c:v>15.370000000000001</c:v>
                </c:pt>
                <c:pt idx="257">
                  <c:v>16.979999999999997</c:v>
                </c:pt>
                <c:pt idx="258">
                  <c:v>17.55</c:v>
                </c:pt>
                <c:pt idx="259">
                  <c:v>17.439999999999998</c:v>
                </c:pt>
                <c:pt idx="260">
                  <c:v>18.239999999999995</c:v>
                </c:pt>
                <c:pt idx="261">
                  <c:v>17.79</c:v>
                </c:pt>
                <c:pt idx="262">
                  <c:v>18</c:v>
                </c:pt>
                <c:pt idx="263">
                  <c:v>17.29</c:v>
                </c:pt>
                <c:pt idx="264">
                  <c:v>17.37</c:v>
                </c:pt>
                <c:pt idx="265">
                  <c:v>17.79</c:v>
                </c:pt>
                <c:pt idx="266">
                  <c:v>18.41</c:v>
                </c:pt>
                <c:pt idx="267">
                  <c:v>18.05</c:v>
                </c:pt>
                <c:pt idx="268">
                  <c:v>19.010000000000005</c:v>
                </c:pt>
                <c:pt idx="269">
                  <c:v>18.04</c:v>
                </c:pt>
                <c:pt idx="270">
                  <c:v>16.850000000000001</c:v>
                </c:pt>
                <c:pt idx="271">
                  <c:v>16.610000000000003</c:v>
                </c:pt>
                <c:pt idx="272">
                  <c:v>16.45</c:v>
                </c:pt>
                <c:pt idx="273">
                  <c:v>15.719999999999999</c:v>
                </c:pt>
                <c:pt idx="274">
                  <c:v>15.91</c:v>
                </c:pt>
                <c:pt idx="275">
                  <c:v>16.459999999999997</c:v>
                </c:pt>
                <c:pt idx="276">
                  <c:v>16.22</c:v>
                </c:pt>
                <c:pt idx="277">
                  <c:v>16.75</c:v>
                </c:pt>
                <c:pt idx="278">
                  <c:v>15.15</c:v>
                </c:pt>
                <c:pt idx="279">
                  <c:v>15.79</c:v>
                </c:pt>
                <c:pt idx="280">
                  <c:v>14.7</c:v>
                </c:pt>
                <c:pt idx="281">
                  <c:v>17.57</c:v>
                </c:pt>
                <c:pt idx="282">
                  <c:v>17.54</c:v>
                </c:pt>
                <c:pt idx="283">
                  <c:v>16.84</c:v>
                </c:pt>
                <c:pt idx="284">
                  <c:v>16.630000000000003</c:v>
                </c:pt>
                <c:pt idx="285">
                  <c:v>16.93</c:v>
                </c:pt>
                <c:pt idx="286">
                  <c:v>16.57</c:v>
                </c:pt>
                <c:pt idx="287">
                  <c:v>16.71</c:v>
                </c:pt>
                <c:pt idx="288">
                  <c:v>17.86</c:v>
                </c:pt>
                <c:pt idx="289">
                  <c:v>19.350000000000001</c:v>
                </c:pt>
                <c:pt idx="290">
                  <c:v>18.279999999999998</c:v>
                </c:pt>
                <c:pt idx="291">
                  <c:v>17.600000000000001</c:v>
                </c:pt>
                <c:pt idx="292">
                  <c:v>17.079999999999995</c:v>
                </c:pt>
                <c:pt idx="293">
                  <c:v>16.52</c:v>
                </c:pt>
                <c:pt idx="294">
                  <c:v>17.309999999999999</c:v>
                </c:pt>
                <c:pt idx="295">
                  <c:v>16.04</c:v>
                </c:pt>
                <c:pt idx="296">
                  <c:v>17.190000000000001</c:v>
                </c:pt>
                <c:pt idx="297">
                  <c:v>18.36</c:v>
                </c:pt>
                <c:pt idx="298">
                  <c:v>17.75</c:v>
                </c:pt>
                <c:pt idx="299">
                  <c:v>17.239999999999995</c:v>
                </c:pt>
                <c:pt idx="300">
                  <c:v>17.07</c:v>
                </c:pt>
                <c:pt idx="301">
                  <c:v>16.329999999999995</c:v>
                </c:pt>
                <c:pt idx="302">
                  <c:v>16.73</c:v>
                </c:pt>
                <c:pt idx="303">
                  <c:v>16.739999999999995</c:v>
                </c:pt>
                <c:pt idx="304">
                  <c:v>17.329999999999995</c:v>
                </c:pt>
                <c:pt idx="305">
                  <c:v>18.130000000000003</c:v>
                </c:pt>
                <c:pt idx="306">
                  <c:v>17.739999999999995</c:v>
                </c:pt>
                <c:pt idx="307">
                  <c:v>17.05</c:v>
                </c:pt>
                <c:pt idx="308">
                  <c:v>17.610000000000003</c:v>
                </c:pt>
                <c:pt idx="309">
                  <c:v>17.459999999999997</c:v>
                </c:pt>
                <c:pt idx="310">
                  <c:v>17.29</c:v>
                </c:pt>
                <c:pt idx="311">
                  <c:v>18.010000000000005</c:v>
                </c:pt>
                <c:pt idx="312">
                  <c:v>18.43</c:v>
                </c:pt>
                <c:pt idx="313">
                  <c:v>19.2</c:v>
                </c:pt>
                <c:pt idx="314">
                  <c:v>19.809999999999999</c:v>
                </c:pt>
                <c:pt idx="315">
                  <c:v>19.489999999999991</c:v>
                </c:pt>
                <c:pt idx="316">
                  <c:v>20.18</c:v>
                </c:pt>
                <c:pt idx="317">
                  <c:v>19.809999999999999</c:v>
                </c:pt>
                <c:pt idx="318">
                  <c:v>19.279999999999998</c:v>
                </c:pt>
                <c:pt idx="319">
                  <c:v>18.260000000000002</c:v>
                </c:pt>
                <c:pt idx="320">
                  <c:v>19.37</c:v>
                </c:pt>
                <c:pt idx="321">
                  <c:v>18.7</c:v>
                </c:pt>
                <c:pt idx="322">
                  <c:v>18.850000000000001</c:v>
                </c:pt>
                <c:pt idx="323">
                  <c:v>18.32</c:v>
                </c:pt>
                <c:pt idx="324">
                  <c:v>19.37</c:v>
                </c:pt>
                <c:pt idx="325">
                  <c:v>19.03</c:v>
                </c:pt>
                <c:pt idx="326">
                  <c:v>18.89</c:v>
                </c:pt>
                <c:pt idx="327">
                  <c:v>19.89</c:v>
                </c:pt>
                <c:pt idx="328">
                  <c:v>19.84</c:v>
                </c:pt>
                <c:pt idx="329">
                  <c:v>20.69</c:v>
                </c:pt>
                <c:pt idx="330">
                  <c:v>19.04</c:v>
                </c:pt>
                <c:pt idx="331">
                  <c:v>18.86</c:v>
                </c:pt>
                <c:pt idx="332">
                  <c:v>17.93</c:v>
                </c:pt>
                <c:pt idx="333">
                  <c:v>18.350000000000001</c:v>
                </c:pt>
                <c:pt idx="334">
                  <c:v>17.610000000000003</c:v>
                </c:pt>
                <c:pt idx="335">
                  <c:v>17.690000000000001</c:v>
                </c:pt>
                <c:pt idx="336">
                  <c:v>17.5</c:v>
                </c:pt>
                <c:pt idx="337">
                  <c:v>19.309999999999999</c:v>
                </c:pt>
                <c:pt idx="338">
                  <c:v>20.32</c:v>
                </c:pt>
                <c:pt idx="339">
                  <c:v>19.77</c:v>
                </c:pt>
                <c:pt idx="340">
                  <c:v>18.739999999999995</c:v>
                </c:pt>
                <c:pt idx="341">
                  <c:v>20.079999999999995</c:v>
                </c:pt>
                <c:pt idx="342">
                  <c:v>19.66</c:v>
                </c:pt>
                <c:pt idx="343">
                  <c:v>19.09</c:v>
                </c:pt>
                <c:pt idx="344">
                  <c:v>20.51</c:v>
                </c:pt>
                <c:pt idx="345">
                  <c:v>20.47</c:v>
                </c:pt>
                <c:pt idx="346">
                  <c:v>19.600000000000001</c:v>
                </c:pt>
                <c:pt idx="347">
                  <c:v>18.920000000000002</c:v>
                </c:pt>
                <c:pt idx="348">
                  <c:v>18.7</c:v>
                </c:pt>
                <c:pt idx="349">
                  <c:v>20.309999999999999</c:v>
                </c:pt>
                <c:pt idx="350">
                  <c:v>20.04</c:v>
                </c:pt>
                <c:pt idx="351">
                  <c:v>19.54</c:v>
                </c:pt>
                <c:pt idx="352">
                  <c:v>20.5</c:v>
                </c:pt>
                <c:pt idx="353">
                  <c:v>19.579999999999995</c:v>
                </c:pt>
                <c:pt idx="354">
                  <c:v>20.439999999999998</c:v>
                </c:pt>
                <c:pt idx="355">
                  <c:v>19.939999999999998</c:v>
                </c:pt>
                <c:pt idx="356">
                  <c:v>19.979999999999997</c:v>
                </c:pt>
                <c:pt idx="357">
                  <c:v>21.59</c:v>
                </c:pt>
                <c:pt idx="358">
                  <c:v>21.759999999999998</c:v>
                </c:pt>
                <c:pt idx="359">
                  <c:v>22.09</c:v>
                </c:pt>
                <c:pt idx="360">
                  <c:v>21.75</c:v>
                </c:pt>
                <c:pt idx="361">
                  <c:v>20.41</c:v>
                </c:pt>
                <c:pt idx="362">
                  <c:v>20.45</c:v>
                </c:pt>
                <c:pt idx="363">
                  <c:v>20.190000000000001</c:v>
                </c:pt>
                <c:pt idx="364">
                  <c:v>20.479999999999997</c:v>
                </c:pt>
                <c:pt idx="365">
                  <c:v>21.35</c:v>
                </c:pt>
                <c:pt idx="366">
                  <c:v>20.329999999999995</c:v>
                </c:pt>
                <c:pt idx="367">
                  <c:v>20.82</c:v>
                </c:pt>
                <c:pt idx="368">
                  <c:v>21.759999999999998</c:v>
                </c:pt>
                <c:pt idx="369">
                  <c:v>22</c:v>
                </c:pt>
                <c:pt idx="370">
                  <c:v>21.05</c:v>
                </c:pt>
                <c:pt idx="371">
                  <c:v>23.02</c:v>
                </c:pt>
                <c:pt idx="372">
                  <c:v>22.93</c:v>
                </c:pt>
                <c:pt idx="373">
                  <c:v>23.650000000000002</c:v>
                </c:pt>
                <c:pt idx="374">
                  <c:v>23.19</c:v>
                </c:pt>
                <c:pt idx="375">
                  <c:v>21.67</c:v>
                </c:pt>
                <c:pt idx="376">
                  <c:v>21.12</c:v>
                </c:pt>
                <c:pt idx="377">
                  <c:v>22.23</c:v>
                </c:pt>
                <c:pt idx="378">
                  <c:v>24.43</c:v>
                </c:pt>
                <c:pt idx="379">
                  <c:v>23.88</c:v>
                </c:pt>
                <c:pt idx="380">
                  <c:v>23.35</c:v>
                </c:pt>
                <c:pt idx="381">
                  <c:v>24.18</c:v>
                </c:pt>
                <c:pt idx="382">
                  <c:v>23.5</c:v>
                </c:pt>
                <c:pt idx="383">
                  <c:v>24.8</c:v>
                </c:pt>
                <c:pt idx="384">
                  <c:v>26.91</c:v>
                </c:pt>
                <c:pt idx="385">
                  <c:v>26.57</c:v>
                </c:pt>
                <c:pt idx="386">
                  <c:v>24.5</c:v>
                </c:pt>
                <c:pt idx="387">
                  <c:v>25.08</c:v>
                </c:pt>
                <c:pt idx="388">
                  <c:v>27.06</c:v>
                </c:pt>
                <c:pt idx="389">
                  <c:v>27.05</c:v>
                </c:pt>
                <c:pt idx="390">
                  <c:v>27.24</c:v>
                </c:pt>
                <c:pt idx="391">
                  <c:v>26.85</c:v>
                </c:pt>
                <c:pt idx="392">
                  <c:v>26.419999999999998</c:v>
                </c:pt>
                <c:pt idx="393">
                  <c:v>25.59</c:v>
                </c:pt>
                <c:pt idx="394">
                  <c:v>25.36</c:v>
                </c:pt>
                <c:pt idx="395">
                  <c:v>27.95</c:v>
                </c:pt>
                <c:pt idx="396">
                  <c:v>27.73</c:v>
                </c:pt>
                <c:pt idx="397">
                  <c:v>28.57</c:v>
                </c:pt>
                <c:pt idx="398">
                  <c:v>28.7</c:v>
                </c:pt>
                <c:pt idx="399">
                  <c:v>27.58</c:v>
                </c:pt>
                <c:pt idx="400">
                  <c:v>28.1</c:v>
                </c:pt>
                <c:pt idx="401">
                  <c:v>28.89</c:v>
                </c:pt>
                <c:pt idx="402">
                  <c:v>30.74</c:v>
                </c:pt>
                <c:pt idx="403">
                  <c:v>29.779999999999998</c:v>
                </c:pt>
                <c:pt idx="404">
                  <c:v>29.959999999999997</c:v>
                </c:pt>
                <c:pt idx="405">
                  <c:v>28.35</c:v>
                </c:pt>
                <c:pt idx="406">
                  <c:v>28.74</c:v>
                </c:pt>
                <c:pt idx="407">
                  <c:v>27.85</c:v>
                </c:pt>
                <c:pt idx="408">
                  <c:v>29.5</c:v>
                </c:pt>
                <c:pt idx="409">
                  <c:v>31.479999999999997</c:v>
                </c:pt>
                <c:pt idx="410">
                  <c:v>31.259999999999998</c:v>
                </c:pt>
                <c:pt idx="411">
                  <c:v>31.37</c:v>
                </c:pt>
                <c:pt idx="412">
                  <c:v>30.93</c:v>
                </c:pt>
                <c:pt idx="413">
                  <c:v>30.74</c:v>
                </c:pt>
                <c:pt idx="414">
                  <c:v>30.779999999999998</c:v>
                </c:pt>
                <c:pt idx="415">
                  <c:v>31.17</c:v>
                </c:pt>
                <c:pt idx="416">
                  <c:v>31.8</c:v>
                </c:pt>
                <c:pt idx="417">
                  <c:v>30.32</c:v>
                </c:pt>
                <c:pt idx="418">
                  <c:v>29.25</c:v>
                </c:pt>
                <c:pt idx="419">
                  <c:v>29.07</c:v>
                </c:pt>
                <c:pt idx="420">
                  <c:v>30.54</c:v>
                </c:pt>
                <c:pt idx="421">
                  <c:v>31.919999999999998</c:v>
                </c:pt>
                <c:pt idx="422">
                  <c:v>32.020000000000003</c:v>
                </c:pt>
                <c:pt idx="423">
                  <c:v>33.309999999999995</c:v>
                </c:pt>
                <c:pt idx="424">
                  <c:v>32.44</c:v>
                </c:pt>
                <c:pt idx="425">
                  <c:v>33.620000000000005</c:v>
                </c:pt>
                <c:pt idx="426">
                  <c:v>33.879999999999995</c:v>
                </c:pt>
                <c:pt idx="427">
                  <c:v>34.39</c:v>
                </c:pt>
                <c:pt idx="428">
                  <c:v>34.260000000000005</c:v>
                </c:pt>
                <c:pt idx="429">
                  <c:v>35.309999999999995</c:v>
                </c:pt>
                <c:pt idx="430">
                  <c:v>34.67</c:v>
                </c:pt>
                <c:pt idx="431">
                  <c:v>34.44</c:v>
                </c:pt>
                <c:pt idx="432">
                  <c:v>34.96</c:v>
                </c:pt>
                <c:pt idx="433">
                  <c:v>35.25</c:v>
                </c:pt>
                <c:pt idx="434">
                  <c:v>34.980000000000004</c:v>
                </c:pt>
                <c:pt idx="435">
                  <c:v>38.339999999999996</c:v>
                </c:pt>
                <c:pt idx="436">
                  <c:v>37.44</c:v>
                </c:pt>
                <c:pt idx="437">
                  <c:v>38.99</c:v>
                </c:pt>
                <c:pt idx="438">
                  <c:v>38.720000000000006</c:v>
                </c:pt>
                <c:pt idx="439">
                  <c:v>38</c:v>
                </c:pt>
                <c:pt idx="440">
                  <c:v>37.550000000000004</c:v>
                </c:pt>
                <c:pt idx="441">
                  <c:v>38.14</c:v>
                </c:pt>
                <c:pt idx="442">
                  <c:v>39.220000000000006</c:v>
                </c:pt>
                <c:pt idx="443">
                  <c:v>39.44</c:v>
                </c:pt>
                <c:pt idx="444">
                  <c:v>41.290000000000006</c:v>
                </c:pt>
                <c:pt idx="445">
                  <c:v>42.99</c:v>
                </c:pt>
                <c:pt idx="446">
                  <c:v>43.39</c:v>
                </c:pt>
                <c:pt idx="447">
                  <c:v>42.260000000000005</c:v>
                </c:pt>
                <c:pt idx="448">
                  <c:v>43.48</c:v>
                </c:pt>
                <c:pt idx="449">
                  <c:v>44.28</c:v>
                </c:pt>
                <c:pt idx="450">
                  <c:v>44.52</c:v>
                </c:pt>
                <c:pt idx="451">
                  <c:v>44.879999999999995</c:v>
                </c:pt>
                <c:pt idx="452">
                  <c:v>43.87</c:v>
                </c:pt>
                <c:pt idx="453">
                  <c:v>45.18</c:v>
                </c:pt>
                <c:pt idx="454">
                  <c:v>45</c:v>
                </c:pt>
                <c:pt idx="455">
                  <c:v>45.9</c:v>
                </c:pt>
                <c:pt idx="456">
                  <c:v>45.260000000000005</c:v>
                </c:pt>
                <c:pt idx="457">
                  <c:v>45.77</c:v>
                </c:pt>
                <c:pt idx="458">
                  <c:v>45.839999999999996</c:v>
                </c:pt>
                <c:pt idx="459">
                  <c:v>47.74</c:v>
                </c:pt>
                <c:pt idx="460">
                  <c:v>48.730000000000004</c:v>
                </c:pt>
                <c:pt idx="461">
                  <c:v>47.6</c:v>
                </c:pt>
                <c:pt idx="462">
                  <c:v>47.6</c:v>
                </c:pt>
                <c:pt idx="463">
                  <c:v>46.68</c:v>
                </c:pt>
                <c:pt idx="464">
                  <c:v>46.36</c:v>
                </c:pt>
                <c:pt idx="465">
                  <c:v>46.89</c:v>
                </c:pt>
                <c:pt idx="466">
                  <c:v>48.260000000000005</c:v>
                </c:pt>
                <c:pt idx="467">
                  <c:v>51.09</c:v>
                </c:pt>
                <c:pt idx="468">
                  <c:v>52.14</c:v>
                </c:pt>
                <c:pt idx="469">
                  <c:v>53.2</c:v>
                </c:pt>
                <c:pt idx="470">
                  <c:v>53.37</c:v>
                </c:pt>
                <c:pt idx="471">
                  <c:v>52.43</c:v>
                </c:pt>
                <c:pt idx="472">
                  <c:v>53.65</c:v>
                </c:pt>
                <c:pt idx="473">
                  <c:v>54.24</c:v>
                </c:pt>
                <c:pt idx="474">
                  <c:v>54.25</c:v>
                </c:pt>
                <c:pt idx="475">
                  <c:v>54.32</c:v>
                </c:pt>
                <c:pt idx="476">
                  <c:v>55.11</c:v>
                </c:pt>
                <c:pt idx="477">
                  <c:v>54.730000000000004</c:v>
                </c:pt>
                <c:pt idx="478">
                  <c:v>55.7</c:v>
                </c:pt>
                <c:pt idx="479">
                  <c:v>55.46</c:v>
                </c:pt>
                <c:pt idx="480">
                  <c:v>55.9</c:v>
                </c:pt>
                <c:pt idx="481">
                  <c:v>56.839999999999996</c:v>
                </c:pt>
                <c:pt idx="482">
                  <c:v>57.349999999999994</c:v>
                </c:pt>
                <c:pt idx="483">
                  <c:v>56.42</c:v>
                </c:pt>
                <c:pt idx="484">
                  <c:v>59.48</c:v>
                </c:pt>
                <c:pt idx="485">
                  <c:v>58.32</c:v>
                </c:pt>
                <c:pt idx="486">
                  <c:v>59.339999999999996</c:v>
                </c:pt>
                <c:pt idx="487">
                  <c:v>61.02</c:v>
                </c:pt>
                <c:pt idx="488">
                  <c:v>62.24</c:v>
                </c:pt>
                <c:pt idx="489">
                  <c:v>62.93</c:v>
                </c:pt>
                <c:pt idx="490">
                  <c:v>64.599999999999994</c:v>
                </c:pt>
                <c:pt idx="491">
                  <c:v>62.37</c:v>
                </c:pt>
                <c:pt idx="492">
                  <c:v>63.2</c:v>
                </c:pt>
                <c:pt idx="493">
                  <c:v>64.149999999999991</c:v>
                </c:pt>
                <c:pt idx="494">
                  <c:v>64.89</c:v>
                </c:pt>
                <c:pt idx="495">
                  <c:v>67.58</c:v>
                </c:pt>
                <c:pt idx="496">
                  <c:v>67.73</c:v>
                </c:pt>
                <c:pt idx="497">
                  <c:v>67.33</c:v>
                </c:pt>
                <c:pt idx="498">
                  <c:v>66.5</c:v>
                </c:pt>
                <c:pt idx="499">
                  <c:v>66.149999999999991</c:v>
                </c:pt>
                <c:pt idx="500">
                  <c:v>69.430000000000007</c:v>
                </c:pt>
                <c:pt idx="501">
                  <c:v>70.11999999999999</c:v>
                </c:pt>
                <c:pt idx="502">
                  <c:v>71.11</c:v>
                </c:pt>
                <c:pt idx="503">
                  <c:v>70.930000000000007</c:v>
                </c:pt>
                <c:pt idx="504">
                  <c:v>70.02</c:v>
                </c:pt>
                <c:pt idx="505">
                  <c:v>70.11</c:v>
                </c:pt>
                <c:pt idx="506">
                  <c:v>71.510000000000005</c:v>
                </c:pt>
                <c:pt idx="507">
                  <c:v>71.95</c:v>
                </c:pt>
                <c:pt idx="508">
                  <c:v>74.010000000000005</c:v>
                </c:pt>
                <c:pt idx="509">
                  <c:v>74.709999999999994</c:v>
                </c:pt>
                <c:pt idx="510">
                  <c:v>74.489999999999995</c:v>
                </c:pt>
                <c:pt idx="511">
                  <c:v>74.58</c:v>
                </c:pt>
                <c:pt idx="512">
                  <c:v>75.33</c:v>
                </c:pt>
                <c:pt idx="513">
                  <c:v>77.069999999999993</c:v>
                </c:pt>
                <c:pt idx="514">
                  <c:v>77.290000000000006</c:v>
                </c:pt>
                <c:pt idx="515">
                  <c:v>79.149999999999991</c:v>
                </c:pt>
                <c:pt idx="516">
                  <c:v>79.430000000000007</c:v>
                </c:pt>
                <c:pt idx="517">
                  <c:v>79.819999999999993</c:v>
                </c:pt>
                <c:pt idx="518">
                  <c:v>81.23</c:v>
                </c:pt>
                <c:pt idx="519">
                  <c:v>81.03</c:v>
                </c:pt>
                <c:pt idx="520">
                  <c:v>81.92</c:v>
                </c:pt>
                <c:pt idx="521">
                  <c:v>81.540000000000006</c:v>
                </c:pt>
                <c:pt idx="522">
                  <c:v>81.290000000000006</c:v>
                </c:pt>
                <c:pt idx="523">
                  <c:v>81.149999999999991</c:v>
                </c:pt>
                <c:pt idx="524">
                  <c:v>82.61</c:v>
                </c:pt>
                <c:pt idx="525">
                  <c:v>83.740000000000009</c:v>
                </c:pt>
                <c:pt idx="526">
                  <c:v>86.07</c:v>
                </c:pt>
                <c:pt idx="527">
                  <c:v>85.89</c:v>
                </c:pt>
                <c:pt idx="528">
                  <c:v>86.61</c:v>
                </c:pt>
                <c:pt idx="529">
                  <c:v>88.75</c:v>
                </c:pt>
                <c:pt idx="530">
                  <c:v>88.9</c:v>
                </c:pt>
                <c:pt idx="531">
                  <c:v>89.64</c:v>
                </c:pt>
                <c:pt idx="532">
                  <c:v>91.149999999999991</c:v>
                </c:pt>
                <c:pt idx="533">
                  <c:v>90.960000000000008</c:v>
                </c:pt>
                <c:pt idx="534">
                  <c:v>93.59</c:v>
                </c:pt>
                <c:pt idx="535">
                  <c:v>93.19</c:v>
                </c:pt>
                <c:pt idx="536">
                  <c:v>94.460000000000008</c:v>
                </c:pt>
                <c:pt idx="537">
                  <c:v>97.61999999999999</c:v>
                </c:pt>
                <c:pt idx="538">
                  <c:v>98.03</c:v>
                </c:pt>
                <c:pt idx="539">
                  <c:v>99.16</c:v>
                </c:pt>
                <c:pt idx="540">
                  <c:v>100.7</c:v>
                </c:pt>
                <c:pt idx="541">
                  <c:v>100.1</c:v>
                </c:pt>
                <c:pt idx="542">
                  <c:v>98.86999999999999</c:v>
                </c:pt>
                <c:pt idx="543">
                  <c:v>100.9</c:v>
                </c:pt>
                <c:pt idx="544">
                  <c:v>100.9</c:v>
                </c:pt>
                <c:pt idx="545">
                  <c:v>103.6</c:v>
                </c:pt>
                <c:pt idx="546">
                  <c:v>105.5</c:v>
                </c:pt>
                <c:pt idx="547">
                  <c:v>104.6</c:v>
                </c:pt>
                <c:pt idx="548">
                  <c:v>102.7</c:v>
                </c:pt>
                <c:pt idx="549">
                  <c:v>105.8</c:v>
                </c:pt>
                <c:pt idx="550">
                  <c:v>105.3</c:v>
                </c:pt>
                <c:pt idx="551">
                  <c:v>106.9</c:v>
                </c:pt>
                <c:pt idx="552">
                  <c:v>107.7</c:v>
                </c:pt>
                <c:pt idx="553">
                  <c:v>110.4</c:v>
                </c:pt>
                <c:pt idx="554">
                  <c:v>111.5</c:v>
                </c:pt>
                <c:pt idx="555">
                  <c:v>114.8</c:v>
                </c:pt>
                <c:pt idx="556">
                  <c:v>112.7</c:v>
                </c:pt>
                <c:pt idx="557">
                  <c:v>111.2</c:v>
                </c:pt>
                <c:pt idx="558">
                  <c:v>111.8</c:v>
                </c:pt>
                <c:pt idx="559">
                  <c:v>115</c:v>
                </c:pt>
                <c:pt idx="560">
                  <c:v>116.8</c:v>
                </c:pt>
                <c:pt idx="561">
                  <c:v>116.9</c:v>
                </c:pt>
                <c:pt idx="562">
                  <c:v>119.1</c:v>
                </c:pt>
                <c:pt idx="563">
                  <c:v>119.3</c:v>
                </c:pt>
                <c:pt idx="564">
                  <c:v>120.8</c:v>
                </c:pt>
                <c:pt idx="565">
                  <c:v>120.8</c:v>
                </c:pt>
                <c:pt idx="566">
                  <c:v>119.7</c:v>
                </c:pt>
                <c:pt idx="567">
                  <c:v>121.6</c:v>
                </c:pt>
                <c:pt idx="568">
                  <c:v>121.8</c:v>
                </c:pt>
                <c:pt idx="569">
                  <c:v>121.8</c:v>
                </c:pt>
                <c:pt idx="570">
                  <c:v>123.5</c:v>
                </c:pt>
                <c:pt idx="571">
                  <c:v>124.4</c:v>
                </c:pt>
                <c:pt idx="572">
                  <c:v>122.3</c:v>
                </c:pt>
                <c:pt idx="573">
                  <c:v>121.3</c:v>
                </c:pt>
                <c:pt idx="574">
                  <c:v>122.2</c:v>
                </c:pt>
                <c:pt idx="575">
                  <c:v>125.9</c:v>
                </c:pt>
                <c:pt idx="576">
                  <c:v>125.7</c:v>
                </c:pt>
                <c:pt idx="577">
                  <c:v>127.8</c:v>
                </c:pt>
                <c:pt idx="578">
                  <c:v>131.1</c:v>
                </c:pt>
                <c:pt idx="579">
                  <c:v>133.9</c:v>
                </c:pt>
                <c:pt idx="580">
                  <c:v>135.9</c:v>
                </c:pt>
                <c:pt idx="581">
                  <c:v>137.80000000000001</c:v>
                </c:pt>
                <c:pt idx="582">
                  <c:v>137.19999999999999</c:v>
                </c:pt>
                <c:pt idx="583">
                  <c:v>139.1</c:v>
                </c:pt>
                <c:pt idx="584">
                  <c:v>140</c:v>
                </c:pt>
                <c:pt idx="585">
                  <c:v>137.80000000000001</c:v>
                </c:pt>
                <c:pt idx="586">
                  <c:v>138.4</c:v>
                </c:pt>
                <c:pt idx="587">
                  <c:v>138.80000000000001</c:v>
                </c:pt>
                <c:pt idx="588">
                  <c:v>140.9</c:v>
                </c:pt>
                <c:pt idx="589">
                  <c:v>143</c:v>
                </c:pt>
                <c:pt idx="590">
                  <c:v>142.69999999999999</c:v>
                </c:pt>
                <c:pt idx="591">
                  <c:v>143.19999999999999</c:v>
                </c:pt>
                <c:pt idx="592">
                  <c:v>147.4</c:v>
                </c:pt>
                <c:pt idx="593">
                  <c:v>148.1</c:v>
                </c:pt>
                <c:pt idx="594">
                  <c:v>149</c:v>
                </c:pt>
                <c:pt idx="595">
                  <c:v>149</c:v>
                </c:pt>
                <c:pt idx="596">
                  <c:v>151.4</c:v>
                </c:pt>
                <c:pt idx="597">
                  <c:v>151.4</c:v>
                </c:pt>
                <c:pt idx="598">
                  <c:v>152.6</c:v>
                </c:pt>
                <c:pt idx="599">
                  <c:v>152</c:v>
                </c:pt>
                <c:pt idx="600">
                  <c:v>154.80000000000001</c:v>
                </c:pt>
                <c:pt idx="601">
                  <c:v>153.4</c:v>
                </c:pt>
                <c:pt idx="602">
                  <c:v>155.19999999999999</c:v>
                </c:pt>
                <c:pt idx="603">
                  <c:v>157.6</c:v>
                </c:pt>
                <c:pt idx="604">
                  <c:v>160.6</c:v>
                </c:pt>
                <c:pt idx="605">
                  <c:v>159.69999999999999</c:v>
                </c:pt>
                <c:pt idx="606">
                  <c:v>160.69999999999999</c:v>
                </c:pt>
                <c:pt idx="607">
                  <c:v>162</c:v>
                </c:pt>
                <c:pt idx="608">
                  <c:v>163.30000000000001</c:v>
                </c:pt>
                <c:pt idx="609">
                  <c:v>162.9</c:v>
                </c:pt>
                <c:pt idx="610">
                  <c:v>165.3</c:v>
                </c:pt>
                <c:pt idx="611">
                  <c:v>168.8</c:v>
                </c:pt>
                <c:pt idx="612">
                  <c:v>167.8</c:v>
                </c:pt>
                <c:pt idx="613">
                  <c:v>168.1</c:v>
                </c:pt>
                <c:pt idx="614">
                  <c:v>167.1</c:v>
                </c:pt>
                <c:pt idx="615">
                  <c:v>170.1</c:v>
                </c:pt>
                <c:pt idx="616">
                  <c:v>170.6</c:v>
                </c:pt>
                <c:pt idx="617">
                  <c:v>169.5</c:v>
                </c:pt>
                <c:pt idx="618">
                  <c:v>171</c:v>
                </c:pt>
                <c:pt idx="619">
                  <c:v>172.8</c:v>
                </c:pt>
                <c:pt idx="620">
                  <c:v>174.3</c:v>
                </c:pt>
                <c:pt idx="621">
                  <c:v>178.4</c:v>
                </c:pt>
                <c:pt idx="622">
                  <c:v>180.5</c:v>
                </c:pt>
                <c:pt idx="623">
                  <c:v>179</c:v>
                </c:pt>
                <c:pt idx="624">
                  <c:v>180.8</c:v>
                </c:pt>
                <c:pt idx="625">
                  <c:v>178.1</c:v>
                </c:pt>
                <c:pt idx="626">
                  <c:v>182.5</c:v>
                </c:pt>
                <c:pt idx="627">
                  <c:v>180.7</c:v>
                </c:pt>
                <c:pt idx="628">
                  <c:v>186.9</c:v>
                </c:pt>
                <c:pt idx="629">
                  <c:v>189.5</c:v>
                </c:pt>
                <c:pt idx="630">
                  <c:v>191.2</c:v>
                </c:pt>
                <c:pt idx="631">
                  <c:v>188.6</c:v>
                </c:pt>
                <c:pt idx="632">
                  <c:v>187.7</c:v>
                </c:pt>
                <c:pt idx="633">
                  <c:v>188.4</c:v>
                </c:pt>
                <c:pt idx="634">
                  <c:v>193.6</c:v>
                </c:pt>
                <c:pt idx="635">
                  <c:v>193.1</c:v>
                </c:pt>
                <c:pt idx="636">
                  <c:v>194.8</c:v>
                </c:pt>
                <c:pt idx="637">
                  <c:v>191.4</c:v>
                </c:pt>
                <c:pt idx="638">
                  <c:v>192.7</c:v>
                </c:pt>
                <c:pt idx="639">
                  <c:v>191.8</c:v>
                </c:pt>
                <c:pt idx="640">
                  <c:v>192.7</c:v>
                </c:pt>
                <c:pt idx="641">
                  <c:v>196.3</c:v>
                </c:pt>
                <c:pt idx="642">
                  <c:v>194.7</c:v>
                </c:pt>
                <c:pt idx="643">
                  <c:v>195.2</c:v>
                </c:pt>
                <c:pt idx="644">
                  <c:v>199.6</c:v>
                </c:pt>
                <c:pt idx="645">
                  <c:v>205.2</c:v>
                </c:pt>
                <c:pt idx="646">
                  <c:v>205.7</c:v>
                </c:pt>
                <c:pt idx="647">
                  <c:v>208.2</c:v>
                </c:pt>
                <c:pt idx="648">
                  <c:v>207.8</c:v>
                </c:pt>
                <c:pt idx="649">
                  <c:v>211.8</c:v>
                </c:pt>
                <c:pt idx="650">
                  <c:v>208.5</c:v>
                </c:pt>
                <c:pt idx="651">
                  <c:v>213.8</c:v>
                </c:pt>
                <c:pt idx="652">
                  <c:v>218.4</c:v>
                </c:pt>
                <c:pt idx="653">
                  <c:v>219.8</c:v>
                </c:pt>
                <c:pt idx="654">
                  <c:v>222.3</c:v>
                </c:pt>
                <c:pt idx="655">
                  <c:v>227.7</c:v>
                </c:pt>
                <c:pt idx="656">
                  <c:v>231.1</c:v>
                </c:pt>
                <c:pt idx="657">
                  <c:v>233.1</c:v>
                </c:pt>
                <c:pt idx="658">
                  <c:v>234.3</c:v>
                </c:pt>
                <c:pt idx="659">
                  <c:v>228.9</c:v>
                </c:pt>
                <c:pt idx="660">
                  <c:v>227.9</c:v>
                </c:pt>
                <c:pt idx="661">
                  <c:v>229.2</c:v>
                </c:pt>
                <c:pt idx="662">
                  <c:v>230.7</c:v>
                </c:pt>
                <c:pt idx="663">
                  <c:v>236</c:v>
                </c:pt>
                <c:pt idx="664">
                  <c:v>236.8</c:v>
                </c:pt>
                <c:pt idx="665">
                  <c:v>238.2</c:v>
                </c:pt>
                <c:pt idx="666">
                  <c:v>236.6</c:v>
                </c:pt>
                <c:pt idx="667">
                  <c:v>237.3</c:v>
                </c:pt>
                <c:pt idx="668">
                  <c:v>239.5</c:v>
                </c:pt>
                <c:pt idx="669">
                  <c:v>245.6</c:v>
                </c:pt>
                <c:pt idx="670">
                  <c:v>245</c:v>
                </c:pt>
                <c:pt idx="671">
                  <c:v>245.8</c:v>
                </c:pt>
                <c:pt idx="672">
                  <c:v>245.6</c:v>
                </c:pt>
                <c:pt idx="673">
                  <c:v>250.1</c:v>
                </c:pt>
                <c:pt idx="674">
                  <c:v>248.2</c:v>
                </c:pt>
                <c:pt idx="675">
                  <c:v>252.8</c:v>
                </c:pt>
                <c:pt idx="676">
                  <c:v>255</c:v>
                </c:pt>
                <c:pt idx="677">
                  <c:v>257.60000000000002</c:v>
                </c:pt>
                <c:pt idx="678">
                  <c:v>258.89999999999992</c:v>
                </c:pt>
                <c:pt idx="679">
                  <c:v>258.3</c:v>
                </c:pt>
                <c:pt idx="680">
                  <c:v>262</c:v>
                </c:pt>
                <c:pt idx="681">
                  <c:v>260.5</c:v>
                </c:pt>
                <c:pt idx="682">
                  <c:v>261.39999999999992</c:v>
                </c:pt>
                <c:pt idx="683">
                  <c:v>265.7</c:v>
                </c:pt>
                <c:pt idx="684">
                  <c:v>267.39999999999992</c:v>
                </c:pt>
                <c:pt idx="685">
                  <c:v>267.89999999999992</c:v>
                </c:pt>
                <c:pt idx="686">
                  <c:v>270.39999999999992</c:v>
                </c:pt>
                <c:pt idx="687">
                  <c:v>270.89999999999992</c:v>
                </c:pt>
                <c:pt idx="688">
                  <c:v>275.5</c:v>
                </c:pt>
                <c:pt idx="689">
                  <c:v>274.10000000000002</c:v>
                </c:pt>
                <c:pt idx="690">
                  <c:v>277</c:v>
                </c:pt>
                <c:pt idx="691">
                  <c:v>281.39999999999992</c:v>
                </c:pt>
                <c:pt idx="692">
                  <c:v>280.10000000000002</c:v>
                </c:pt>
                <c:pt idx="693">
                  <c:v>282.60000000000002</c:v>
                </c:pt>
                <c:pt idx="694">
                  <c:v>283.3</c:v>
                </c:pt>
                <c:pt idx="695">
                  <c:v>282.5</c:v>
                </c:pt>
                <c:pt idx="696">
                  <c:v>282.89999999999992</c:v>
                </c:pt>
                <c:pt idx="697">
                  <c:v>286.2</c:v>
                </c:pt>
                <c:pt idx="698">
                  <c:v>287.10000000000002</c:v>
                </c:pt>
                <c:pt idx="699">
                  <c:v>289.10000000000002</c:v>
                </c:pt>
                <c:pt idx="700">
                  <c:v>289.39999999999992</c:v>
                </c:pt>
                <c:pt idx="701">
                  <c:v>289.8</c:v>
                </c:pt>
                <c:pt idx="702">
                  <c:v>290.3</c:v>
                </c:pt>
                <c:pt idx="703">
                  <c:v>294.89999999999992</c:v>
                </c:pt>
                <c:pt idx="704">
                  <c:v>296.7</c:v>
                </c:pt>
                <c:pt idx="705">
                  <c:v>298.5</c:v>
                </c:pt>
                <c:pt idx="706">
                  <c:v>304.3</c:v>
                </c:pt>
                <c:pt idx="707">
                  <c:v>299</c:v>
                </c:pt>
                <c:pt idx="708">
                  <c:v>299.60000000000002</c:v>
                </c:pt>
                <c:pt idx="709">
                  <c:v>302.5</c:v>
                </c:pt>
                <c:pt idx="710">
                  <c:v>305.10000000000002</c:v>
                </c:pt>
                <c:pt idx="711">
                  <c:v>305.10000000000002</c:v>
                </c:pt>
                <c:pt idx="712">
                  <c:v>309.10000000000002</c:v>
                </c:pt>
                <c:pt idx="713">
                  <c:v>308.39999999999992</c:v>
                </c:pt>
                <c:pt idx="714">
                  <c:v>308.5</c:v>
                </c:pt>
                <c:pt idx="715">
                  <c:v>309.60000000000002</c:v>
                </c:pt>
                <c:pt idx="716">
                  <c:v>306.60000000000002</c:v>
                </c:pt>
                <c:pt idx="717">
                  <c:v>309.5</c:v>
                </c:pt>
                <c:pt idx="718">
                  <c:v>311.89999999999992</c:v>
                </c:pt>
                <c:pt idx="719">
                  <c:v>314.2</c:v>
                </c:pt>
                <c:pt idx="720">
                  <c:v>315.89999999999992</c:v>
                </c:pt>
                <c:pt idx="721">
                  <c:v>316.3</c:v>
                </c:pt>
                <c:pt idx="722">
                  <c:v>317.7</c:v>
                </c:pt>
                <c:pt idx="723">
                  <c:v>324.89999999999992</c:v>
                </c:pt>
                <c:pt idx="724">
                  <c:v>325.89999999999992</c:v>
                </c:pt>
                <c:pt idx="725">
                  <c:v>327.2</c:v>
                </c:pt>
                <c:pt idx="726">
                  <c:v>325.7</c:v>
                </c:pt>
                <c:pt idx="727">
                  <c:v>323.7</c:v>
                </c:pt>
                <c:pt idx="728">
                  <c:v>322.5</c:v>
                </c:pt>
                <c:pt idx="729">
                  <c:v>323.39999999999992</c:v>
                </c:pt>
                <c:pt idx="730">
                  <c:v>329.3</c:v>
                </c:pt>
                <c:pt idx="731">
                  <c:v>328.4</c:v>
                </c:pt>
                <c:pt idx="732">
                  <c:v>328</c:v>
                </c:pt>
                <c:pt idx="733">
                  <c:v>333.1</c:v>
                </c:pt>
                <c:pt idx="734">
                  <c:v>334.9</c:v>
                </c:pt>
                <c:pt idx="735">
                  <c:v>338.7</c:v>
                </c:pt>
                <c:pt idx="736">
                  <c:v>337.3</c:v>
                </c:pt>
                <c:pt idx="737">
                  <c:v>336.8</c:v>
                </c:pt>
                <c:pt idx="738">
                  <c:v>342.1</c:v>
                </c:pt>
                <c:pt idx="739">
                  <c:v>337</c:v>
                </c:pt>
                <c:pt idx="740">
                  <c:v>338.5</c:v>
                </c:pt>
                <c:pt idx="741">
                  <c:v>338.7</c:v>
                </c:pt>
                <c:pt idx="742">
                  <c:v>343</c:v>
                </c:pt>
                <c:pt idx="743">
                  <c:v>343.4</c:v>
                </c:pt>
                <c:pt idx="744">
                  <c:v>340</c:v>
                </c:pt>
                <c:pt idx="745">
                  <c:v>345.8</c:v>
                </c:pt>
                <c:pt idx="746">
                  <c:v>346.9</c:v>
                </c:pt>
                <c:pt idx="747">
                  <c:v>343.7</c:v>
                </c:pt>
                <c:pt idx="748">
                  <c:v>344.7</c:v>
                </c:pt>
                <c:pt idx="749">
                  <c:v>346.8</c:v>
                </c:pt>
                <c:pt idx="750">
                  <c:v>345.9</c:v>
                </c:pt>
                <c:pt idx="751">
                  <c:v>348</c:v>
                </c:pt>
                <c:pt idx="752">
                  <c:v>353</c:v>
                </c:pt>
                <c:pt idx="753">
                  <c:v>356.7</c:v>
                </c:pt>
                <c:pt idx="754">
                  <c:v>359.7</c:v>
                </c:pt>
                <c:pt idx="755">
                  <c:v>358.4</c:v>
                </c:pt>
                <c:pt idx="756">
                  <c:v>357.4</c:v>
                </c:pt>
                <c:pt idx="757">
                  <c:v>359.5</c:v>
                </c:pt>
                <c:pt idx="758">
                  <c:v>358.1</c:v>
                </c:pt>
                <c:pt idx="759">
                  <c:v>358.5</c:v>
                </c:pt>
                <c:pt idx="760">
                  <c:v>358.2</c:v>
                </c:pt>
                <c:pt idx="761">
                  <c:v>357.1</c:v>
                </c:pt>
                <c:pt idx="762">
                  <c:v>360.5</c:v>
                </c:pt>
                <c:pt idx="763">
                  <c:v>367.4</c:v>
                </c:pt>
                <c:pt idx="764">
                  <c:v>367.5</c:v>
                </c:pt>
                <c:pt idx="765">
                  <c:v>366.1</c:v>
                </c:pt>
                <c:pt idx="766">
                  <c:v>370</c:v>
                </c:pt>
                <c:pt idx="767">
                  <c:v>370.9</c:v>
                </c:pt>
                <c:pt idx="768">
                  <c:v>368.4</c:v>
                </c:pt>
                <c:pt idx="769">
                  <c:v>370.1</c:v>
                </c:pt>
                <c:pt idx="770">
                  <c:v>374</c:v>
                </c:pt>
                <c:pt idx="771">
                  <c:v>371.5</c:v>
                </c:pt>
                <c:pt idx="772">
                  <c:v>372.2</c:v>
                </c:pt>
                <c:pt idx="773">
                  <c:v>370.1</c:v>
                </c:pt>
                <c:pt idx="774">
                  <c:v>380.7</c:v>
                </c:pt>
                <c:pt idx="775">
                  <c:v>380.5</c:v>
                </c:pt>
                <c:pt idx="776">
                  <c:v>382.3</c:v>
                </c:pt>
                <c:pt idx="777">
                  <c:v>384.9</c:v>
                </c:pt>
                <c:pt idx="778">
                  <c:v>384.8</c:v>
                </c:pt>
                <c:pt idx="779">
                  <c:v>386</c:v>
                </c:pt>
                <c:pt idx="780">
                  <c:v>387.7</c:v>
                </c:pt>
                <c:pt idx="781">
                  <c:v>387</c:v>
                </c:pt>
                <c:pt idx="782">
                  <c:v>384</c:v>
                </c:pt>
                <c:pt idx="783">
                  <c:v>383.1</c:v>
                </c:pt>
                <c:pt idx="784">
                  <c:v>388</c:v>
                </c:pt>
                <c:pt idx="785">
                  <c:v>390.3</c:v>
                </c:pt>
                <c:pt idx="786">
                  <c:v>388.4</c:v>
                </c:pt>
                <c:pt idx="787">
                  <c:v>393.6</c:v>
                </c:pt>
                <c:pt idx="788">
                  <c:v>394.6</c:v>
                </c:pt>
                <c:pt idx="789">
                  <c:v>391.6</c:v>
                </c:pt>
                <c:pt idx="790">
                  <c:v>390.8</c:v>
                </c:pt>
                <c:pt idx="791">
                  <c:v>392.6</c:v>
                </c:pt>
                <c:pt idx="792">
                  <c:v>395.6</c:v>
                </c:pt>
                <c:pt idx="793">
                  <c:v>391.2</c:v>
                </c:pt>
                <c:pt idx="794">
                  <c:v>388.6</c:v>
                </c:pt>
                <c:pt idx="795">
                  <c:v>389.1</c:v>
                </c:pt>
                <c:pt idx="796">
                  <c:v>393.8</c:v>
                </c:pt>
                <c:pt idx="797">
                  <c:v>396</c:v>
                </c:pt>
                <c:pt idx="798">
                  <c:v>395.6</c:v>
                </c:pt>
                <c:pt idx="799">
                  <c:v>398.4</c:v>
                </c:pt>
                <c:pt idx="800">
                  <c:v>395.3</c:v>
                </c:pt>
                <c:pt idx="801">
                  <c:v>396.2</c:v>
                </c:pt>
                <c:pt idx="802">
                  <c:v>399.2</c:v>
                </c:pt>
                <c:pt idx="803">
                  <c:v>402.3</c:v>
                </c:pt>
                <c:pt idx="804">
                  <c:v>407</c:v>
                </c:pt>
                <c:pt idx="805">
                  <c:v>408.6</c:v>
                </c:pt>
                <c:pt idx="806">
                  <c:v>402.6</c:v>
                </c:pt>
                <c:pt idx="807">
                  <c:v>402.5</c:v>
                </c:pt>
                <c:pt idx="808">
                  <c:v>401.5</c:v>
                </c:pt>
                <c:pt idx="809">
                  <c:v>402.9</c:v>
                </c:pt>
                <c:pt idx="810">
                  <c:v>403.5</c:v>
                </c:pt>
                <c:pt idx="811">
                  <c:v>408.1</c:v>
                </c:pt>
                <c:pt idx="812">
                  <c:v>404.5</c:v>
                </c:pt>
                <c:pt idx="813">
                  <c:v>404.9</c:v>
                </c:pt>
                <c:pt idx="814">
                  <c:v>401.2</c:v>
                </c:pt>
                <c:pt idx="815">
                  <c:v>403.9</c:v>
                </c:pt>
                <c:pt idx="816">
                  <c:v>408.5</c:v>
                </c:pt>
                <c:pt idx="817">
                  <c:v>409.9</c:v>
                </c:pt>
                <c:pt idx="818">
                  <c:v>410.5</c:v>
                </c:pt>
                <c:pt idx="819">
                  <c:v>409.3</c:v>
                </c:pt>
                <c:pt idx="820">
                  <c:v>408</c:v>
                </c:pt>
                <c:pt idx="821">
                  <c:v>408.8</c:v>
                </c:pt>
                <c:pt idx="822">
                  <c:v>402.4</c:v>
                </c:pt>
                <c:pt idx="823">
                  <c:v>410.8</c:v>
                </c:pt>
                <c:pt idx="824">
                  <c:v>409.1</c:v>
                </c:pt>
                <c:pt idx="825">
                  <c:v>414</c:v>
                </c:pt>
                <c:pt idx="826">
                  <c:v>417.8</c:v>
                </c:pt>
                <c:pt idx="827">
                  <c:v>415.2</c:v>
                </c:pt>
                <c:pt idx="828">
                  <c:v>415.3</c:v>
                </c:pt>
                <c:pt idx="829">
                  <c:v>412.6</c:v>
                </c:pt>
                <c:pt idx="830">
                  <c:v>412.7</c:v>
                </c:pt>
                <c:pt idx="831">
                  <c:v>411.8</c:v>
                </c:pt>
                <c:pt idx="832">
                  <c:v>413.8</c:v>
                </c:pt>
                <c:pt idx="833">
                  <c:v>411.8</c:v>
                </c:pt>
                <c:pt idx="834">
                  <c:v>412.7</c:v>
                </c:pt>
                <c:pt idx="835">
                  <c:v>418.5</c:v>
                </c:pt>
                <c:pt idx="836">
                  <c:v>413.4</c:v>
                </c:pt>
                <c:pt idx="837">
                  <c:v>412.3</c:v>
                </c:pt>
                <c:pt idx="838">
                  <c:v>416.7</c:v>
                </c:pt>
                <c:pt idx="839">
                  <c:v>413.4</c:v>
                </c:pt>
                <c:pt idx="840">
                  <c:v>418.2</c:v>
                </c:pt>
                <c:pt idx="841">
                  <c:v>420.7</c:v>
                </c:pt>
                <c:pt idx="842">
                  <c:v>420.4</c:v>
                </c:pt>
                <c:pt idx="843">
                  <c:v>419.8</c:v>
                </c:pt>
                <c:pt idx="844">
                  <c:v>417.5</c:v>
                </c:pt>
                <c:pt idx="845">
                  <c:v>415.8</c:v>
                </c:pt>
                <c:pt idx="846">
                  <c:v>422.1</c:v>
                </c:pt>
                <c:pt idx="847">
                  <c:v>422.9</c:v>
                </c:pt>
                <c:pt idx="848">
                  <c:v>422</c:v>
                </c:pt>
                <c:pt idx="849">
                  <c:v>417.8</c:v>
                </c:pt>
                <c:pt idx="850">
                  <c:v>415</c:v>
                </c:pt>
                <c:pt idx="851">
                  <c:v>415.5</c:v>
                </c:pt>
                <c:pt idx="852">
                  <c:v>418.1</c:v>
                </c:pt>
                <c:pt idx="853">
                  <c:v>422.2</c:v>
                </c:pt>
                <c:pt idx="854">
                  <c:v>421.8</c:v>
                </c:pt>
                <c:pt idx="855">
                  <c:v>423.3</c:v>
                </c:pt>
                <c:pt idx="856">
                  <c:v>424.4</c:v>
                </c:pt>
                <c:pt idx="857">
                  <c:v>432.8</c:v>
                </c:pt>
                <c:pt idx="858">
                  <c:v>428.9</c:v>
                </c:pt>
                <c:pt idx="859">
                  <c:v>427.4</c:v>
                </c:pt>
                <c:pt idx="860">
                  <c:v>424.8</c:v>
                </c:pt>
                <c:pt idx="861">
                  <c:v>428.1</c:v>
                </c:pt>
                <c:pt idx="862">
                  <c:v>426.3</c:v>
                </c:pt>
                <c:pt idx="863">
                  <c:v>431.2</c:v>
                </c:pt>
                <c:pt idx="864">
                  <c:v>426.3</c:v>
                </c:pt>
                <c:pt idx="865">
                  <c:v>423</c:v>
                </c:pt>
                <c:pt idx="866">
                  <c:v>426.4</c:v>
                </c:pt>
                <c:pt idx="867">
                  <c:v>423.4</c:v>
                </c:pt>
                <c:pt idx="868">
                  <c:v>427.1</c:v>
                </c:pt>
                <c:pt idx="869">
                  <c:v>429.1</c:v>
                </c:pt>
                <c:pt idx="870">
                  <c:v>428.9</c:v>
                </c:pt>
                <c:pt idx="871">
                  <c:v>426.3</c:v>
                </c:pt>
                <c:pt idx="872">
                  <c:v>425</c:v>
                </c:pt>
                <c:pt idx="873">
                  <c:v>425</c:v>
                </c:pt>
                <c:pt idx="874">
                  <c:v>419.7</c:v>
                </c:pt>
                <c:pt idx="875">
                  <c:v>415.6</c:v>
                </c:pt>
                <c:pt idx="876">
                  <c:v>418.1</c:v>
                </c:pt>
                <c:pt idx="877">
                  <c:v>419.8</c:v>
                </c:pt>
                <c:pt idx="878">
                  <c:v>419.8</c:v>
                </c:pt>
                <c:pt idx="879">
                  <c:v>425.4</c:v>
                </c:pt>
                <c:pt idx="880">
                  <c:v>424.4</c:v>
                </c:pt>
                <c:pt idx="881">
                  <c:v>429.8</c:v>
                </c:pt>
                <c:pt idx="882">
                  <c:v>429.2</c:v>
                </c:pt>
                <c:pt idx="883">
                  <c:v>428.5</c:v>
                </c:pt>
                <c:pt idx="884">
                  <c:v>425.5</c:v>
                </c:pt>
                <c:pt idx="885">
                  <c:v>429.4</c:v>
                </c:pt>
                <c:pt idx="886">
                  <c:v>425.7</c:v>
                </c:pt>
                <c:pt idx="887">
                  <c:v>422.6</c:v>
                </c:pt>
                <c:pt idx="888">
                  <c:v>427</c:v>
                </c:pt>
                <c:pt idx="889">
                  <c:v>425.5</c:v>
                </c:pt>
                <c:pt idx="890">
                  <c:v>429.2</c:v>
                </c:pt>
                <c:pt idx="891">
                  <c:v>425.4</c:v>
                </c:pt>
                <c:pt idx="892">
                  <c:v>427.9</c:v>
                </c:pt>
                <c:pt idx="893">
                  <c:v>429.8</c:v>
                </c:pt>
                <c:pt idx="894">
                  <c:v>427.4</c:v>
                </c:pt>
                <c:pt idx="895">
                  <c:v>422.7</c:v>
                </c:pt>
                <c:pt idx="896">
                  <c:v>425</c:v>
                </c:pt>
                <c:pt idx="897">
                  <c:v>423.5</c:v>
                </c:pt>
                <c:pt idx="898">
                  <c:v>430.9</c:v>
                </c:pt>
                <c:pt idx="899">
                  <c:v>426.5</c:v>
                </c:pt>
                <c:pt idx="900">
                  <c:v>429.4</c:v>
                </c:pt>
                <c:pt idx="901">
                  <c:v>426.1</c:v>
                </c:pt>
                <c:pt idx="902">
                  <c:v>429.2</c:v>
                </c:pt>
                <c:pt idx="903">
                  <c:v>428.5</c:v>
                </c:pt>
                <c:pt idx="904">
                  <c:v>427.8</c:v>
                </c:pt>
                <c:pt idx="905">
                  <c:v>433.4</c:v>
                </c:pt>
                <c:pt idx="906">
                  <c:v>432.2</c:v>
                </c:pt>
                <c:pt idx="907">
                  <c:v>431.4</c:v>
                </c:pt>
                <c:pt idx="908">
                  <c:v>430</c:v>
                </c:pt>
                <c:pt idx="909">
                  <c:v>431.3</c:v>
                </c:pt>
                <c:pt idx="910">
                  <c:v>435.9</c:v>
                </c:pt>
                <c:pt idx="911">
                  <c:v>435.4</c:v>
                </c:pt>
                <c:pt idx="912">
                  <c:v>432.6</c:v>
                </c:pt>
                <c:pt idx="913">
                  <c:v>429.7</c:v>
                </c:pt>
                <c:pt idx="914">
                  <c:v>434</c:v>
                </c:pt>
                <c:pt idx="915">
                  <c:v>433.4</c:v>
                </c:pt>
                <c:pt idx="916">
                  <c:v>429.2</c:v>
                </c:pt>
                <c:pt idx="917">
                  <c:v>435.6</c:v>
                </c:pt>
                <c:pt idx="918">
                  <c:v>433.8</c:v>
                </c:pt>
                <c:pt idx="919">
                  <c:v>434.3</c:v>
                </c:pt>
                <c:pt idx="920">
                  <c:v>433.6</c:v>
                </c:pt>
                <c:pt idx="921">
                  <c:v>433.2</c:v>
                </c:pt>
                <c:pt idx="922">
                  <c:v>429.8</c:v>
                </c:pt>
                <c:pt idx="923">
                  <c:v>428.1</c:v>
                </c:pt>
                <c:pt idx="924">
                  <c:v>428.7</c:v>
                </c:pt>
                <c:pt idx="925">
                  <c:v>432.3</c:v>
                </c:pt>
                <c:pt idx="926">
                  <c:v>431.4</c:v>
                </c:pt>
                <c:pt idx="927">
                  <c:v>435.6</c:v>
                </c:pt>
                <c:pt idx="928">
                  <c:v>437.3</c:v>
                </c:pt>
                <c:pt idx="929">
                  <c:v>436.6</c:v>
                </c:pt>
                <c:pt idx="930">
                  <c:v>438.6</c:v>
                </c:pt>
                <c:pt idx="931">
                  <c:v>439.8</c:v>
                </c:pt>
                <c:pt idx="932">
                  <c:v>439.3</c:v>
                </c:pt>
                <c:pt idx="933">
                  <c:v>438.6</c:v>
                </c:pt>
                <c:pt idx="934">
                  <c:v>436.1</c:v>
                </c:pt>
                <c:pt idx="935">
                  <c:v>438.3</c:v>
                </c:pt>
                <c:pt idx="936">
                  <c:v>435.8</c:v>
                </c:pt>
                <c:pt idx="937">
                  <c:v>440.4</c:v>
                </c:pt>
                <c:pt idx="938">
                  <c:v>447.1</c:v>
                </c:pt>
                <c:pt idx="939">
                  <c:v>442.2</c:v>
                </c:pt>
                <c:pt idx="940">
                  <c:v>436.8</c:v>
                </c:pt>
                <c:pt idx="941">
                  <c:v>437.1</c:v>
                </c:pt>
                <c:pt idx="942">
                  <c:v>442</c:v>
                </c:pt>
                <c:pt idx="943">
                  <c:v>443.7</c:v>
                </c:pt>
                <c:pt idx="944">
                  <c:v>441.5</c:v>
                </c:pt>
                <c:pt idx="945">
                  <c:v>441.2</c:v>
                </c:pt>
                <c:pt idx="946">
                  <c:v>442.3</c:v>
                </c:pt>
                <c:pt idx="947">
                  <c:v>435.6</c:v>
                </c:pt>
                <c:pt idx="948">
                  <c:v>437.1</c:v>
                </c:pt>
                <c:pt idx="949">
                  <c:v>434.8</c:v>
                </c:pt>
                <c:pt idx="950">
                  <c:v>438.8</c:v>
                </c:pt>
                <c:pt idx="951">
                  <c:v>435.6</c:v>
                </c:pt>
                <c:pt idx="952">
                  <c:v>439.2</c:v>
                </c:pt>
                <c:pt idx="953">
                  <c:v>434.6</c:v>
                </c:pt>
                <c:pt idx="954">
                  <c:v>432.6</c:v>
                </c:pt>
                <c:pt idx="955">
                  <c:v>434</c:v>
                </c:pt>
                <c:pt idx="956">
                  <c:v>436.5</c:v>
                </c:pt>
                <c:pt idx="957">
                  <c:v>436.9</c:v>
                </c:pt>
                <c:pt idx="958">
                  <c:v>437.9</c:v>
                </c:pt>
                <c:pt idx="959">
                  <c:v>439.1</c:v>
                </c:pt>
                <c:pt idx="960">
                  <c:v>438.5</c:v>
                </c:pt>
                <c:pt idx="961">
                  <c:v>436.2</c:v>
                </c:pt>
                <c:pt idx="962">
                  <c:v>433.2</c:v>
                </c:pt>
                <c:pt idx="963">
                  <c:v>437.9</c:v>
                </c:pt>
                <c:pt idx="964">
                  <c:v>435.8</c:v>
                </c:pt>
                <c:pt idx="965">
                  <c:v>442.6</c:v>
                </c:pt>
                <c:pt idx="966">
                  <c:v>436.5</c:v>
                </c:pt>
                <c:pt idx="967">
                  <c:v>436</c:v>
                </c:pt>
                <c:pt idx="968">
                  <c:v>435.1</c:v>
                </c:pt>
                <c:pt idx="969">
                  <c:v>431.3</c:v>
                </c:pt>
                <c:pt idx="970">
                  <c:v>432.2</c:v>
                </c:pt>
                <c:pt idx="971">
                  <c:v>433.8</c:v>
                </c:pt>
                <c:pt idx="972">
                  <c:v>432.9</c:v>
                </c:pt>
                <c:pt idx="973">
                  <c:v>430.8</c:v>
                </c:pt>
                <c:pt idx="974">
                  <c:v>431.8</c:v>
                </c:pt>
                <c:pt idx="975">
                  <c:v>430.6</c:v>
                </c:pt>
                <c:pt idx="976">
                  <c:v>428.5</c:v>
                </c:pt>
                <c:pt idx="977">
                  <c:v>435.7</c:v>
                </c:pt>
                <c:pt idx="978">
                  <c:v>434.4</c:v>
                </c:pt>
                <c:pt idx="979">
                  <c:v>431</c:v>
                </c:pt>
                <c:pt idx="980">
                  <c:v>433.5</c:v>
                </c:pt>
                <c:pt idx="981">
                  <c:v>429.1</c:v>
                </c:pt>
                <c:pt idx="982">
                  <c:v>431.2</c:v>
                </c:pt>
                <c:pt idx="983">
                  <c:v>428.3</c:v>
                </c:pt>
                <c:pt idx="984">
                  <c:v>428.1</c:v>
                </c:pt>
                <c:pt idx="985">
                  <c:v>426.9</c:v>
                </c:pt>
                <c:pt idx="986">
                  <c:v>422.2</c:v>
                </c:pt>
                <c:pt idx="987">
                  <c:v>425.7</c:v>
                </c:pt>
                <c:pt idx="988">
                  <c:v>421.7</c:v>
                </c:pt>
                <c:pt idx="989">
                  <c:v>427.6</c:v>
                </c:pt>
                <c:pt idx="990">
                  <c:v>422.9</c:v>
                </c:pt>
                <c:pt idx="991">
                  <c:v>429.2</c:v>
                </c:pt>
                <c:pt idx="992">
                  <c:v>426.7</c:v>
                </c:pt>
                <c:pt idx="993">
                  <c:v>424.9</c:v>
                </c:pt>
                <c:pt idx="994">
                  <c:v>430.4</c:v>
                </c:pt>
                <c:pt idx="995">
                  <c:v>428.1</c:v>
                </c:pt>
                <c:pt idx="996">
                  <c:v>432.7</c:v>
                </c:pt>
                <c:pt idx="997">
                  <c:v>434</c:v>
                </c:pt>
                <c:pt idx="998">
                  <c:v>430.6</c:v>
                </c:pt>
                <c:pt idx="999">
                  <c:v>432.6</c:v>
                </c:pt>
                <c:pt idx="1000">
                  <c:v>433</c:v>
                </c:pt>
                <c:pt idx="1001">
                  <c:v>431.9</c:v>
                </c:pt>
                <c:pt idx="1002">
                  <c:v>431.6</c:v>
                </c:pt>
                <c:pt idx="1003">
                  <c:v>426.3</c:v>
                </c:pt>
                <c:pt idx="1004">
                  <c:v>424</c:v>
                </c:pt>
                <c:pt idx="1005">
                  <c:v>418.6</c:v>
                </c:pt>
                <c:pt idx="1006">
                  <c:v>418.4</c:v>
                </c:pt>
                <c:pt idx="1007">
                  <c:v>417</c:v>
                </c:pt>
                <c:pt idx="1008">
                  <c:v>416.2</c:v>
                </c:pt>
                <c:pt idx="1009">
                  <c:v>415</c:v>
                </c:pt>
                <c:pt idx="1010">
                  <c:v>408.5</c:v>
                </c:pt>
                <c:pt idx="1011">
                  <c:v>403.1</c:v>
                </c:pt>
                <c:pt idx="1012">
                  <c:v>409.5</c:v>
                </c:pt>
                <c:pt idx="1013">
                  <c:v>413.4</c:v>
                </c:pt>
                <c:pt idx="1014">
                  <c:v>409.4</c:v>
                </c:pt>
                <c:pt idx="1015">
                  <c:v>415.1</c:v>
                </c:pt>
                <c:pt idx="1016">
                  <c:v>415.3</c:v>
                </c:pt>
                <c:pt idx="1017">
                  <c:v>420.1</c:v>
                </c:pt>
                <c:pt idx="1018">
                  <c:v>416.8</c:v>
                </c:pt>
                <c:pt idx="1019">
                  <c:v>411.8</c:v>
                </c:pt>
                <c:pt idx="1020">
                  <c:v>409.1</c:v>
                </c:pt>
                <c:pt idx="1021">
                  <c:v>411.1</c:v>
                </c:pt>
                <c:pt idx="1022">
                  <c:v>413.9</c:v>
                </c:pt>
                <c:pt idx="1023">
                  <c:v>408.2</c:v>
                </c:pt>
                <c:pt idx="1024">
                  <c:v>406.3</c:v>
                </c:pt>
                <c:pt idx="1025">
                  <c:v>404.4</c:v>
                </c:pt>
                <c:pt idx="1026">
                  <c:v>406.2</c:v>
                </c:pt>
                <c:pt idx="1027">
                  <c:v>405.2</c:v>
                </c:pt>
                <c:pt idx="1028">
                  <c:v>403.4</c:v>
                </c:pt>
                <c:pt idx="1029">
                  <c:v>403</c:v>
                </c:pt>
                <c:pt idx="1030">
                  <c:v>405.1</c:v>
                </c:pt>
                <c:pt idx="1031">
                  <c:v>410.1</c:v>
                </c:pt>
                <c:pt idx="1032">
                  <c:v>408</c:v>
                </c:pt>
                <c:pt idx="1033">
                  <c:v>406.4</c:v>
                </c:pt>
                <c:pt idx="1034">
                  <c:v>405.7</c:v>
                </c:pt>
                <c:pt idx="1035">
                  <c:v>401.6</c:v>
                </c:pt>
                <c:pt idx="1036">
                  <c:v>398.2</c:v>
                </c:pt>
                <c:pt idx="1037">
                  <c:v>401.6</c:v>
                </c:pt>
                <c:pt idx="1038">
                  <c:v>398.3</c:v>
                </c:pt>
                <c:pt idx="1039">
                  <c:v>394.8</c:v>
                </c:pt>
                <c:pt idx="1040">
                  <c:v>392.6</c:v>
                </c:pt>
                <c:pt idx="1041">
                  <c:v>396.3</c:v>
                </c:pt>
                <c:pt idx="1042">
                  <c:v>397.4</c:v>
                </c:pt>
                <c:pt idx="1043">
                  <c:v>401.8</c:v>
                </c:pt>
                <c:pt idx="1044">
                  <c:v>397.8</c:v>
                </c:pt>
                <c:pt idx="1045">
                  <c:v>400.8</c:v>
                </c:pt>
                <c:pt idx="1046">
                  <c:v>398.5</c:v>
                </c:pt>
                <c:pt idx="1047">
                  <c:v>395.6</c:v>
                </c:pt>
                <c:pt idx="1048">
                  <c:v>394.1</c:v>
                </c:pt>
                <c:pt idx="1049">
                  <c:v>392</c:v>
                </c:pt>
                <c:pt idx="1050">
                  <c:v>395</c:v>
                </c:pt>
                <c:pt idx="1051">
                  <c:v>391</c:v>
                </c:pt>
                <c:pt idx="1052">
                  <c:v>392.4</c:v>
                </c:pt>
                <c:pt idx="1053">
                  <c:v>392.3</c:v>
                </c:pt>
                <c:pt idx="1054">
                  <c:v>393.8</c:v>
                </c:pt>
                <c:pt idx="1055">
                  <c:v>389.9</c:v>
                </c:pt>
                <c:pt idx="1056">
                  <c:v>392.5</c:v>
                </c:pt>
                <c:pt idx="1057">
                  <c:v>389</c:v>
                </c:pt>
                <c:pt idx="1058">
                  <c:v>390.4</c:v>
                </c:pt>
                <c:pt idx="1059">
                  <c:v>388.4</c:v>
                </c:pt>
                <c:pt idx="1060">
                  <c:v>392.9</c:v>
                </c:pt>
                <c:pt idx="1061">
                  <c:v>389.8</c:v>
                </c:pt>
                <c:pt idx="1062">
                  <c:v>381.7</c:v>
                </c:pt>
                <c:pt idx="1063">
                  <c:v>378</c:v>
                </c:pt>
                <c:pt idx="1064">
                  <c:v>382.4</c:v>
                </c:pt>
                <c:pt idx="1065">
                  <c:v>379</c:v>
                </c:pt>
                <c:pt idx="1066">
                  <c:v>380.1</c:v>
                </c:pt>
                <c:pt idx="1067">
                  <c:v>380.3</c:v>
                </c:pt>
                <c:pt idx="1068">
                  <c:v>382</c:v>
                </c:pt>
                <c:pt idx="1069">
                  <c:v>376.8</c:v>
                </c:pt>
                <c:pt idx="1070">
                  <c:v>376</c:v>
                </c:pt>
                <c:pt idx="1071">
                  <c:v>377.5</c:v>
                </c:pt>
                <c:pt idx="1072">
                  <c:v>376.7</c:v>
                </c:pt>
                <c:pt idx="1073">
                  <c:v>372.5</c:v>
                </c:pt>
                <c:pt idx="1074">
                  <c:v>373.8</c:v>
                </c:pt>
                <c:pt idx="1075">
                  <c:v>371.4</c:v>
                </c:pt>
                <c:pt idx="1076">
                  <c:v>369.8</c:v>
                </c:pt>
                <c:pt idx="1077">
                  <c:v>368</c:v>
                </c:pt>
                <c:pt idx="1078">
                  <c:v>369.8</c:v>
                </c:pt>
                <c:pt idx="1079">
                  <c:v>368.3</c:v>
                </c:pt>
                <c:pt idx="1080">
                  <c:v>367.8</c:v>
                </c:pt>
                <c:pt idx="1081">
                  <c:v>368</c:v>
                </c:pt>
                <c:pt idx="1082">
                  <c:v>366.8</c:v>
                </c:pt>
                <c:pt idx="1083">
                  <c:v>364.9</c:v>
                </c:pt>
                <c:pt idx="1084">
                  <c:v>364.4</c:v>
                </c:pt>
                <c:pt idx="1085">
                  <c:v>363.3</c:v>
                </c:pt>
                <c:pt idx="1086">
                  <c:v>359.7</c:v>
                </c:pt>
                <c:pt idx="1087">
                  <c:v>359.1</c:v>
                </c:pt>
                <c:pt idx="1088">
                  <c:v>367</c:v>
                </c:pt>
                <c:pt idx="1089">
                  <c:v>364.7</c:v>
                </c:pt>
                <c:pt idx="1090">
                  <c:v>362.6</c:v>
                </c:pt>
                <c:pt idx="1091">
                  <c:v>361.2</c:v>
                </c:pt>
                <c:pt idx="1092">
                  <c:v>356.9</c:v>
                </c:pt>
                <c:pt idx="1093">
                  <c:v>359.8</c:v>
                </c:pt>
                <c:pt idx="1094">
                  <c:v>357</c:v>
                </c:pt>
                <c:pt idx="1095">
                  <c:v>358.3</c:v>
                </c:pt>
                <c:pt idx="1096">
                  <c:v>353.4</c:v>
                </c:pt>
                <c:pt idx="1097">
                  <c:v>357.5</c:v>
                </c:pt>
                <c:pt idx="1098">
                  <c:v>352.5</c:v>
                </c:pt>
                <c:pt idx="1099">
                  <c:v>352.5</c:v>
                </c:pt>
                <c:pt idx="1100">
                  <c:v>352</c:v>
                </c:pt>
                <c:pt idx="1101">
                  <c:v>351</c:v>
                </c:pt>
                <c:pt idx="1102">
                  <c:v>351.1</c:v>
                </c:pt>
                <c:pt idx="1103">
                  <c:v>345.6</c:v>
                </c:pt>
                <c:pt idx="1104">
                  <c:v>342.6</c:v>
                </c:pt>
                <c:pt idx="1105">
                  <c:v>341.8</c:v>
                </c:pt>
                <c:pt idx="1106">
                  <c:v>349.3</c:v>
                </c:pt>
                <c:pt idx="1107">
                  <c:v>344.2</c:v>
                </c:pt>
                <c:pt idx="1108">
                  <c:v>348.1</c:v>
                </c:pt>
                <c:pt idx="1109">
                  <c:v>343.7</c:v>
                </c:pt>
                <c:pt idx="1110">
                  <c:v>343.2</c:v>
                </c:pt>
                <c:pt idx="1111">
                  <c:v>339.2</c:v>
                </c:pt>
                <c:pt idx="1112">
                  <c:v>339.6</c:v>
                </c:pt>
                <c:pt idx="1113">
                  <c:v>341.2</c:v>
                </c:pt>
                <c:pt idx="1114">
                  <c:v>342.7</c:v>
                </c:pt>
                <c:pt idx="1115">
                  <c:v>341.8</c:v>
                </c:pt>
                <c:pt idx="1116">
                  <c:v>337.7</c:v>
                </c:pt>
                <c:pt idx="1117">
                  <c:v>336.2</c:v>
                </c:pt>
                <c:pt idx="1118">
                  <c:v>337</c:v>
                </c:pt>
                <c:pt idx="1119">
                  <c:v>335.2</c:v>
                </c:pt>
                <c:pt idx="1120">
                  <c:v>333.5</c:v>
                </c:pt>
                <c:pt idx="1121">
                  <c:v>331.7</c:v>
                </c:pt>
                <c:pt idx="1122">
                  <c:v>335.4</c:v>
                </c:pt>
                <c:pt idx="1123">
                  <c:v>337.9</c:v>
                </c:pt>
                <c:pt idx="1124">
                  <c:v>334.2</c:v>
                </c:pt>
                <c:pt idx="1125">
                  <c:v>330</c:v>
                </c:pt>
                <c:pt idx="1126">
                  <c:v>330.6</c:v>
                </c:pt>
                <c:pt idx="1127">
                  <c:v>328.7</c:v>
                </c:pt>
                <c:pt idx="1128">
                  <c:v>327</c:v>
                </c:pt>
                <c:pt idx="1129">
                  <c:v>326.39999999999992</c:v>
                </c:pt>
                <c:pt idx="1130">
                  <c:v>323.89999999999992</c:v>
                </c:pt>
                <c:pt idx="1131">
                  <c:v>324.3</c:v>
                </c:pt>
                <c:pt idx="1132">
                  <c:v>326.3</c:v>
                </c:pt>
                <c:pt idx="1133">
                  <c:v>322.5</c:v>
                </c:pt>
                <c:pt idx="1134">
                  <c:v>317.89999999999992</c:v>
                </c:pt>
                <c:pt idx="1135">
                  <c:v>316.60000000000002</c:v>
                </c:pt>
                <c:pt idx="1136">
                  <c:v>316.10000000000002</c:v>
                </c:pt>
                <c:pt idx="1137">
                  <c:v>317.2</c:v>
                </c:pt>
                <c:pt idx="1138">
                  <c:v>320.60000000000002</c:v>
                </c:pt>
                <c:pt idx="1139">
                  <c:v>324.39999999999992</c:v>
                </c:pt>
                <c:pt idx="1140">
                  <c:v>315</c:v>
                </c:pt>
                <c:pt idx="1141">
                  <c:v>312.5</c:v>
                </c:pt>
                <c:pt idx="1142">
                  <c:v>311.5</c:v>
                </c:pt>
                <c:pt idx="1143">
                  <c:v>315.8</c:v>
                </c:pt>
                <c:pt idx="1144">
                  <c:v>314.7</c:v>
                </c:pt>
                <c:pt idx="1145">
                  <c:v>312.7</c:v>
                </c:pt>
                <c:pt idx="1146">
                  <c:v>312.39999999999992</c:v>
                </c:pt>
                <c:pt idx="1147">
                  <c:v>311.5</c:v>
                </c:pt>
                <c:pt idx="1148">
                  <c:v>307.10000000000002</c:v>
                </c:pt>
                <c:pt idx="1149">
                  <c:v>307.3</c:v>
                </c:pt>
                <c:pt idx="1150">
                  <c:v>304.7</c:v>
                </c:pt>
                <c:pt idx="1151">
                  <c:v>308.10000000000002</c:v>
                </c:pt>
                <c:pt idx="1152">
                  <c:v>307.3</c:v>
                </c:pt>
                <c:pt idx="1153">
                  <c:v>302.7</c:v>
                </c:pt>
                <c:pt idx="1154">
                  <c:v>301.39999999999992</c:v>
                </c:pt>
                <c:pt idx="1155">
                  <c:v>300.7</c:v>
                </c:pt>
                <c:pt idx="1156">
                  <c:v>300</c:v>
                </c:pt>
                <c:pt idx="1157">
                  <c:v>298.8</c:v>
                </c:pt>
                <c:pt idx="1158">
                  <c:v>301.10000000000002</c:v>
                </c:pt>
                <c:pt idx="1159">
                  <c:v>304.10000000000002</c:v>
                </c:pt>
                <c:pt idx="1160">
                  <c:v>299.7</c:v>
                </c:pt>
                <c:pt idx="1161">
                  <c:v>298.2</c:v>
                </c:pt>
                <c:pt idx="1162">
                  <c:v>302.2</c:v>
                </c:pt>
                <c:pt idx="1163">
                  <c:v>293.7</c:v>
                </c:pt>
                <c:pt idx="1164">
                  <c:v>291.39999999999992</c:v>
                </c:pt>
                <c:pt idx="1165">
                  <c:v>282.39999999999992</c:v>
                </c:pt>
                <c:pt idx="1166">
                  <c:v>281</c:v>
                </c:pt>
                <c:pt idx="1167">
                  <c:v>280.60000000000002</c:v>
                </c:pt>
                <c:pt idx="1168">
                  <c:v>283.60000000000002</c:v>
                </c:pt>
                <c:pt idx="1169">
                  <c:v>281.2</c:v>
                </c:pt>
                <c:pt idx="1170">
                  <c:v>285.5</c:v>
                </c:pt>
                <c:pt idx="1171">
                  <c:v>281.10000000000002</c:v>
                </c:pt>
                <c:pt idx="1172">
                  <c:v>285.8</c:v>
                </c:pt>
                <c:pt idx="1173">
                  <c:v>287.10000000000002</c:v>
                </c:pt>
                <c:pt idx="1174">
                  <c:v>286.60000000000002</c:v>
                </c:pt>
                <c:pt idx="1175">
                  <c:v>287.10000000000002</c:v>
                </c:pt>
                <c:pt idx="1176">
                  <c:v>288.39999999999992</c:v>
                </c:pt>
                <c:pt idx="1177">
                  <c:v>286.60000000000002</c:v>
                </c:pt>
                <c:pt idx="1178">
                  <c:v>287.5</c:v>
                </c:pt>
                <c:pt idx="1179">
                  <c:v>285</c:v>
                </c:pt>
                <c:pt idx="1180">
                  <c:v>282.60000000000002</c:v>
                </c:pt>
                <c:pt idx="1181">
                  <c:v>282.2</c:v>
                </c:pt>
                <c:pt idx="1182">
                  <c:v>278.10000000000002</c:v>
                </c:pt>
                <c:pt idx="1183">
                  <c:v>277.3</c:v>
                </c:pt>
                <c:pt idx="1184">
                  <c:v>273.7</c:v>
                </c:pt>
                <c:pt idx="1185">
                  <c:v>273.60000000000002</c:v>
                </c:pt>
                <c:pt idx="1186">
                  <c:v>271.7</c:v>
                </c:pt>
                <c:pt idx="1187">
                  <c:v>270.3</c:v>
                </c:pt>
                <c:pt idx="1188">
                  <c:v>271.60000000000002</c:v>
                </c:pt>
                <c:pt idx="1189">
                  <c:v>271</c:v>
                </c:pt>
                <c:pt idx="1190">
                  <c:v>271.5</c:v>
                </c:pt>
                <c:pt idx="1191">
                  <c:v>272.7</c:v>
                </c:pt>
                <c:pt idx="1192">
                  <c:v>265.60000000000002</c:v>
                </c:pt>
                <c:pt idx="1193">
                  <c:v>262.10000000000002</c:v>
                </c:pt>
                <c:pt idx="1194">
                  <c:v>264.7</c:v>
                </c:pt>
                <c:pt idx="1195">
                  <c:v>267.10000000000002</c:v>
                </c:pt>
                <c:pt idx="1196">
                  <c:v>266.5</c:v>
                </c:pt>
                <c:pt idx="1197">
                  <c:v>260.89999999999992</c:v>
                </c:pt>
                <c:pt idx="1198">
                  <c:v>259.8</c:v>
                </c:pt>
                <c:pt idx="1199">
                  <c:v>267.60000000000002</c:v>
                </c:pt>
                <c:pt idx="1200">
                  <c:v>267.3</c:v>
                </c:pt>
                <c:pt idx="1201">
                  <c:v>266.2</c:v>
                </c:pt>
                <c:pt idx="1202">
                  <c:v>257.10000000000002</c:v>
                </c:pt>
                <c:pt idx="1203">
                  <c:v>261.89999999999992</c:v>
                </c:pt>
                <c:pt idx="1204">
                  <c:v>262.39999999999992</c:v>
                </c:pt>
                <c:pt idx="1205">
                  <c:v>261.7</c:v>
                </c:pt>
                <c:pt idx="1206">
                  <c:v>259.3</c:v>
                </c:pt>
                <c:pt idx="1207">
                  <c:v>257.39999999999992</c:v>
                </c:pt>
                <c:pt idx="1208">
                  <c:v>259.39999999999992</c:v>
                </c:pt>
                <c:pt idx="1209">
                  <c:v>261.5</c:v>
                </c:pt>
                <c:pt idx="1210">
                  <c:v>260.89999999999992</c:v>
                </c:pt>
                <c:pt idx="1211">
                  <c:v>257</c:v>
                </c:pt>
                <c:pt idx="1212">
                  <c:v>255.2</c:v>
                </c:pt>
                <c:pt idx="1213">
                  <c:v>248.5</c:v>
                </c:pt>
                <c:pt idx="1214">
                  <c:v>240.7</c:v>
                </c:pt>
                <c:pt idx="1215">
                  <c:v>240.1</c:v>
                </c:pt>
                <c:pt idx="1216">
                  <c:v>241.3</c:v>
                </c:pt>
                <c:pt idx="1217">
                  <c:v>243.2</c:v>
                </c:pt>
                <c:pt idx="1218">
                  <c:v>241.2</c:v>
                </c:pt>
                <c:pt idx="1219">
                  <c:v>243.5</c:v>
                </c:pt>
                <c:pt idx="1220">
                  <c:v>243.6</c:v>
                </c:pt>
                <c:pt idx="1221">
                  <c:v>239</c:v>
                </c:pt>
                <c:pt idx="1222">
                  <c:v>239.3</c:v>
                </c:pt>
                <c:pt idx="1223">
                  <c:v>234.9</c:v>
                </c:pt>
                <c:pt idx="1224">
                  <c:v>230.8</c:v>
                </c:pt>
                <c:pt idx="1225">
                  <c:v>227.8</c:v>
                </c:pt>
                <c:pt idx="1226">
                  <c:v>222.2</c:v>
                </c:pt>
                <c:pt idx="1227">
                  <c:v>231.5</c:v>
                </c:pt>
                <c:pt idx="1228">
                  <c:v>233.2</c:v>
                </c:pt>
                <c:pt idx="1229">
                  <c:v>230.4</c:v>
                </c:pt>
                <c:pt idx="1230">
                  <c:v>234</c:v>
                </c:pt>
                <c:pt idx="1231">
                  <c:v>230</c:v>
                </c:pt>
                <c:pt idx="1232">
                  <c:v>235.2</c:v>
                </c:pt>
                <c:pt idx="1233">
                  <c:v>233.1</c:v>
                </c:pt>
                <c:pt idx="1234">
                  <c:v>234.4</c:v>
                </c:pt>
                <c:pt idx="1235">
                  <c:v>232.5</c:v>
                </c:pt>
                <c:pt idx="1236">
                  <c:v>235</c:v>
                </c:pt>
                <c:pt idx="1237">
                  <c:v>233.4</c:v>
                </c:pt>
                <c:pt idx="1238">
                  <c:v>234.5</c:v>
                </c:pt>
                <c:pt idx="1239">
                  <c:v>228.9</c:v>
                </c:pt>
                <c:pt idx="1240">
                  <c:v>229.7</c:v>
                </c:pt>
                <c:pt idx="1241">
                  <c:v>224.9</c:v>
                </c:pt>
                <c:pt idx="1242">
                  <c:v>224.1</c:v>
                </c:pt>
                <c:pt idx="1243">
                  <c:v>223.9</c:v>
                </c:pt>
                <c:pt idx="1244">
                  <c:v>223.6</c:v>
                </c:pt>
                <c:pt idx="1245">
                  <c:v>224.1</c:v>
                </c:pt>
                <c:pt idx="1246">
                  <c:v>220.9</c:v>
                </c:pt>
                <c:pt idx="1247">
                  <c:v>219.5</c:v>
                </c:pt>
                <c:pt idx="1248">
                  <c:v>218.6</c:v>
                </c:pt>
                <c:pt idx="1249">
                  <c:v>214.9</c:v>
                </c:pt>
                <c:pt idx="1250">
                  <c:v>212.2</c:v>
                </c:pt>
                <c:pt idx="1251">
                  <c:v>212.4</c:v>
                </c:pt>
                <c:pt idx="1252">
                  <c:v>210.5</c:v>
                </c:pt>
                <c:pt idx="1253">
                  <c:v>215.7</c:v>
                </c:pt>
                <c:pt idx="1254">
                  <c:v>209.5</c:v>
                </c:pt>
                <c:pt idx="1255">
                  <c:v>212.1</c:v>
                </c:pt>
                <c:pt idx="1256">
                  <c:v>207.4</c:v>
                </c:pt>
                <c:pt idx="1257">
                  <c:v>211.2</c:v>
                </c:pt>
                <c:pt idx="1258">
                  <c:v>208.1</c:v>
                </c:pt>
                <c:pt idx="1259">
                  <c:v>211.2</c:v>
                </c:pt>
                <c:pt idx="1260">
                  <c:v>205.5</c:v>
                </c:pt>
                <c:pt idx="1261">
                  <c:v>202.3</c:v>
                </c:pt>
                <c:pt idx="1262">
                  <c:v>201.6</c:v>
                </c:pt>
                <c:pt idx="1263">
                  <c:v>201.4</c:v>
                </c:pt>
                <c:pt idx="1264">
                  <c:v>199.6</c:v>
                </c:pt>
                <c:pt idx="1265">
                  <c:v>198.5</c:v>
                </c:pt>
                <c:pt idx="1266">
                  <c:v>200.3</c:v>
                </c:pt>
                <c:pt idx="1267">
                  <c:v>199.6</c:v>
                </c:pt>
                <c:pt idx="1268">
                  <c:v>198.6</c:v>
                </c:pt>
                <c:pt idx="1269">
                  <c:v>195.7</c:v>
                </c:pt>
                <c:pt idx="1270">
                  <c:v>195.6</c:v>
                </c:pt>
                <c:pt idx="1271">
                  <c:v>194.1</c:v>
                </c:pt>
                <c:pt idx="1272">
                  <c:v>196.3</c:v>
                </c:pt>
                <c:pt idx="1273">
                  <c:v>195.6</c:v>
                </c:pt>
                <c:pt idx="1274">
                  <c:v>192.3</c:v>
                </c:pt>
                <c:pt idx="1275">
                  <c:v>192.4</c:v>
                </c:pt>
                <c:pt idx="1276">
                  <c:v>191.8</c:v>
                </c:pt>
                <c:pt idx="1277">
                  <c:v>189.2</c:v>
                </c:pt>
                <c:pt idx="1278">
                  <c:v>190.6</c:v>
                </c:pt>
                <c:pt idx="1279">
                  <c:v>192.4</c:v>
                </c:pt>
                <c:pt idx="1280">
                  <c:v>190.4</c:v>
                </c:pt>
                <c:pt idx="1281">
                  <c:v>187.3</c:v>
                </c:pt>
                <c:pt idx="1282">
                  <c:v>190.8</c:v>
                </c:pt>
                <c:pt idx="1283">
                  <c:v>189.9</c:v>
                </c:pt>
                <c:pt idx="1284">
                  <c:v>188.5</c:v>
                </c:pt>
                <c:pt idx="1285">
                  <c:v>184.9</c:v>
                </c:pt>
                <c:pt idx="1286">
                  <c:v>186.1</c:v>
                </c:pt>
                <c:pt idx="1287">
                  <c:v>185.4</c:v>
                </c:pt>
                <c:pt idx="1288">
                  <c:v>182.8</c:v>
                </c:pt>
                <c:pt idx="1289">
                  <c:v>181.7</c:v>
                </c:pt>
                <c:pt idx="1290">
                  <c:v>182.2</c:v>
                </c:pt>
                <c:pt idx="1291">
                  <c:v>185</c:v>
                </c:pt>
                <c:pt idx="1292">
                  <c:v>186</c:v>
                </c:pt>
                <c:pt idx="1293">
                  <c:v>189.4</c:v>
                </c:pt>
                <c:pt idx="1294">
                  <c:v>192.8</c:v>
                </c:pt>
                <c:pt idx="1295">
                  <c:v>191.1</c:v>
                </c:pt>
                <c:pt idx="1296">
                  <c:v>191.8</c:v>
                </c:pt>
                <c:pt idx="1297">
                  <c:v>189.5</c:v>
                </c:pt>
                <c:pt idx="1298">
                  <c:v>188.9</c:v>
                </c:pt>
                <c:pt idx="1299">
                  <c:v>200.4</c:v>
                </c:pt>
                <c:pt idx="1300">
                  <c:v>200.7</c:v>
                </c:pt>
                <c:pt idx="1301">
                  <c:v>208.7</c:v>
                </c:pt>
                <c:pt idx="1302">
                  <c:v>217.1</c:v>
                </c:pt>
                <c:pt idx="1303">
                  <c:v>225</c:v>
                </c:pt>
                <c:pt idx="1304">
                  <c:v>230.3</c:v>
                </c:pt>
                <c:pt idx="1305">
                  <c:v>243.1</c:v>
                </c:pt>
                <c:pt idx="1306">
                  <c:v>248.9</c:v>
                </c:pt>
                <c:pt idx="1307">
                  <c:v>261.2</c:v>
                </c:pt>
                <c:pt idx="1308">
                  <c:v>260.89999999999992</c:v>
                </c:pt>
                <c:pt idx="1309">
                  <c:v>271</c:v>
                </c:pt>
                <c:pt idx="1310">
                  <c:v>277.8</c:v>
                </c:pt>
                <c:pt idx="1311">
                  <c:v>286.89999999999992</c:v>
                </c:pt>
                <c:pt idx="1312">
                  <c:v>299.5</c:v>
                </c:pt>
                <c:pt idx="1313">
                  <c:v>313.8</c:v>
                </c:pt>
                <c:pt idx="1314">
                  <c:v>324.2</c:v>
                </c:pt>
                <c:pt idx="1315">
                  <c:v>332.5</c:v>
                </c:pt>
                <c:pt idx="1316">
                  <c:v>338.9</c:v>
                </c:pt>
                <c:pt idx="1317">
                  <c:v>350</c:v>
                </c:pt>
                <c:pt idx="1318">
                  <c:v>365.3</c:v>
                </c:pt>
                <c:pt idx="1319">
                  <c:v>379.6</c:v>
                </c:pt>
                <c:pt idx="1320">
                  <c:v>394</c:v>
                </c:pt>
                <c:pt idx="1321">
                  <c:v>408.6</c:v>
                </c:pt>
                <c:pt idx="1322">
                  <c:v>421.5</c:v>
                </c:pt>
                <c:pt idx="1323">
                  <c:v>433</c:v>
                </c:pt>
                <c:pt idx="1324">
                  <c:v>450.5</c:v>
                </c:pt>
                <c:pt idx="1325">
                  <c:v>463.4</c:v>
                </c:pt>
                <c:pt idx="1326">
                  <c:v>483.6</c:v>
                </c:pt>
                <c:pt idx="1327">
                  <c:v>492.3</c:v>
                </c:pt>
                <c:pt idx="1328">
                  <c:v>515</c:v>
                </c:pt>
                <c:pt idx="1329">
                  <c:v>529.6</c:v>
                </c:pt>
                <c:pt idx="1330">
                  <c:v>547.4</c:v>
                </c:pt>
                <c:pt idx="1331">
                  <c:v>568</c:v>
                </c:pt>
                <c:pt idx="1332">
                  <c:v>599</c:v>
                </c:pt>
                <c:pt idx="1333">
                  <c:v>613.6</c:v>
                </c:pt>
                <c:pt idx="1334">
                  <c:v>633.20000000000005</c:v>
                </c:pt>
                <c:pt idx="1335">
                  <c:v>642.5</c:v>
                </c:pt>
                <c:pt idx="1336">
                  <c:v>665.7</c:v>
                </c:pt>
                <c:pt idx="1337">
                  <c:v>693</c:v>
                </c:pt>
                <c:pt idx="1338">
                  <c:v>714.6</c:v>
                </c:pt>
                <c:pt idx="1339">
                  <c:v>737.9</c:v>
                </c:pt>
                <c:pt idx="1340">
                  <c:v>762.5</c:v>
                </c:pt>
                <c:pt idx="1341">
                  <c:v>786.3</c:v>
                </c:pt>
                <c:pt idx="1342">
                  <c:v>815.7</c:v>
                </c:pt>
                <c:pt idx="1343">
                  <c:v>827.3</c:v>
                </c:pt>
                <c:pt idx="1344">
                  <c:v>849.5</c:v>
                </c:pt>
                <c:pt idx="1345">
                  <c:v>878.2</c:v>
                </c:pt>
                <c:pt idx="1346">
                  <c:v>903.6</c:v>
                </c:pt>
                <c:pt idx="1347">
                  <c:v>931.1</c:v>
                </c:pt>
                <c:pt idx="1348">
                  <c:v>960.4</c:v>
                </c:pt>
                <c:pt idx="1349">
                  <c:v>980.6</c:v>
                </c:pt>
                <c:pt idx="1350">
                  <c:v>1001</c:v>
                </c:pt>
                <c:pt idx="1351">
                  <c:v>1029</c:v>
                </c:pt>
                <c:pt idx="1352">
                  <c:v>1055</c:v>
                </c:pt>
                <c:pt idx="1353">
                  <c:v>1071</c:v>
                </c:pt>
                <c:pt idx="1354">
                  <c:v>1104</c:v>
                </c:pt>
                <c:pt idx="1355">
                  <c:v>1134</c:v>
                </c:pt>
                <c:pt idx="1356">
                  <c:v>1160</c:v>
                </c:pt>
                <c:pt idx="1357">
                  <c:v>1185</c:v>
                </c:pt>
                <c:pt idx="1358">
                  <c:v>1217</c:v>
                </c:pt>
                <c:pt idx="1359">
                  <c:v>1245</c:v>
                </c:pt>
                <c:pt idx="1360">
                  <c:v>1269</c:v>
                </c:pt>
                <c:pt idx="1361">
                  <c:v>1295</c:v>
                </c:pt>
                <c:pt idx="1362">
                  <c:v>1319</c:v>
                </c:pt>
                <c:pt idx="1363">
                  <c:v>1336</c:v>
                </c:pt>
                <c:pt idx="1364">
                  <c:v>1362</c:v>
                </c:pt>
                <c:pt idx="1365">
                  <c:v>1404</c:v>
                </c:pt>
                <c:pt idx="1366">
                  <c:v>1435</c:v>
                </c:pt>
                <c:pt idx="1367">
                  <c:v>1475</c:v>
                </c:pt>
                <c:pt idx="1368">
                  <c:v>1500</c:v>
                </c:pt>
                <c:pt idx="1369">
                  <c:v>1563</c:v>
                </c:pt>
                <c:pt idx="1370">
                  <c:v>1589</c:v>
                </c:pt>
                <c:pt idx="1371">
                  <c:v>1610</c:v>
                </c:pt>
                <c:pt idx="1372">
                  <c:v>1641</c:v>
                </c:pt>
                <c:pt idx="1373">
                  <c:v>1687</c:v>
                </c:pt>
                <c:pt idx="1374">
                  <c:v>1728</c:v>
                </c:pt>
                <c:pt idx="1375">
                  <c:v>1749</c:v>
                </c:pt>
                <c:pt idx="1376">
                  <c:v>1783</c:v>
                </c:pt>
                <c:pt idx="1377">
                  <c:v>1814</c:v>
                </c:pt>
                <c:pt idx="1378">
                  <c:v>1849</c:v>
                </c:pt>
                <c:pt idx="1379">
                  <c:v>1851</c:v>
                </c:pt>
                <c:pt idx="1380">
                  <c:v>1876</c:v>
                </c:pt>
                <c:pt idx="1381">
                  <c:v>1909</c:v>
                </c:pt>
                <c:pt idx="1382">
                  <c:v>1956</c:v>
                </c:pt>
                <c:pt idx="1383">
                  <c:v>1970</c:v>
                </c:pt>
                <c:pt idx="1384">
                  <c:v>2003</c:v>
                </c:pt>
                <c:pt idx="1385">
                  <c:v>2030</c:v>
                </c:pt>
                <c:pt idx="1386">
                  <c:v>2053</c:v>
                </c:pt>
                <c:pt idx="1387">
                  <c:v>2056</c:v>
                </c:pt>
                <c:pt idx="1388">
                  <c:v>2083</c:v>
                </c:pt>
                <c:pt idx="1389">
                  <c:v>2096</c:v>
                </c:pt>
                <c:pt idx="1390">
                  <c:v>2134</c:v>
                </c:pt>
                <c:pt idx="1391">
                  <c:v>2133</c:v>
                </c:pt>
                <c:pt idx="1392">
                  <c:v>2162</c:v>
                </c:pt>
                <c:pt idx="1393">
                  <c:v>2175</c:v>
                </c:pt>
                <c:pt idx="1394">
                  <c:v>2192</c:v>
                </c:pt>
                <c:pt idx="1395">
                  <c:v>2200</c:v>
                </c:pt>
                <c:pt idx="1396">
                  <c:v>2186</c:v>
                </c:pt>
                <c:pt idx="1397">
                  <c:v>2177</c:v>
                </c:pt>
                <c:pt idx="1398">
                  <c:v>2213</c:v>
                </c:pt>
                <c:pt idx="1399">
                  <c:v>2208</c:v>
                </c:pt>
                <c:pt idx="1400">
                  <c:v>2222</c:v>
                </c:pt>
                <c:pt idx="1401">
                  <c:v>2228</c:v>
                </c:pt>
                <c:pt idx="1402">
                  <c:v>2233</c:v>
                </c:pt>
                <c:pt idx="1403">
                  <c:v>2241</c:v>
                </c:pt>
                <c:pt idx="1404">
                  <c:v>2230</c:v>
                </c:pt>
                <c:pt idx="1405">
                  <c:v>2217</c:v>
                </c:pt>
                <c:pt idx="1406">
                  <c:v>2211</c:v>
                </c:pt>
                <c:pt idx="1407">
                  <c:v>2204</c:v>
                </c:pt>
                <c:pt idx="1408">
                  <c:v>2192</c:v>
                </c:pt>
                <c:pt idx="1409">
                  <c:v>2163</c:v>
                </c:pt>
                <c:pt idx="1410">
                  <c:v>2158</c:v>
                </c:pt>
                <c:pt idx="1411">
                  <c:v>2153</c:v>
                </c:pt>
                <c:pt idx="1412">
                  <c:v>2143</c:v>
                </c:pt>
                <c:pt idx="1413">
                  <c:v>2120</c:v>
                </c:pt>
                <c:pt idx="1414">
                  <c:v>2123</c:v>
                </c:pt>
                <c:pt idx="1415">
                  <c:v>2113</c:v>
                </c:pt>
                <c:pt idx="1416">
                  <c:v>2078</c:v>
                </c:pt>
                <c:pt idx="1417">
                  <c:v>2058</c:v>
                </c:pt>
                <c:pt idx="1418">
                  <c:v>2009</c:v>
                </c:pt>
                <c:pt idx="1419">
                  <c:v>1995</c:v>
                </c:pt>
                <c:pt idx="1420">
                  <c:v>1982</c:v>
                </c:pt>
                <c:pt idx="1421">
                  <c:v>1967</c:v>
                </c:pt>
                <c:pt idx="1422">
                  <c:v>1932</c:v>
                </c:pt>
                <c:pt idx="1423">
                  <c:v>1914</c:v>
                </c:pt>
                <c:pt idx="1424">
                  <c:v>1879</c:v>
                </c:pt>
                <c:pt idx="1425">
                  <c:v>1838</c:v>
                </c:pt>
                <c:pt idx="1426">
                  <c:v>1812</c:v>
                </c:pt>
                <c:pt idx="1427">
                  <c:v>1792</c:v>
                </c:pt>
                <c:pt idx="1428">
                  <c:v>1751</c:v>
                </c:pt>
                <c:pt idx="1429">
                  <c:v>1736</c:v>
                </c:pt>
                <c:pt idx="1430">
                  <c:v>1724</c:v>
                </c:pt>
                <c:pt idx="1431">
                  <c:v>1684</c:v>
                </c:pt>
                <c:pt idx="1432">
                  <c:v>1644</c:v>
                </c:pt>
                <c:pt idx="1433">
                  <c:v>1624</c:v>
                </c:pt>
                <c:pt idx="1434">
                  <c:v>1593</c:v>
                </c:pt>
                <c:pt idx="1435">
                  <c:v>1561</c:v>
                </c:pt>
                <c:pt idx="1436">
                  <c:v>1524</c:v>
                </c:pt>
                <c:pt idx="1437">
                  <c:v>1483</c:v>
                </c:pt>
                <c:pt idx="1438">
                  <c:v>1463</c:v>
                </c:pt>
                <c:pt idx="1439">
                  <c:v>1422</c:v>
                </c:pt>
                <c:pt idx="1440">
                  <c:v>1400</c:v>
                </c:pt>
                <c:pt idx="1441">
                  <c:v>1362</c:v>
                </c:pt>
                <c:pt idx="1442">
                  <c:v>1339</c:v>
                </c:pt>
                <c:pt idx="1443">
                  <c:v>1296</c:v>
                </c:pt>
                <c:pt idx="1444">
                  <c:v>1267</c:v>
                </c:pt>
                <c:pt idx="1445">
                  <c:v>1236</c:v>
                </c:pt>
                <c:pt idx="1446">
                  <c:v>1219</c:v>
                </c:pt>
                <c:pt idx="1447">
                  <c:v>1195</c:v>
                </c:pt>
                <c:pt idx="1448">
                  <c:v>1169</c:v>
                </c:pt>
                <c:pt idx="1449">
                  <c:v>1149</c:v>
                </c:pt>
                <c:pt idx="1450">
                  <c:v>1117</c:v>
                </c:pt>
                <c:pt idx="1451">
                  <c:v>1076</c:v>
                </c:pt>
                <c:pt idx="1452">
                  <c:v>1055</c:v>
                </c:pt>
                <c:pt idx="1453">
                  <c:v>1027</c:v>
                </c:pt>
                <c:pt idx="1454">
                  <c:v>1000</c:v>
                </c:pt>
                <c:pt idx="1455">
                  <c:v>966.4</c:v>
                </c:pt>
                <c:pt idx="1456">
                  <c:v>942.7</c:v>
                </c:pt>
                <c:pt idx="1457">
                  <c:v>911.6</c:v>
                </c:pt>
                <c:pt idx="1458">
                  <c:v>888.5</c:v>
                </c:pt>
                <c:pt idx="1459">
                  <c:v>861</c:v>
                </c:pt>
                <c:pt idx="1460">
                  <c:v>841.3</c:v>
                </c:pt>
                <c:pt idx="1461">
                  <c:v>808.3</c:v>
                </c:pt>
                <c:pt idx="1462">
                  <c:v>784.4</c:v>
                </c:pt>
                <c:pt idx="1463">
                  <c:v>755.1</c:v>
                </c:pt>
                <c:pt idx="1464">
                  <c:v>723</c:v>
                </c:pt>
                <c:pt idx="1465">
                  <c:v>694.2</c:v>
                </c:pt>
                <c:pt idx="1466">
                  <c:v>673.6</c:v>
                </c:pt>
                <c:pt idx="1467">
                  <c:v>650.20000000000005</c:v>
                </c:pt>
                <c:pt idx="1468">
                  <c:v>624.20000000000005</c:v>
                </c:pt>
                <c:pt idx="1469">
                  <c:v>604.9</c:v>
                </c:pt>
                <c:pt idx="1470">
                  <c:v>581.70000000000005</c:v>
                </c:pt>
                <c:pt idx="1471">
                  <c:v>556.70000000000005</c:v>
                </c:pt>
                <c:pt idx="1472">
                  <c:v>536</c:v>
                </c:pt>
                <c:pt idx="1473">
                  <c:v>513.70000000000005</c:v>
                </c:pt>
                <c:pt idx="1474">
                  <c:v>491.6</c:v>
                </c:pt>
                <c:pt idx="1475">
                  <c:v>472.3</c:v>
                </c:pt>
                <c:pt idx="1476">
                  <c:v>450</c:v>
                </c:pt>
                <c:pt idx="1477">
                  <c:v>431.4</c:v>
                </c:pt>
                <c:pt idx="1478">
                  <c:v>405.4</c:v>
                </c:pt>
                <c:pt idx="1479">
                  <c:v>390.3</c:v>
                </c:pt>
                <c:pt idx="1480">
                  <c:v>372.4</c:v>
                </c:pt>
                <c:pt idx="1481">
                  <c:v>352</c:v>
                </c:pt>
                <c:pt idx="1482">
                  <c:v>337.4</c:v>
                </c:pt>
                <c:pt idx="1483">
                  <c:v>320.2</c:v>
                </c:pt>
                <c:pt idx="1484">
                  <c:v>300.39999999999992</c:v>
                </c:pt>
                <c:pt idx="1485">
                  <c:v>277.5</c:v>
                </c:pt>
                <c:pt idx="1486">
                  <c:v>261.2</c:v>
                </c:pt>
                <c:pt idx="1487">
                  <c:v>245</c:v>
                </c:pt>
                <c:pt idx="1488">
                  <c:v>227.7</c:v>
                </c:pt>
                <c:pt idx="1489">
                  <c:v>214</c:v>
                </c:pt>
                <c:pt idx="1490">
                  <c:v>198.8</c:v>
                </c:pt>
                <c:pt idx="1491">
                  <c:v>187.5</c:v>
                </c:pt>
                <c:pt idx="1492">
                  <c:v>177</c:v>
                </c:pt>
                <c:pt idx="1493">
                  <c:v>168.2</c:v>
                </c:pt>
                <c:pt idx="1494">
                  <c:v>159.1</c:v>
                </c:pt>
                <c:pt idx="1495">
                  <c:v>150.9</c:v>
                </c:pt>
                <c:pt idx="1496">
                  <c:v>141.30000000000001</c:v>
                </c:pt>
                <c:pt idx="1497">
                  <c:v>136.4</c:v>
                </c:pt>
                <c:pt idx="1498">
                  <c:v>127.2</c:v>
                </c:pt>
                <c:pt idx="1499">
                  <c:v>118.8</c:v>
                </c:pt>
                <c:pt idx="1500">
                  <c:v>110.5</c:v>
                </c:pt>
              </c:numCache>
            </c:numRef>
          </c:yVal>
        </c:ser>
        <c:ser>
          <c:idx val="4"/>
          <c:order val="4"/>
          <c:tx>
            <c:strRef>
              <c:f>'5cm_275'!$F$31</c:f>
              <c:strCache>
                <c:ptCount val="1"/>
                <c:pt idx="0">
                  <c:v>300nm</c:v>
                </c:pt>
              </c:strCache>
            </c:strRef>
          </c:tx>
          <c:spPr>
            <a:ln w="12700">
              <a:solidFill>
                <a:srgbClr val="800080"/>
              </a:solidFill>
              <a:prstDash val="solid"/>
            </a:ln>
          </c:spPr>
          <c:marker>
            <c:symbol val="star"/>
            <c:size val="5"/>
            <c:spPr>
              <a:noFill/>
              <a:ln>
                <a:solidFill>
                  <a:srgbClr val="800080"/>
                </a:solidFill>
                <a:prstDash val="solid"/>
              </a:ln>
            </c:spPr>
          </c:marker>
          <c:xVal>
            <c:numRef>
              <c:f>'5cm_275'!$A$32:$A$1532</c:f>
              <c:numCache>
                <c:formatCode>General</c:formatCode>
                <c:ptCount val="1501"/>
                <c:pt idx="0">
                  <c:v>300</c:v>
                </c:pt>
                <c:pt idx="1">
                  <c:v>300.2</c:v>
                </c:pt>
                <c:pt idx="2">
                  <c:v>300.39999999999992</c:v>
                </c:pt>
                <c:pt idx="3">
                  <c:v>300.60000000000002</c:v>
                </c:pt>
                <c:pt idx="4">
                  <c:v>300.8</c:v>
                </c:pt>
                <c:pt idx="5">
                  <c:v>301</c:v>
                </c:pt>
                <c:pt idx="6">
                  <c:v>301.2</c:v>
                </c:pt>
                <c:pt idx="7">
                  <c:v>301.39999999999992</c:v>
                </c:pt>
                <c:pt idx="8">
                  <c:v>301.60000000000002</c:v>
                </c:pt>
                <c:pt idx="9">
                  <c:v>301.8</c:v>
                </c:pt>
                <c:pt idx="10">
                  <c:v>302</c:v>
                </c:pt>
                <c:pt idx="11">
                  <c:v>302.2</c:v>
                </c:pt>
                <c:pt idx="12">
                  <c:v>302.39999999999992</c:v>
                </c:pt>
                <c:pt idx="13">
                  <c:v>302.60000000000002</c:v>
                </c:pt>
                <c:pt idx="14">
                  <c:v>302.8</c:v>
                </c:pt>
                <c:pt idx="15">
                  <c:v>303</c:v>
                </c:pt>
                <c:pt idx="16">
                  <c:v>303.2</c:v>
                </c:pt>
                <c:pt idx="17">
                  <c:v>303.39999999999992</c:v>
                </c:pt>
                <c:pt idx="18">
                  <c:v>303.60000000000002</c:v>
                </c:pt>
                <c:pt idx="19">
                  <c:v>303.8</c:v>
                </c:pt>
                <c:pt idx="20">
                  <c:v>304</c:v>
                </c:pt>
                <c:pt idx="21">
                  <c:v>304.2</c:v>
                </c:pt>
                <c:pt idx="22">
                  <c:v>304.39999999999992</c:v>
                </c:pt>
                <c:pt idx="23">
                  <c:v>304.60000000000002</c:v>
                </c:pt>
                <c:pt idx="24">
                  <c:v>304.8</c:v>
                </c:pt>
                <c:pt idx="25">
                  <c:v>305</c:v>
                </c:pt>
                <c:pt idx="26">
                  <c:v>305.2</c:v>
                </c:pt>
                <c:pt idx="27">
                  <c:v>305.39999999999992</c:v>
                </c:pt>
                <c:pt idx="28">
                  <c:v>305.60000000000002</c:v>
                </c:pt>
                <c:pt idx="29">
                  <c:v>305.8</c:v>
                </c:pt>
                <c:pt idx="30">
                  <c:v>306</c:v>
                </c:pt>
                <c:pt idx="31">
                  <c:v>306.2</c:v>
                </c:pt>
                <c:pt idx="32">
                  <c:v>306.39999999999992</c:v>
                </c:pt>
                <c:pt idx="33">
                  <c:v>306.60000000000002</c:v>
                </c:pt>
                <c:pt idx="34">
                  <c:v>306.8</c:v>
                </c:pt>
                <c:pt idx="35">
                  <c:v>307</c:v>
                </c:pt>
                <c:pt idx="36">
                  <c:v>307.2</c:v>
                </c:pt>
                <c:pt idx="37">
                  <c:v>307.39999999999992</c:v>
                </c:pt>
                <c:pt idx="38">
                  <c:v>307.60000000000002</c:v>
                </c:pt>
                <c:pt idx="39">
                  <c:v>307.8</c:v>
                </c:pt>
                <c:pt idx="40">
                  <c:v>308</c:v>
                </c:pt>
                <c:pt idx="41">
                  <c:v>308.2</c:v>
                </c:pt>
                <c:pt idx="42">
                  <c:v>308.39999999999992</c:v>
                </c:pt>
                <c:pt idx="43">
                  <c:v>308.60000000000002</c:v>
                </c:pt>
                <c:pt idx="44">
                  <c:v>308.8</c:v>
                </c:pt>
                <c:pt idx="45">
                  <c:v>309</c:v>
                </c:pt>
                <c:pt idx="46">
                  <c:v>309.2</c:v>
                </c:pt>
                <c:pt idx="47">
                  <c:v>309.39999999999992</c:v>
                </c:pt>
                <c:pt idx="48">
                  <c:v>309.60000000000002</c:v>
                </c:pt>
                <c:pt idx="49">
                  <c:v>309.8</c:v>
                </c:pt>
                <c:pt idx="50">
                  <c:v>310</c:v>
                </c:pt>
                <c:pt idx="51">
                  <c:v>310.2</c:v>
                </c:pt>
                <c:pt idx="52">
                  <c:v>310.39999999999992</c:v>
                </c:pt>
                <c:pt idx="53">
                  <c:v>310.60000000000002</c:v>
                </c:pt>
                <c:pt idx="54">
                  <c:v>310.8</c:v>
                </c:pt>
                <c:pt idx="55">
                  <c:v>311</c:v>
                </c:pt>
                <c:pt idx="56">
                  <c:v>311.2</c:v>
                </c:pt>
                <c:pt idx="57">
                  <c:v>311.39999999999992</c:v>
                </c:pt>
                <c:pt idx="58">
                  <c:v>311.60000000000002</c:v>
                </c:pt>
                <c:pt idx="59">
                  <c:v>311.8</c:v>
                </c:pt>
                <c:pt idx="60">
                  <c:v>312</c:v>
                </c:pt>
                <c:pt idx="61">
                  <c:v>312.2</c:v>
                </c:pt>
                <c:pt idx="62">
                  <c:v>312.39999999999992</c:v>
                </c:pt>
                <c:pt idx="63">
                  <c:v>312.60000000000002</c:v>
                </c:pt>
                <c:pt idx="64">
                  <c:v>312.8</c:v>
                </c:pt>
                <c:pt idx="65">
                  <c:v>313</c:v>
                </c:pt>
                <c:pt idx="66">
                  <c:v>313.2</c:v>
                </c:pt>
                <c:pt idx="67">
                  <c:v>313.39999999999992</c:v>
                </c:pt>
                <c:pt idx="68">
                  <c:v>313.60000000000002</c:v>
                </c:pt>
                <c:pt idx="69">
                  <c:v>313.8</c:v>
                </c:pt>
                <c:pt idx="70">
                  <c:v>314</c:v>
                </c:pt>
                <c:pt idx="71">
                  <c:v>314.2</c:v>
                </c:pt>
                <c:pt idx="72">
                  <c:v>314.39999999999992</c:v>
                </c:pt>
                <c:pt idx="73">
                  <c:v>314.60000000000002</c:v>
                </c:pt>
                <c:pt idx="74">
                  <c:v>314.8</c:v>
                </c:pt>
                <c:pt idx="75">
                  <c:v>315</c:v>
                </c:pt>
                <c:pt idx="76">
                  <c:v>315.2</c:v>
                </c:pt>
                <c:pt idx="77">
                  <c:v>315.39999999999992</c:v>
                </c:pt>
                <c:pt idx="78">
                  <c:v>315.60000000000002</c:v>
                </c:pt>
                <c:pt idx="79">
                  <c:v>315.8</c:v>
                </c:pt>
                <c:pt idx="80">
                  <c:v>316</c:v>
                </c:pt>
                <c:pt idx="81">
                  <c:v>316.2</c:v>
                </c:pt>
                <c:pt idx="82">
                  <c:v>316.39999999999992</c:v>
                </c:pt>
                <c:pt idx="83">
                  <c:v>316.60000000000002</c:v>
                </c:pt>
                <c:pt idx="84">
                  <c:v>316.8</c:v>
                </c:pt>
                <c:pt idx="85">
                  <c:v>317</c:v>
                </c:pt>
                <c:pt idx="86">
                  <c:v>317.2</c:v>
                </c:pt>
                <c:pt idx="87">
                  <c:v>317.39999999999992</c:v>
                </c:pt>
                <c:pt idx="88">
                  <c:v>317.60000000000002</c:v>
                </c:pt>
                <c:pt idx="89">
                  <c:v>317.8</c:v>
                </c:pt>
                <c:pt idx="90">
                  <c:v>318</c:v>
                </c:pt>
                <c:pt idx="91">
                  <c:v>318.2</c:v>
                </c:pt>
                <c:pt idx="92">
                  <c:v>318.39999999999992</c:v>
                </c:pt>
                <c:pt idx="93">
                  <c:v>318.60000000000002</c:v>
                </c:pt>
                <c:pt idx="94">
                  <c:v>318.8</c:v>
                </c:pt>
                <c:pt idx="95">
                  <c:v>319</c:v>
                </c:pt>
                <c:pt idx="96">
                  <c:v>319.2</c:v>
                </c:pt>
                <c:pt idx="97">
                  <c:v>319.39999999999992</c:v>
                </c:pt>
                <c:pt idx="98">
                  <c:v>319.60000000000002</c:v>
                </c:pt>
                <c:pt idx="99">
                  <c:v>319.8</c:v>
                </c:pt>
                <c:pt idx="100">
                  <c:v>320</c:v>
                </c:pt>
                <c:pt idx="101">
                  <c:v>320.2</c:v>
                </c:pt>
                <c:pt idx="102">
                  <c:v>320.39999999999992</c:v>
                </c:pt>
                <c:pt idx="103">
                  <c:v>320.60000000000002</c:v>
                </c:pt>
                <c:pt idx="104">
                  <c:v>320.8</c:v>
                </c:pt>
                <c:pt idx="105">
                  <c:v>321</c:v>
                </c:pt>
                <c:pt idx="106">
                  <c:v>321.2</c:v>
                </c:pt>
                <c:pt idx="107">
                  <c:v>321.39999999999992</c:v>
                </c:pt>
                <c:pt idx="108">
                  <c:v>321.60000000000002</c:v>
                </c:pt>
                <c:pt idx="109">
                  <c:v>321.8</c:v>
                </c:pt>
                <c:pt idx="110">
                  <c:v>322</c:v>
                </c:pt>
                <c:pt idx="111">
                  <c:v>322.2</c:v>
                </c:pt>
                <c:pt idx="112">
                  <c:v>322.39999999999992</c:v>
                </c:pt>
                <c:pt idx="113">
                  <c:v>322.60000000000002</c:v>
                </c:pt>
                <c:pt idx="114">
                  <c:v>322.8</c:v>
                </c:pt>
                <c:pt idx="115">
                  <c:v>323</c:v>
                </c:pt>
                <c:pt idx="116">
                  <c:v>323.2</c:v>
                </c:pt>
                <c:pt idx="117">
                  <c:v>323.39999999999992</c:v>
                </c:pt>
                <c:pt idx="118">
                  <c:v>323.60000000000002</c:v>
                </c:pt>
                <c:pt idx="119">
                  <c:v>323.8</c:v>
                </c:pt>
                <c:pt idx="120">
                  <c:v>324</c:v>
                </c:pt>
                <c:pt idx="121">
                  <c:v>324.2</c:v>
                </c:pt>
                <c:pt idx="122">
                  <c:v>324.39999999999992</c:v>
                </c:pt>
                <c:pt idx="123">
                  <c:v>324.60000000000002</c:v>
                </c:pt>
                <c:pt idx="124">
                  <c:v>324.8</c:v>
                </c:pt>
                <c:pt idx="125">
                  <c:v>325</c:v>
                </c:pt>
                <c:pt idx="126">
                  <c:v>325.2</c:v>
                </c:pt>
                <c:pt idx="127">
                  <c:v>325.39999999999992</c:v>
                </c:pt>
                <c:pt idx="128">
                  <c:v>325.60000000000002</c:v>
                </c:pt>
                <c:pt idx="129">
                  <c:v>325.8</c:v>
                </c:pt>
                <c:pt idx="130">
                  <c:v>326</c:v>
                </c:pt>
                <c:pt idx="131">
                  <c:v>326.2</c:v>
                </c:pt>
                <c:pt idx="132">
                  <c:v>326.39999999999992</c:v>
                </c:pt>
                <c:pt idx="133">
                  <c:v>326.60000000000002</c:v>
                </c:pt>
                <c:pt idx="134">
                  <c:v>326.8</c:v>
                </c:pt>
                <c:pt idx="135">
                  <c:v>327</c:v>
                </c:pt>
                <c:pt idx="136">
                  <c:v>327.2</c:v>
                </c:pt>
                <c:pt idx="137">
                  <c:v>327.39999999999992</c:v>
                </c:pt>
                <c:pt idx="138">
                  <c:v>327.60000000000002</c:v>
                </c:pt>
                <c:pt idx="139">
                  <c:v>327.8</c:v>
                </c:pt>
                <c:pt idx="140">
                  <c:v>328</c:v>
                </c:pt>
                <c:pt idx="141">
                  <c:v>328.2</c:v>
                </c:pt>
                <c:pt idx="142">
                  <c:v>328.4</c:v>
                </c:pt>
                <c:pt idx="143">
                  <c:v>328.6</c:v>
                </c:pt>
                <c:pt idx="144">
                  <c:v>328.8</c:v>
                </c:pt>
                <c:pt idx="145">
                  <c:v>329</c:v>
                </c:pt>
                <c:pt idx="146">
                  <c:v>329.2</c:v>
                </c:pt>
                <c:pt idx="147">
                  <c:v>329.4</c:v>
                </c:pt>
                <c:pt idx="148">
                  <c:v>329.6</c:v>
                </c:pt>
                <c:pt idx="149">
                  <c:v>329.8</c:v>
                </c:pt>
                <c:pt idx="150">
                  <c:v>330</c:v>
                </c:pt>
                <c:pt idx="151">
                  <c:v>330.2</c:v>
                </c:pt>
                <c:pt idx="152">
                  <c:v>330.4</c:v>
                </c:pt>
                <c:pt idx="153">
                  <c:v>330.6</c:v>
                </c:pt>
                <c:pt idx="154">
                  <c:v>330.8</c:v>
                </c:pt>
                <c:pt idx="155">
                  <c:v>331</c:v>
                </c:pt>
                <c:pt idx="156">
                  <c:v>331.2</c:v>
                </c:pt>
                <c:pt idx="157">
                  <c:v>331.4</c:v>
                </c:pt>
                <c:pt idx="158">
                  <c:v>331.6</c:v>
                </c:pt>
                <c:pt idx="159">
                  <c:v>331.8</c:v>
                </c:pt>
                <c:pt idx="160">
                  <c:v>332</c:v>
                </c:pt>
                <c:pt idx="161">
                  <c:v>332.2</c:v>
                </c:pt>
                <c:pt idx="162">
                  <c:v>332.4</c:v>
                </c:pt>
                <c:pt idx="163">
                  <c:v>332.6</c:v>
                </c:pt>
                <c:pt idx="164">
                  <c:v>332.8</c:v>
                </c:pt>
                <c:pt idx="165">
                  <c:v>333</c:v>
                </c:pt>
                <c:pt idx="166">
                  <c:v>333.2</c:v>
                </c:pt>
                <c:pt idx="167">
                  <c:v>333.4</c:v>
                </c:pt>
                <c:pt idx="168">
                  <c:v>333.6</c:v>
                </c:pt>
                <c:pt idx="169">
                  <c:v>333.8</c:v>
                </c:pt>
                <c:pt idx="170">
                  <c:v>334</c:v>
                </c:pt>
                <c:pt idx="171">
                  <c:v>334.2</c:v>
                </c:pt>
                <c:pt idx="172">
                  <c:v>334.4</c:v>
                </c:pt>
                <c:pt idx="173">
                  <c:v>334.6</c:v>
                </c:pt>
                <c:pt idx="174">
                  <c:v>334.8</c:v>
                </c:pt>
                <c:pt idx="175">
                  <c:v>335</c:v>
                </c:pt>
                <c:pt idx="176">
                  <c:v>335.2</c:v>
                </c:pt>
                <c:pt idx="177">
                  <c:v>335.4</c:v>
                </c:pt>
                <c:pt idx="178">
                  <c:v>335.6</c:v>
                </c:pt>
                <c:pt idx="179">
                  <c:v>335.8</c:v>
                </c:pt>
                <c:pt idx="180">
                  <c:v>336</c:v>
                </c:pt>
                <c:pt idx="181">
                  <c:v>336.2</c:v>
                </c:pt>
                <c:pt idx="182">
                  <c:v>336.4</c:v>
                </c:pt>
                <c:pt idx="183">
                  <c:v>336.6</c:v>
                </c:pt>
                <c:pt idx="184">
                  <c:v>336.8</c:v>
                </c:pt>
                <c:pt idx="185">
                  <c:v>337</c:v>
                </c:pt>
                <c:pt idx="186">
                  <c:v>337.2</c:v>
                </c:pt>
                <c:pt idx="187">
                  <c:v>337.4</c:v>
                </c:pt>
                <c:pt idx="188">
                  <c:v>337.6</c:v>
                </c:pt>
                <c:pt idx="189">
                  <c:v>337.8</c:v>
                </c:pt>
                <c:pt idx="190">
                  <c:v>338</c:v>
                </c:pt>
                <c:pt idx="191">
                  <c:v>338.2</c:v>
                </c:pt>
                <c:pt idx="192">
                  <c:v>338.4</c:v>
                </c:pt>
                <c:pt idx="193">
                  <c:v>338.6</c:v>
                </c:pt>
                <c:pt idx="194">
                  <c:v>338.8</c:v>
                </c:pt>
                <c:pt idx="195">
                  <c:v>339</c:v>
                </c:pt>
                <c:pt idx="196">
                  <c:v>339.2</c:v>
                </c:pt>
                <c:pt idx="197">
                  <c:v>339.4</c:v>
                </c:pt>
                <c:pt idx="198">
                  <c:v>339.6</c:v>
                </c:pt>
                <c:pt idx="199">
                  <c:v>339.8</c:v>
                </c:pt>
                <c:pt idx="200">
                  <c:v>340</c:v>
                </c:pt>
                <c:pt idx="201">
                  <c:v>340.2</c:v>
                </c:pt>
                <c:pt idx="202">
                  <c:v>340.4</c:v>
                </c:pt>
                <c:pt idx="203">
                  <c:v>340.6</c:v>
                </c:pt>
                <c:pt idx="204">
                  <c:v>340.8</c:v>
                </c:pt>
                <c:pt idx="205">
                  <c:v>341</c:v>
                </c:pt>
                <c:pt idx="206">
                  <c:v>341.2</c:v>
                </c:pt>
                <c:pt idx="207">
                  <c:v>341.4</c:v>
                </c:pt>
                <c:pt idx="208">
                  <c:v>341.6</c:v>
                </c:pt>
                <c:pt idx="209">
                  <c:v>341.8</c:v>
                </c:pt>
                <c:pt idx="210">
                  <c:v>342</c:v>
                </c:pt>
                <c:pt idx="211">
                  <c:v>342.2</c:v>
                </c:pt>
                <c:pt idx="212">
                  <c:v>342.4</c:v>
                </c:pt>
                <c:pt idx="213">
                  <c:v>342.6</c:v>
                </c:pt>
                <c:pt idx="214">
                  <c:v>342.8</c:v>
                </c:pt>
                <c:pt idx="215">
                  <c:v>343</c:v>
                </c:pt>
                <c:pt idx="216">
                  <c:v>343.2</c:v>
                </c:pt>
                <c:pt idx="217">
                  <c:v>343.4</c:v>
                </c:pt>
                <c:pt idx="218">
                  <c:v>343.6</c:v>
                </c:pt>
                <c:pt idx="219">
                  <c:v>343.8</c:v>
                </c:pt>
                <c:pt idx="220">
                  <c:v>344</c:v>
                </c:pt>
                <c:pt idx="221">
                  <c:v>344.2</c:v>
                </c:pt>
                <c:pt idx="222">
                  <c:v>344.4</c:v>
                </c:pt>
                <c:pt idx="223">
                  <c:v>344.6</c:v>
                </c:pt>
                <c:pt idx="224">
                  <c:v>344.8</c:v>
                </c:pt>
                <c:pt idx="225">
                  <c:v>345</c:v>
                </c:pt>
                <c:pt idx="226">
                  <c:v>345.2</c:v>
                </c:pt>
                <c:pt idx="227">
                  <c:v>345.4</c:v>
                </c:pt>
                <c:pt idx="228">
                  <c:v>345.6</c:v>
                </c:pt>
                <c:pt idx="229">
                  <c:v>345.8</c:v>
                </c:pt>
                <c:pt idx="230">
                  <c:v>346</c:v>
                </c:pt>
                <c:pt idx="231">
                  <c:v>346.2</c:v>
                </c:pt>
                <c:pt idx="232">
                  <c:v>346.4</c:v>
                </c:pt>
                <c:pt idx="233">
                  <c:v>346.6</c:v>
                </c:pt>
                <c:pt idx="234">
                  <c:v>346.8</c:v>
                </c:pt>
                <c:pt idx="235">
                  <c:v>347</c:v>
                </c:pt>
                <c:pt idx="236">
                  <c:v>347.2</c:v>
                </c:pt>
                <c:pt idx="237">
                  <c:v>347.4</c:v>
                </c:pt>
                <c:pt idx="238">
                  <c:v>347.6</c:v>
                </c:pt>
                <c:pt idx="239">
                  <c:v>347.8</c:v>
                </c:pt>
                <c:pt idx="240">
                  <c:v>348</c:v>
                </c:pt>
                <c:pt idx="241">
                  <c:v>348.2</c:v>
                </c:pt>
                <c:pt idx="242">
                  <c:v>348.4</c:v>
                </c:pt>
                <c:pt idx="243">
                  <c:v>348.6</c:v>
                </c:pt>
                <c:pt idx="244">
                  <c:v>348.8</c:v>
                </c:pt>
                <c:pt idx="245">
                  <c:v>349</c:v>
                </c:pt>
                <c:pt idx="246">
                  <c:v>349.2</c:v>
                </c:pt>
                <c:pt idx="247">
                  <c:v>349.4</c:v>
                </c:pt>
                <c:pt idx="248">
                  <c:v>349.6</c:v>
                </c:pt>
                <c:pt idx="249">
                  <c:v>349.8</c:v>
                </c:pt>
                <c:pt idx="250">
                  <c:v>350</c:v>
                </c:pt>
                <c:pt idx="251">
                  <c:v>350.2</c:v>
                </c:pt>
                <c:pt idx="252">
                  <c:v>350.4</c:v>
                </c:pt>
                <c:pt idx="253">
                  <c:v>350.6</c:v>
                </c:pt>
                <c:pt idx="254">
                  <c:v>350.8</c:v>
                </c:pt>
                <c:pt idx="255">
                  <c:v>351</c:v>
                </c:pt>
                <c:pt idx="256">
                  <c:v>351.2</c:v>
                </c:pt>
                <c:pt idx="257">
                  <c:v>351.4</c:v>
                </c:pt>
                <c:pt idx="258">
                  <c:v>351.6</c:v>
                </c:pt>
                <c:pt idx="259">
                  <c:v>351.8</c:v>
                </c:pt>
                <c:pt idx="260">
                  <c:v>352</c:v>
                </c:pt>
                <c:pt idx="261">
                  <c:v>352.2</c:v>
                </c:pt>
                <c:pt idx="262">
                  <c:v>352.4</c:v>
                </c:pt>
                <c:pt idx="263">
                  <c:v>352.6</c:v>
                </c:pt>
                <c:pt idx="264">
                  <c:v>352.8</c:v>
                </c:pt>
                <c:pt idx="265">
                  <c:v>353</c:v>
                </c:pt>
                <c:pt idx="266">
                  <c:v>353.2</c:v>
                </c:pt>
                <c:pt idx="267">
                  <c:v>353.4</c:v>
                </c:pt>
                <c:pt idx="268">
                  <c:v>353.6</c:v>
                </c:pt>
                <c:pt idx="269">
                  <c:v>353.8</c:v>
                </c:pt>
                <c:pt idx="270">
                  <c:v>354</c:v>
                </c:pt>
                <c:pt idx="271">
                  <c:v>354.2</c:v>
                </c:pt>
                <c:pt idx="272">
                  <c:v>354.4</c:v>
                </c:pt>
                <c:pt idx="273">
                  <c:v>354.6</c:v>
                </c:pt>
                <c:pt idx="274">
                  <c:v>354.8</c:v>
                </c:pt>
                <c:pt idx="275">
                  <c:v>355</c:v>
                </c:pt>
                <c:pt idx="276">
                  <c:v>355.2</c:v>
                </c:pt>
                <c:pt idx="277">
                  <c:v>355.4</c:v>
                </c:pt>
                <c:pt idx="278">
                  <c:v>355.6</c:v>
                </c:pt>
                <c:pt idx="279">
                  <c:v>355.8</c:v>
                </c:pt>
                <c:pt idx="280">
                  <c:v>356</c:v>
                </c:pt>
                <c:pt idx="281">
                  <c:v>356.2</c:v>
                </c:pt>
                <c:pt idx="282">
                  <c:v>356.4</c:v>
                </c:pt>
                <c:pt idx="283">
                  <c:v>356.6</c:v>
                </c:pt>
                <c:pt idx="284">
                  <c:v>356.8</c:v>
                </c:pt>
                <c:pt idx="285">
                  <c:v>357</c:v>
                </c:pt>
                <c:pt idx="286">
                  <c:v>357.2</c:v>
                </c:pt>
                <c:pt idx="287">
                  <c:v>357.4</c:v>
                </c:pt>
                <c:pt idx="288">
                  <c:v>357.6</c:v>
                </c:pt>
                <c:pt idx="289">
                  <c:v>357.8</c:v>
                </c:pt>
                <c:pt idx="290">
                  <c:v>358</c:v>
                </c:pt>
                <c:pt idx="291">
                  <c:v>358.2</c:v>
                </c:pt>
                <c:pt idx="292">
                  <c:v>358.4</c:v>
                </c:pt>
                <c:pt idx="293">
                  <c:v>358.6</c:v>
                </c:pt>
                <c:pt idx="294">
                  <c:v>358.8</c:v>
                </c:pt>
                <c:pt idx="295">
                  <c:v>359</c:v>
                </c:pt>
                <c:pt idx="296">
                  <c:v>359.2</c:v>
                </c:pt>
                <c:pt idx="297">
                  <c:v>359.4</c:v>
                </c:pt>
                <c:pt idx="298">
                  <c:v>359.6</c:v>
                </c:pt>
                <c:pt idx="299">
                  <c:v>359.8</c:v>
                </c:pt>
                <c:pt idx="300">
                  <c:v>360</c:v>
                </c:pt>
                <c:pt idx="301">
                  <c:v>360.2</c:v>
                </c:pt>
                <c:pt idx="302">
                  <c:v>360.4</c:v>
                </c:pt>
                <c:pt idx="303">
                  <c:v>360.6</c:v>
                </c:pt>
                <c:pt idx="304">
                  <c:v>360.8</c:v>
                </c:pt>
                <c:pt idx="305">
                  <c:v>361</c:v>
                </c:pt>
                <c:pt idx="306">
                  <c:v>361.2</c:v>
                </c:pt>
                <c:pt idx="307">
                  <c:v>361.4</c:v>
                </c:pt>
                <c:pt idx="308">
                  <c:v>361.6</c:v>
                </c:pt>
                <c:pt idx="309">
                  <c:v>361.8</c:v>
                </c:pt>
                <c:pt idx="310">
                  <c:v>362</c:v>
                </c:pt>
                <c:pt idx="311">
                  <c:v>362.2</c:v>
                </c:pt>
                <c:pt idx="312">
                  <c:v>362.4</c:v>
                </c:pt>
                <c:pt idx="313">
                  <c:v>362.6</c:v>
                </c:pt>
                <c:pt idx="314">
                  <c:v>362.8</c:v>
                </c:pt>
                <c:pt idx="315">
                  <c:v>363</c:v>
                </c:pt>
                <c:pt idx="316">
                  <c:v>363.2</c:v>
                </c:pt>
                <c:pt idx="317">
                  <c:v>363.4</c:v>
                </c:pt>
                <c:pt idx="318">
                  <c:v>363.6</c:v>
                </c:pt>
                <c:pt idx="319">
                  <c:v>363.8</c:v>
                </c:pt>
                <c:pt idx="320">
                  <c:v>364</c:v>
                </c:pt>
                <c:pt idx="321">
                  <c:v>364.2</c:v>
                </c:pt>
                <c:pt idx="322">
                  <c:v>364.4</c:v>
                </c:pt>
                <c:pt idx="323">
                  <c:v>364.6</c:v>
                </c:pt>
                <c:pt idx="324">
                  <c:v>364.8</c:v>
                </c:pt>
                <c:pt idx="325">
                  <c:v>365</c:v>
                </c:pt>
                <c:pt idx="326">
                  <c:v>365.2</c:v>
                </c:pt>
                <c:pt idx="327">
                  <c:v>365.4</c:v>
                </c:pt>
                <c:pt idx="328">
                  <c:v>365.6</c:v>
                </c:pt>
                <c:pt idx="329">
                  <c:v>365.8</c:v>
                </c:pt>
                <c:pt idx="330">
                  <c:v>366</c:v>
                </c:pt>
                <c:pt idx="331">
                  <c:v>366.2</c:v>
                </c:pt>
                <c:pt idx="332">
                  <c:v>366.4</c:v>
                </c:pt>
                <c:pt idx="333">
                  <c:v>366.6</c:v>
                </c:pt>
                <c:pt idx="334">
                  <c:v>366.8</c:v>
                </c:pt>
                <c:pt idx="335">
                  <c:v>367</c:v>
                </c:pt>
                <c:pt idx="336">
                  <c:v>367.2</c:v>
                </c:pt>
                <c:pt idx="337">
                  <c:v>367.4</c:v>
                </c:pt>
                <c:pt idx="338">
                  <c:v>367.6</c:v>
                </c:pt>
                <c:pt idx="339">
                  <c:v>367.8</c:v>
                </c:pt>
                <c:pt idx="340">
                  <c:v>368</c:v>
                </c:pt>
                <c:pt idx="341">
                  <c:v>368.2</c:v>
                </c:pt>
                <c:pt idx="342">
                  <c:v>368.4</c:v>
                </c:pt>
                <c:pt idx="343">
                  <c:v>368.6</c:v>
                </c:pt>
                <c:pt idx="344">
                  <c:v>368.8</c:v>
                </c:pt>
                <c:pt idx="345">
                  <c:v>369</c:v>
                </c:pt>
                <c:pt idx="346">
                  <c:v>369.2</c:v>
                </c:pt>
                <c:pt idx="347">
                  <c:v>369.4</c:v>
                </c:pt>
                <c:pt idx="348">
                  <c:v>369.6</c:v>
                </c:pt>
                <c:pt idx="349">
                  <c:v>369.8</c:v>
                </c:pt>
                <c:pt idx="350">
                  <c:v>370</c:v>
                </c:pt>
                <c:pt idx="351">
                  <c:v>370.2</c:v>
                </c:pt>
                <c:pt idx="352">
                  <c:v>370.4</c:v>
                </c:pt>
                <c:pt idx="353">
                  <c:v>370.6</c:v>
                </c:pt>
                <c:pt idx="354">
                  <c:v>370.8</c:v>
                </c:pt>
                <c:pt idx="355">
                  <c:v>371</c:v>
                </c:pt>
                <c:pt idx="356">
                  <c:v>371.2</c:v>
                </c:pt>
                <c:pt idx="357">
                  <c:v>371.4</c:v>
                </c:pt>
                <c:pt idx="358">
                  <c:v>371.6</c:v>
                </c:pt>
                <c:pt idx="359">
                  <c:v>371.8</c:v>
                </c:pt>
                <c:pt idx="360">
                  <c:v>372</c:v>
                </c:pt>
                <c:pt idx="361">
                  <c:v>372.2</c:v>
                </c:pt>
                <c:pt idx="362">
                  <c:v>372.4</c:v>
                </c:pt>
                <c:pt idx="363">
                  <c:v>372.6</c:v>
                </c:pt>
                <c:pt idx="364">
                  <c:v>372.8</c:v>
                </c:pt>
                <c:pt idx="365">
                  <c:v>373</c:v>
                </c:pt>
                <c:pt idx="366">
                  <c:v>373.2</c:v>
                </c:pt>
                <c:pt idx="367">
                  <c:v>373.4</c:v>
                </c:pt>
                <c:pt idx="368">
                  <c:v>373.6</c:v>
                </c:pt>
                <c:pt idx="369">
                  <c:v>373.8</c:v>
                </c:pt>
                <c:pt idx="370">
                  <c:v>374</c:v>
                </c:pt>
                <c:pt idx="371">
                  <c:v>374.2</c:v>
                </c:pt>
                <c:pt idx="372">
                  <c:v>374.4</c:v>
                </c:pt>
                <c:pt idx="373">
                  <c:v>374.6</c:v>
                </c:pt>
                <c:pt idx="374">
                  <c:v>374.8</c:v>
                </c:pt>
                <c:pt idx="375">
                  <c:v>375</c:v>
                </c:pt>
                <c:pt idx="376">
                  <c:v>375.2</c:v>
                </c:pt>
                <c:pt idx="377">
                  <c:v>375.4</c:v>
                </c:pt>
                <c:pt idx="378">
                  <c:v>375.6</c:v>
                </c:pt>
                <c:pt idx="379">
                  <c:v>375.8</c:v>
                </c:pt>
                <c:pt idx="380">
                  <c:v>376</c:v>
                </c:pt>
                <c:pt idx="381">
                  <c:v>376.2</c:v>
                </c:pt>
                <c:pt idx="382">
                  <c:v>376.4</c:v>
                </c:pt>
                <c:pt idx="383">
                  <c:v>376.6</c:v>
                </c:pt>
                <c:pt idx="384">
                  <c:v>376.8</c:v>
                </c:pt>
                <c:pt idx="385">
                  <c:v>377</c:v>
                </c:pt>
                <c:pt idx="386">
                  <c:v>377.2</c:v>
                </c:pt>
                <c:pt idx="387">
                  <c:v>377.4</c:v>
                </c:pt>
                <c:pt idx="388">
                  <c:v>377.6</c:v>
                </c:pt>
                <c:pt idx="389">
                  <c:v>377.8</c:v>
                </c:pt>
                <c:pt idx="390">
                  <c:v>378</c:v>
                </c:pt>
                <c:pt idx="391">
                  <c:v>378.2</c:v>
                </c:pt>
                <c:pt idx="392">
                  <c:v>378.4</c:v>
                </c:pt>
                <c:pt idx="393">
                  <c:v>378.6</c:v>
                </c:pt>
                <c:pt idx="394">
                  <c:v>378.8</c:v>
                </c:pt>
                <c:pt idx="395">
                  <c:v>379</c:v>
                </c:pt>
                <c:pt idx="396">
                  <c:v>379.2</c:v>
                </c:pt>
                <c:pt idx="397">
                  <c:v>379.4</c:v>
                </c:pt>
                <c:pt idx="398">
                  <c:v>379.6</c:v>
                </c:pt>
                <c:pt idx="399">
                  <c:v>379.8</c:v>
                </c:pt>
                <c:pt idx="400">
                  <c:v>380</c:v>
                </c:pt>
                <c:pt idx="401">
                  <c:v>380.2</c:v>
                </c:pt>
                <c:pt idx="402">
                  <c:v>380.4</c:v>
                </c:pt>
                <c:pt idx="403">
                  <c:v>380.6</c:v>
                </c:pt>
                <c:pt idx="404">
                  <c:v>380.8</c:v>
                </c:pt>
                <c:pt idx="405">
                  <c:v>381</c:v>
                </c:pt>
                <c:pt idx="406">
                  <c:v>381.2</c:v>
                </c:pt>
                <c:pt idx="407">
                  <c:v>381.4</c:v>
                </c:pt>
                <c:pt idx="408">
                  <c:v>381.6</c:v>
                </c:pt>
                <c:pt idx="409">
                  <c:v>381.8</c:v>
                </c:pt>
                <c:pt idx="410">
                  <c:v>382</c:v>
                </c:pt>
                <c:pt idx="411">
                  <c:v>382.2</c:v>
                </c:pt>
                <c:pt idx="412">
                  <c:v>382.4</c:v>
                </c:pt>
                <c:pt idx="413">
                  <c:v>382.6</c:v>
                </c:pt>
                <c:pt idx="414">
                  <c:v>382.8</c:v>
                </c:pt>
                <c:pt idx="415">
                  <c:v>383</c:v>
                </c:pt>
                <c:pt idx="416">
                  <c:v>383.2</c:v>
                </c:pt>
                <c:pt idx="417">
                  <c:v>383.4</c:v>
                </c:pt>
                <c:pt idx="418">
                  <c:v>383.6</c:v>
                </c:pt>
                <c:pt idx="419">
                  <c:v>383.8</c:v>
                </c:pt>
                <c:pt idx="420">
                  <c:v>384</c:v>
                </c:pt>
                <c:pt idx="421">
                  <c:v>384.2</c:v>
                </c:pt>
                <c:pt idx="422">
                  <c:v>384.4</c:v>
                </c:pt>
                <c:pt idx="423">
                  <c:v>384.6</c:v>
                </c:pt>
                <c:pt idx="424">
                  <c:v>384.8</c:v>
                </c:pt>
                <c:pt idx="425">
                  <c:v>385</c:v>
                </c:pt>
                <c:pt idx="426">
                  <c:v>385.2</c:v>
                </c:pt>
                <c:pt idx="427">
                  <c:v>385.4</c:v>
                </c:pt>
                <c:pt idx="428">
                  <c:v>385.6</c:v>
                </c:pt>
                <c:pt idx="429">
                  <c:v>385.8</c:v>
                </c:pt>
                <c:pt idx="430">
                  <c:v>386</c:v>
                </c:pt>
                <c:pt idx="431">
                  <c:v>386.2</c:v>
                </c:pt>
                <c:pt idx="432">
                  <c:v>386.4</c:v>
                </c:pt>
                <c:pt idx="433">
                  <c:v>386.6</c:v>
                </c:pt>
                <c:pt idx="434">
                  <c:v>386.8</c:v>
                </c:pt>
                <c:pt idx="435">
                  <c:v>387</c:v>
                </c:pt>
                <c:pt idx="436">
                  <c:v>387.2</c:v>
                </c:pt>
                <c:pt idx="437">
                  <c:v>387.4</c:v>
                </c:pt>
                <c:pt idx="438">
                  <c:v>387.6</c:v>
                </c:pt>
                <c:pt idx="439">
                  <c:v>387.8</c:v>
                </c:pt>
                <c:pt idx="440">
                  <c:v>388</c:v>
                </c:pt>
                <c:pt idx="441">
                  <c:v>388.2</c:v>
                </c:pt>
                <c:pt idx="442">
                  <c:v>388.4</c:v>
                </c:pt>
                <c:pt idx="443">
                  <c:v>388.6</c:v>
                </c:pt>
                <c:pt idx="444">
                  <c:v>388.8</c:v>
                </c:pt>
                <c:pt idx="445">
                  <c:v>389</c:v>
                </c:pt>
                <c:pt idx="446">
                  <c:v>389.2</c:v>
                </c:pt>
                <c:pt idx="447">
                  <c:v>389.4</c:v>
                </c:pt>
                <c:pt idx="448">
                  <c:v>389.6</c:v>
                </c:pt>
                <c:pt idx="449">
                  <c:v>389.8</c:v>
                </c:pt>
                <c:pt idx="450">
                  <c:v>390</c:v>
                </c:pt>
                <c:pt idx="451">
                  <c:v>390.2</c:v>
                </c:pt>
                <c:pt idx="452">
                  <c:v>390.4</c:v>
                </c:pt>
                <c:pt idx="453">
                  <c:v>390.6</c:v>
                </c:pt>
                <c:pt idx="454">
                  <c:v>390.8</c:v>
                </c:pt>
                <c:pt idx="455">
                  <c:v>391</c:v>
                </c:pt>
                <c:pt idx="456">
                  <c:v>391.2</c:v>
                </c:pt>
                <c:pt idx="457">
                  <c:v>391.4</c:v>
                </c:pt>
                <c:pt idx="458">
                  <c:v>391.6</c:v>
                </c:pt>
                <c:pt idx="459">
                  <c:v>391.8</c:v>
                </c:pt>
                <c:pt idx="460">
                  <c:v>392</c:v>
                </c:pt>
                <c:pt idx="461">
                  <c:v>392.2</c:v>
                </c:pt>
                <c:pt idx="462">
                  <c:v>392.4</c:v>
                </c:pt>
                <c:pt idx="463">
                  <c:v>392.6</c:v>
                </c:pt>
                <c:pt idx="464">
                  <c:v>392.8</c:v>
                </c:pt>
                <c:pt idx="465">
                  <c:v>393</c:v>
                </c:pt>
                <c:pt idx="466">
                  <c:v>393.2</c:v>
                </c:pt>
                <c:pt idx="467">
                  <c:v>393.4</c:v>
                </c:pt>
                <c:pt idx="468">
                  <c:v>393.6</c:v>
                </c:pt>
                <c:pt idx="469">
                  <c:v>393.8</c:v>
                </c:pt>
                <c:pt idx="470">
                  <c:v>394</c:v>
                </c:pt>
                <c:pt idx="471">
                  <c:v>394.2</c:v>
                </c:pt>
                <c:pt idx="472">
                  <c:v>394.4</c:v>
                </c:pt>
                <c:pt idx="473">
                  <c:v>394.6</c:v>
                </c:pt>
                <c:pt idx="474">
                  <c:v>394.8</c:v>
                </c:pt>
                <c:pt idx="475">
                  <c:v>395</c:v>
                </c:pt>
                <c:pt idx="476">
                  <c:v>395.2</c:v>
                </c:pt>
                <c:pt idx="477">
                  <c:v>395.4</c:v>
                </c:pt>
                <c:pt idx="478">
                  <c:v>395.6</c:v>
                </c:pt>
                <c:pt idx="479">
                  <c:v>395.8</c:v>
                </c:pt>
                <c:pt idx="480">
                  <c:v>396</c:v>
                </c:pt>
                <c:pt idx="481">
                  <c:v>396.2</c:v>
                </c:pt>
                <c:pt idx="482">
                  <c:v>396.4</c:v>
                </c:pt>
                <c:pt idx="483">
                  <c:v>396.6</c:v>
                </c:pt>
                <c:pt idx="484">
                  <c:v>396.8</c:v>
                </c:pt>
                <c:pt idx="485">
                  <c:v>397</c:v>
                </c:pt>
                <c:pt idx="486">
                  <c:v>397.2</c:v>
                </c:pt>
                <c:pt idx="487">
                  <c:v>397.4</c:v>
                </c:pt>
                <c:pt idx="488">
                  <c:v>397.6</c:v>
                </c:pt>
                <c:pt idx="489">
                  <c:v>397.8</c:v>
                </c:pt>
                <c:pt idx="490">
                  <c:v>398</c:v>
                </c:pt>
                <c:pt idx="491">
                  <c:v>398.2</c:v>
                </c:pt>
                <c:pt idx="492">
                  <c:v>398.4</c:v>
                </c:pt>
                <c:pt idx="493">
                  <c:v>398.6</c:v>
                </c:pt>
                <c:pt idx="494">
                  <c:v>398.8</c:v>
                </c:pt>
                <c:pt idx="495">
                  <c:v>399</c:v>
                </c:pt>
                <c:pt idx="496">
                  <c:v>399.2</c:v>
                </c:pt>
                <c:pt idx="497">
                  <c:v>399.4</c:v>
                </c:pt>
                <c:pt idx="498">
                  <c:v>399.6</c:v>
                </c:pt>
                <c:pt idx="499">
                  <c:v>399.8</c:v>
                </c:pt>
                <c:pt idx="500">
                  <c:v>400</c:v>
                </c:pt>
                <c:pt idx="501">
                  <c:v>400.2</c:v>
                </c:pt>
                <c:pt idx="502">
                  <c:v>400.4</c:v>
                </c:pt>
                <c:pt idx="503">
                  <c:v>400.6</c:v>
                </c:pt>
                <c:pt idx="504">
                  <c:v>400.8</c:v>
                </c:pt>
                <c:pt idx="505">
                  <c:v>401</c:v>
                </c:pt>
                <c:pt idx="506">
                  <c:v>401.2</c:v>
                </c:pt>
                <c:pt idx="507">
                  <c:v>401.4</c:v>
                </c:pt>
                <c:pt idx="508">
                  <c:v>401.6</c:v>
                </c:pt>
                <c:pt idx="509">
                  <c:v>401.8</c:v>
                </c:pt>
                <c:pt idx="510">
                  <c:v>402</c:v>
                </c:pt>
                <c:pt idx="511">
                  <c:v>402.2</c:v>
                </c:pt>
                <c:pt idx="512">
                  <c:v>402.4</c:v>
                </c:pt>
                <c:pt idx="513">
                  <c:v>402.6</c:v>
                </c:pt>
                <c:pt idx="514">
                  <c:v>402.8</c:v>
                </c:pt>
                <c:pt idx="515">
                  <c:v>403</c:v>
                </c:pt>
                <c:pt idx="516">
                  <c:v>403.2</c:v>
                </c:pt>
                <c:pt idx="517">
                  <c:v>403.4</c:v>
                </c:pt>
                <c:pt idx="518">
                  <c:v>403.6</c:v>
                </c:pt>
                <c:pt idx="519">
                  <c:v>403.8</c:v>
                </c:pt>
                <c:pt idx="520">
                  <c:v>404</c:v>
                </c:pt>
                <c:pt idx="521">
                  <c:v>404.2</c:v>
                </c:pt>
                <c:pt idx="522">
                  <c:v>404.4</c:v>
                </c:pt>
                <c:pt idx="523">
                  <c:v>404.6</c:v>
                </c:pt>
                <c:pt idx="524">
                  <c:v>404.8</c:v>
                </c:pt>
                <c:pt idx="525">
                  <c:v>405</c:v>
                </c:pt>
                <c:pt idx="526">
                  <c:v>405.2</c:v>
                </c:pt>
                <c:pt idx="527">
                  <c:v>405.4</c:v>
                </c:pt>
                <c:pt idx="528">
                  <c:v>405.6</c:v>
                </c:pt>
                <c:pt idx="529">
                  <c:v>405.8</c:v>
                </c:pt>
                <c:pt idx="530">
                  <c:v>406</c:v>
                </c:pt>
                <c:pt idx="531">
                  <c:v>406.2</c:v>
                </c:pt>
                <c:pt idx="532">
                  <c:v>406.4</c:v>
                </c:pt>
                <c:pt idx="533">
                  <c:v>406.6</c:v>
                </c:pt>
                <c:pt idx="534">
                  <c:v>406.8</c:v>
                </c:pt>
                <c:pt idx="535">
                  <c:v>407</c:v>
                </c:pt>
                <c:pt idx="536">
                  <c:v>407.2</c:v>
                </c:pt>
                <c:pt idx="537">
                  <c:v>407.4</c:v>
                </c:pt>
                <c:pt idx="538">
                  <c:v>407.6</c:v>
                </c:pt>
                <c:pt idx="539">
                  <c:v>407.8</c:v>
                </c:pt>
                <c:pt idx="540">
                  <c:v>408</c:v>
                </c:pt>
                <c:pt idx="541">
                  <c:v>408.2</c:v>
                </c:pt>
                <c:pt idx="542">
                  <c:v>408.4</c:v>
                </c:pt>
                <c:pt idx="543">
                  <c:v>408.6</c:v>
                </c:pt>
                <c:pt idx="544">
                  <c:v>408.8</c:v>
                </c:pt>
                <c:pt idx="545">
                  <c:v>409</c:v>
                </c:pt>
                <c:pt idx="546">
                  <c:v>409.2</c:v>
                </c:pt>
                <c:pt idx="547">
                  <c:v>409.4</c:v>
                </c:pt>
                <c:pt idx="548">
                  <c:v>409.6</c:v>
                </c:pt>
                <c:pt idx="549">
                  <c:v>409.8</c:v>
                </c:pt>
                <c:pt idx="550">
                  <c:v>410</c:v>
                </c:pt>
                <c:pt idx="551">
                  <c:v>410.2</c:v>
                </c:pt>
                <c:pt idx="552">
                  <c:v>410.4</c:v>
                </c:pt>
                <c:pt idx="553">
                  <c:v>410.6</c:v>
                </c:pt>
                <c:pt idx="554">
                  <c:v>410.8</c:v>
                </c:pt>
                <c:pt idx="555">
                  <c:v>411</c:v>
                </c:pt>
                <c:pt idx="556">
                  <c:v>411.2</c:v>
                </c:pt>
                <c:pt idx="557">
                  <c:v>411.4</c:v>
                </c:pt>
                <c:pt idx="558">
                  <c:v>411.6</c:v>
                </c:pt>
                <c:pt idx="559">
                  <c:v>411.8</c:v>
                </c:pt>
                <c:pt idx="560">
                  <c:v>412</c:v>
                </c:pt>
                <c:pt idx="561">
                  <c:v>412.2</c:v>
                </c:pt>
                <c:pt idx="562">
                  <c:v>412.4</c:v>
                </c:pt>
                <c:pt idx="563">
                  <c:v>412.6</c:v>
                </c:pt>
                <c:pt idx="564">
                  <c:v>412.8</c:v>
                </c:pt>
                <c:pt idx="565">
                  <c:v>413</c:v>
                </c:pt>
                <c:pt idx="566">
                  <c:v>413.2</c:v>
                </c:pt>
                <c:pt idx="567">
                  <c:v>413.4</c:v>
                </c:pt>
                <c:pt idx="568">
                  <c:v>413.6</c:v>
                </c:pt>
                <c:pt idx="569">
                  <c:v>413.8</c:v>
                </c:pt>
                <c:pt idx="570">
                  <c:v>414</c:v>
                </c:pt>
                <c:pt idx="571">
                  <c:v>414.2</c:v>
                </c:pt>
                <c:pt idx="572">
                  <c:v>414.4</c:v>
                </c:pt>
                <c:pt idx="573">
                  <c:v>414.6</c:v>
                </c:pt>
                <c:pt idx="574">
                  <c:v>414.8</c:v>
                </c:pt>
                <c:pt idx="575">
                  <c:v>415</c:v>
                </c:pt>
                <c:pt idx="576">
                  <c:v>415.2</c:v>
                </c:pt>
                <c:pt idx="577">
                  <c:v>415.4</c:v>
                </c:pt>
                <c:pt idx="578">
                  <c:v>415.6</c:v>
                </c:pt>
                <c:pt idx="579">
                  <c:v>415.8</c:v>
                </c:pt>
                <c:pt idx="580">
                  <c:v>416</c:v>
                </c:pt>
                <c:pt idx="581">
                  <c:v>416.2</c:v>
                </c:pt>
                <c:pt idx="582">
                  <c:v>416.4</c:v>
                </c:pt>
                <c:pt idx="583">
                  <c:v>416.6</c:v>
                </c:pt>
                <c:pt idx="584">
                  <c:v>416.8</c:v>
                </c:pt>
                <c:pt idx="585">
                  <c:v>417</c:v>
                </c:pt>
                <c:pt idx="586">
                  <c:v>417.2</c:v>
                </c:pt>
                <c:pt idx="587">
                  <c:v>417.4</c:v>
                </c:pt>
                <c:pt idx="588">
                  <c:v>417.6</c:v>
                </c:pt>
                <c:pt idx="589">
                  <c:v>417.8</c:v>
                </c:pt>
                <c:pt idx="590">
                  <c:v>418</c:v>
                </c:pt>
                <c:pt idx="591">
                  <c:v>418.2</c:v>
                </c:pt>
                <c:pt idx="592">
                  <c:v>418.4</c:v>
                </c:pt>
                <c:pt idx="593">
                  <c:v>418.6</c:v>
                </c:pt>
                <c:pt idx="594">
                  <c:v>418.8</c:v>
                </c:pt>
                <c:pt idx="595">
                  <c:v>419</c:v>
                </c:pt>
                <c:pt idx="596">
                  <c:v>419.2</c:v>
                </c:pt>
                <c:pt idx="597">
                  <c:v>419.4</c:v>
                </c:pt>
                <c:pt idx="598">
                  <c:v>419.6</c:v>
                </c:pt>
                <c:pt idx="599">
                  <c:v>419.8</c:v>
                </c:pt>
                <c:pt idx="600">
                  <c:v>420</c:v>
                </c:pt>
                <c:pt idx="601">
                  <c:v>420.2</c:v>
                </c:pt>
                <c:pt idx="602">
                  <c:v>420.4</c:v>
                </c:pt>
                <c:pt idx="603">
                  <c:v>420.6</c:v>
                </c:pt>
                <c:pt idx="604">
                  <c:v>420.8</c:v>
                </c:pt>
                <c:pt idx="605">
                  <c:v>421</c:v>
                </c:pt>
                <c:pt idx="606">
                  <c:v>421.2</c:v>
                </c:pt>
                <c:pt idx="607">
                  <c:v>421.4</c:v>
                </c:pt>
                <c:pt idx="608">
                  <c:v>421.6</c:v>
                </c:pt>
                <c:pt idx="609">
                  <c:v>421.8</c:v>
                </c:pt>
                <c:pt idx="610">
                  <c:v>422</c:v>
                </c:pt>
                <c:pt idx="611">
                  <c:v>422.2</c:v>
                </c:pt>
                <c:pt idx="612">
                  <c:v>422.4</c:v>
                </c:pt>
                <c:pt idx="613">
                  <c:v>422.6</c:v>
                </c:pt>
                <c:pt idx="614">
                  <c:v>422.8</c:v>
                </c:pt>
                <c:pt idx="615">
                  <c:v>423</c:v>
                </c:pt>
                <c:pt idx="616">
                  <c:v>423.2</c:v>
                </c:pt>
                <c:pt idx="617">
                  <c:v>423.4</c:v>
                </c:pt>
                <c:pt idx="618">
                  <c:v>423.6</c:v>
                </c:pt>
                <c:pt idx="619">
                  <c:v>423.8</c:v>
                </c:pt>
                <c:pt idx="620">
                  <c:v>424</c:v>
                </c:pt>
                <c:pt idx="621">
                  <c:v>424.2</c:v>
                </c:pt>
                <c:pt idx="622">
                  <c:v>424.4</c:v>
                </c:pt>
                <c:pt idx="623">
                  <c:v>424.6</c:v>
                </c:pt>
                <c:pt idx="624">
                  <c:v>424.8</c:v>
                </c:pt>
                <c:pt idx="625">
                  <c:v>425</c:v>
                </c:pt>
                <c:pt idx="626">
                  <c:v>425.2</c:v>
                </c:pt>
                <c:pt idx="627">
                  <c:v>425.4</c:v>
                </c:pt>
                <c:pt idx="628">
                  <c:v>425.6</c:v>
                </c:pt>
                <c:pt idx="629">
                  <c:v>425.8</c:v>
                </c:pt>
                <c:pt idx="630">
                  <c:v>426</c:v>
                </c:pt>
                <c:pt idx="631">
                  <c:v>426.2</c:v>
                </c:pt>
                <c:pt idx="632">
                  <c:v>426.4</c:v>
                </c:pt>
                <c:pt idx="633">
                  <c:v>426.6</c:v>
                </c:pt>
                <c:pt idx="634">
                  <c:v>426.8</c:v>
                </c:pt>
                <c:pt idx="635">
                  <c:v>427</c:v>
                </c:pt>
                <c:pt idx="636">
                  <c:v>427.2</c:v>
                </c:pt>
                <c:pt idx="637">
                  <c:v>427.4</c:v>
                </c:pt>
                <c:pt idx="638">
                  <c:v>427.6</c:v>
                </c:pt>
                <c:pt idx="639">
                  <c:v>427.8</c:v>
                </c:pt>
                <c:pt idx="640">
                  <c:v>428</c:v>
                </c:pt>
                <c:pt idx="641">
                  <c:v>428.2</c:v>
                </c:pt>
                <c:pt idx="642">
                  <c:v>428.4</c:v>
                </c:pt>
                <c:pt idx="643">
                  <c:v>428.6</c:v>
                </c:pt>
                <c:pt idx="644">
                  <c:v>428.8</c:v>
                </c:pt>
                <c:pt idx="645">
                  <c:v>429</c:v>
                </c:pt>
                <c:pt idx="646">
                  <c:v>429.2</c:v>
                </c:pt>
                <c:pt idx="647">
                  <c:v>429.4</c:v>
                </c:pt>
                <c:pt idx="648">
                  <c:v>429.6</c:v>
                </c:pt>
                <c:pt idx="649">
                  <c:v>429.8</c:v>
                </c:pt>
                <c:pt idx="650">
                  <c:v>430</c:v>
                </c:pt>
                <c:pt idx="651">
                  <c:v>430.2</c:v>
                </c:pt>
                <c:pt idx="652">
                  <c:v>430.4</c:v>
                </c:pt>
                <c:pt idx="653">
                  <c:v>430.6</c:v>
                </c:pt>
                <c:pt idx="654">
                  <c:v>430.8</c:v>
                </c:pt>
                <c:pt idx="655">
                  <c:v>431</c:v>
                </c:pt>
                <c:pt idx="656">
                  <c:v>431.2</c:v>
                </c:pt>
                <c:pt idx="657">
                  <c:v>431.4</c:v>
                </c:pt>
                <c:pt idx="658">
                  <c:v>431.6</c:v>
                </c:pt>
                <c:pt idx="659">
                  <c:v>431.8</c:v>
                </c:pt>
                <c:pt idx="660">
                  <c:v>432</c:v>
                </c:pt>
                <c:pt idx="661">
                  <c:v>432.2</c:v>
                </c:pt>
                <c:pt idx="662">
                  <c:v>432.4</c:v>
                </c:pt>
                <c:pt idx="663">
                  <c:v>432.6</c:v>
                </c:pt>
                <c:pt idx="664">
                  <c:v>432.8</c:v>
                </c:pt>
                <c:pt idx="665">
                  <c:v>433</c:v>
                </c:pt>
                <c:pt idx="666">
                  <c:v>433.2</c:v>
                </c:pt>
                <c:pt idx="667">
                  <c:v>433.4</c:v>
                </c:pt>
                <c:pt idx="668">
                  <c:v>433.6</c:v>
                </c:pt>
                <c:pt idx="669">
                  <c:v>433.8</c:v>
                </c:pt>
                <c:pt idx="670">
                  <c:v>434</c:v>
                </c:pt>
                <c:pt idx="671">
                  <c:v>434.2</c:v>
                </c:pt>
                <c:pt idx="672">
                  <c:v>434.4</c:v>
                </c:pt>
                <c:pt idx="673">
                  <c:v>434.6</c:v>
                </c:pt>
                <c:pt idx="674">
                  <c:v>434.8</c:v>
                </c:pt>
                <c:pt idx="675">
                  <c:v>435</c:v>
                </c:pt>
                <c:pt idx="676">
                  <c:v>435.2</c:v>
                </c:pt>
                <c:pt idx="677">
                  <c:v>435.4</c:v>
                </c:pt>
                <c:pt idx="678">
                  <c:v>435.6</c:v>
                </c:pt>
                <c:pt idx="679">
                  <c:v>435.8</c:v>
                </c:pt>
                <c:pt idx="680">
                  <c:v>436</c:v>
                </c:pt>
                <c:pt idx="681">
                  <c:v>436.2</c:v>
                </c:pt>
                <c:pt idx="682">
                  <c:v>436.4</c:v>
                </c:pt>
                <c:pt idx="683">
                  <c:v>436.6</c:v>
                </c:pt>
                <c:pt idx="684">
                  <c:v>436.8</c:v>
                </c:pt>
                <c:pt idx="685">
                  <c:v>437</c:v>
                </c:pt>
                <c:pt idx="686">
                  <c:v>437.2</c:v>
                </c:pt>
                <c:pt idx="687">
                  <c:v>437.4</c:v>
                </c:pt>
                <c:pt idx="688">
                  <c:v>437.6</c:v>
                </c:pt>
                <c:pt idx="689">
                  <c:v>437.8</c:v>
                </c:pt>
                <c:pt idx="690">
                  <c:v>438</c:v>
                </c:pt>
                <c:pt idx="691">
                  <c:v>438.2</c:v>
                </c:pt>
                <c:pt idx="692">
                  <c:v>438.4</c:v>
                </c:pt>
                <c:pt idx="693">
                  <c:v>438.6</c:v>
                </c:pt>
                <c:pt idx="694">
                  <c:v>438.8</c:v>
                </c:pt>
                <c:pt idx="695">
                  <c:v>439</c:v>
                </c:pt>
                <c:pt idx="696">
                  <c:v>439.2</c:v>
                </c:pt>
                <c:pt idx="697">
                  <c:v>439.4</c:v>
                </c:pt>
                <c:pt idx="698">
                  <c:v>439.6</c:v>
                </c:pt>
                <c:pt idx="699">
                  <c:v>439.8</c:v>
                </c:pt>
                <c:pt idx="700">
                  <c:v>440</c:v>
                </c:pt>
                <c:pt idx="701">
                  <c:v>440.2</c:v>
                </c:pt>
                <c:pt idx="702">
                  <c:v>440.4</c:v>
                </c:pt>
                <c:pt idx="703">
                  <c:v>440.6</c:v>
                </c:pt>
                <c:pt idx="704">
                  <c:v>440.8</c:v>
                </c:pt>
                <c:pt idx="705">
                  <c:v>441</c:v>
                </c:pt>
                <c:pt idx="706">
                  <c:v>441.2</c:v>
                </c:pt>
                <c:pt idx="707">
                  <c:v>441.4</c:v>
                </c:pt>
                <c:pt idx="708">
                  <c:v>441.6</c:v>
                </c:pt>
                <c:pt idx="709">
                  <c:v>441.8</c:v>
                </c:pt>
                <c:pt idx="710">
                  <c:v>442</c:v>
                </c:pt>
                <c:pt idx="711">
                  <c:v>442.2</c:v>
                </c:pt>
                <c:pt idx="712">
                  <c:v>442.4</c:v>
                </c:pt>
                <c:pt idx="713">
                  <c:v>442.6</c:v>
                </c:pt>
                <c:pt idx="714">
                  <c:v>442.8</c:v>
                </c:pt>
                <c:pt idx="715">
                  <c:v>443</c:v>
                </c:pt>
                <c:pt idx="716">
                  <c:v>443.2</c:v>
                </c:pt>
                <c:pt idx="717">
                  <c:v>443.4</c:v>
                </c:pt>
                <c:pt idx="718">
                  <c:v>443.6</c:v>
                </c:pt>
                <c:pt idx="719">
                  <c:v>443.8</c:v>
                </c:pt>
                <c:pt idx="720">
                  <c:v>444</c:v>
                </c:pt>
                <c:pt idx="721">
                  <c:v>444.2</c:v>
                </c:pt>
                <c:pt idx="722">
                  <c:v>444.4</c:v>
                </c:pt>
                <c:pt idx="723">
                  <c:v>444.6</c:v>
                </c:pt>
                <c:pt idx="724">
                  <c:v>444.8</c:v>
                </c:pt>
                <c:pt idx="725">
                  <c:v>445</c:v>
                </c:pt>
                <c:pt idx="726">
                  <c:v>445.2</c:v>
                </c:pt>
                <c:pt idx="727">
                  <c:v>445.4</c:v>
                </c:pt>
                <c:pt idx="728">
                  <c:v>445.6</c:v>
                </c:pt>
                <c:pt idx="729">
                  <c:v>445.8</c:v>
                </c:pt>
                <c:pt idx="730">
                  <c:v>446</c:v>
                </c:pt>
                <c:pt idx="731">
                  <c:v>446.2</c:v>
                </c:pt>
                <c:pt idx="732">
                  <c:v>446.4</c:v>
                </c:pt>
                <c:pt idx="733">
                  <c:v>446.6</c:v>
                </c:pt>
                <c:pt idx="734">
                  <c:v>446.8</c:v>
                </c:pt>
                <c:pt idx="735">
                  <c:v>447</c:v>
                </c:pt>
                <c:pt idx="736">
                  <c:v>447.2</c:v>
                </c:pt>
                <c:pt idx="737">
                  <c:v>447.4</c:v>
                </c:pt>
                <c:pt idx="738">
                  <c:v>447.6</c:v>
                </c:pt>
                <c:pt idx="739">
                  <c:v>447.8</c:v>
                </c:pt>
                <c:pt idx="740">
                  <c:v>448</c:v>
                </c:pt>
                <c:pt idx="741">
                  <c:v>448.2</c:v>
                </c:pt>
                <c:pt idx="742">
                  <c:v>448.4</c:v>
                </c:pt>
                <c:pt idx="743">
                  <c:v>448.6</c:v>
                </c:pt>
                <c:pt idx="744">
                  <c:v>448.8</c:v>
                </c:pt>
                <c:pt idx="745">
                  <c:v>449</c:v>
                </c:pt>
                <c:pt idx="746">
                  <c:v>449.2</c:v>
                </c:pt>
                <c:pt idx="747">
                  <c:v>449.4</c:v>
                </c:pt>
                <c:pt idx="748">
                  <c:v>449.6</c:v>
                </c:pt>
                <c:pt idx="749">
                  <c:v>449.8</c:v>
                </c:pt>
                <c:pt idx="750">
                  <c:v>450</c:v>
                </c:pt>
                <c:pt idx="751">
                  <c:v>450.2</c:v>
                </c:pt>
                <c:pt idx="752">
                  <c:v>450.4</c:v>
                </c:pt>
                <c:pt idx="753">
                  <c:v>450.6</c:v>
                </c:pt>
                <c:pt idx="754">
                  <c:v>450.8</c:v>
                </c:pt>
                <c:pt idx="755">
                  <c:v>451</c:v>
                </c:pt>
                <c:pt idx="756">
                  <c:v>451.2</c:v>
                </c:pt>
                <c:pt idx="757">
                  <c:v>451.4</c:v>
                </c:pt>
                <c:pt idx="758">
                  <c:v>451.6</c:v>
                </c:pt>
                <c:pt idx="759">
                  <c:v>451.8</c:v>
                </c:pt>
                <c:pt idx="760">
                  <c:v>452</c:v>
                </c:pt>
                <c:pt idx="761">
                  <c:v>452.2</c:v>
                </c:pt>
                <c:pt idx="762">
                  <c:v>452.4</c:v>
                </c:pt>
                <c:pt idx="763">
                  <c:v>452.6</c:v>
                </c:pt>
                <c:pt idx="764">
                  <c:v>452.8</c:v>
                </c:pt>
                <c:pt idx="765">
                  <c:v>453</c:v>
                </c:pt>
                <c:pt idx="766">
                  <c:v>453.2</c:v>
                </c:pt>
                <c:pt idx="767">
                  <c:v>453.4</c:v>
                </c:pt>
                <c:pt idx="768">
                  <c:v>453.6</c:v>
                </c:pt>
                <c:pt idx="769">
                  <c:v>453.8</c:v>
                </c:pt>
                <c:pt idx="770">
                  <c:v>454</c:v>
                </c:pt>
                <c:pt idx="771">
                  <c:v>454.2</c:v>
                </c:pt>
                <c:pt idx="772">
                  <c:v>454.4</c:v>
                </c:pt>
                <c:pt idx="773">
                  <c:v>454.6</c:v>
                </c:pt>
                <c:pt idx="774">
                  <c:v>454.8</c:v>
                </c:pt>
                <c:pt idx="775">
                  <c:v>455</c:v>
                </c:pt>
                <c:pt idx="776">
                  <c:v>455.2</c:v>
                </c:pt>
                <c:pt idx="777">
                  <c:v>455.4</c:v>
                </c:pt>
                <c:pt idx="778">
                  <c:v>455.6</c:v>
                </c:pt>
                <c:pt idx="779">
                  <c:v>455.8</c:v>
                </c:pt>
                <c:pt idx="780">
                  <c:v>456</c:v>
                </c:pt>
                <c:pt idx="781">
                  <c:v>456.2</c:v>
                </c:pt>
                <c:pt idx="782">
                  <c:v>456.4</c:v>
                </c:pt>
                <c:pt idx="783">
                  <c:v>456.6</c:v>
                </c:pt>
                <c:pt idx="784">
                  <c:v>456.8</c:v>
                </c:pt>
                <c:pt idx="785">
                  <c:v>457</c:v>
                </c:pt>
                <c:pt idx="786">
                  <c:v>457.2</c:v>
                </c:pt>
                <c:pt idx="787">
                  <c:v>457.4</c:v>
                </c:pt>
                <c:pt idx="788">
                  <c:v>457.6</c:v>
                </c:pt>
                <c:pt idx="789">
                  <c:v>457.8</c:v>
                </c:pt>
                <c:pt idx="790">
                  <c:v>458</c:v>
                </c:pt>
                <c:pt idx="791">
                  <c:v>458.2</c:v>
                </c:pt>
                <c:pt idx="792">
                  <c:v>458.4</c:v>
                </c:pt>
                <c:pt idx="793">
                  <c:v>458.6</c:v>
                </c:pt>
                <c:pt idx="794">
                  <c:v>458.8</c:v>
                </c:pt>
                <c:pt idx="795">
                  <c:v>459</c:v>
                </c:pt>
                <c:pt idx="796">
                  <c:v>459.2</c:v>
                </c:pt>
                <c:pt idx="797">
                  <c:v>459.4</c:v>
                </c:pt>
                <c:pt idx="798">
                  <c:v>459.6</c:v>
                </c:pt>
                <c:pt idx="799">
                  <c:v>459.8</c:v>
                </c:pt>
                <c:pt idx="800">
                  <c:v>460</c:v>
                </c:pt>
                <c:pt idx="801">
                  <c:v>460.2</c:v>
                </c:pt>
                <c:pt idx="802">
                  <c:v>460.4</c:v>
                </c:pt>
                <c:pt idx="803">
                  <c:v>460.6</c:v>
                </c:pt>
                <c:pt idx="804">
                  <c:v>460.8</c:v>
                </c:pt>
                <c:pt idx="805">
                  <c:v>461</c:v>
                </c:pt>
                <c:pt idx="806">
                  <c:v>461.2</c:v>
                </c:pt>
                <c:pt idx="807">
                  <c:v>461.4</c:v>
                </c:pt>
                <c:pt idx="808">
                  <c:v>461.6</c:v>
                </c:pt>
                <c:pt idx="809">
                  <c:v>461.8</c:v>
                </c:pt>
                <c:pt idx="810">
                  <c:v>462</c:v>
                </c:pt>
                <c:pt idx="811">
                  <c:v>462.2</c:v>
                </c:pt>
                <c:pt idx="812">
                  <c:v>462.4</c:v>
                </c:pt>
                <c:pt idx="813">
                  <c:v>462.6</c:v>
                </c:pt>
                <c:pt idx="814">
                  <c:v>462.8</c:v>
                </c:pt>
                <c:pt idx="815">
                  <c:v>463</c:v>
                </c:pt>
                <c:pt idx="816">
                  <c:v>463.2</c:v>
                </c:pt>
                <c:pt idx="817">
                  <c:v>463.4</c:v>
                </c:pt>
                <c:pt idx="818">
                  <c:v>463.6</c:v>
                </c:pt>
                <c:pt idx="819">
                  <c:v>463.8</c:v>
                </c:pt>
                <c:pt idx="820">
                  <c:v>464</c:v>
                </c:pt>
                <c:pt idx="821">
                  <c:v>464.2</c:v>
                </c:pt>
                <c:pt idx="822">
                  <c:v>464.4</c:v>
                </c:pt>
                <c:pt idx="823">
                  <c:v>464.6</c:v>
                </c:pt>
                <c:pt idx="824">
                  <c:v>464.8</c:v>
                </c:pt>
                <c:pt idx="825">
                  <c:v>465</c:v>
                </c:pt>
                <c:pt idx="826">
                  <c:v>465.2</c:v>
                </c:pt>
                <c:pt idx="827">
                  <c:v>465.4</c:v>
                </c:pt>
                <c:pt idx="828">
                  <c:v>465.6</c:v>
                </c:pt>
                <c:pt idx="829">
                  <c:v>465.8</c:v>
                </c:pt>
                <c:pt idx="830">
                  <c:v>466</c:v>
                </c:pt>
                <c:pt idx="831">
                  <c:v>466.2</c:v>
                </c:pt>
                <c:pt idx="832">
                  <c:v>466.4</c:v>
                </c:pt>
                <c:pt idx="833">
                  <c:v>466.6</c:v>
                </c:pt>
                <c:pt idx="834">
                  <c:v>466.8</c:v>
                </c:pt>
                <c:pt idx="835">
                  <c:v>467</c:v>
                </c:pt>
                <c:pt idx="836">
                  <c:v>467.2</c:v>
                </c:pt>
                <c:pt idx="837">
                  <c:v>467.4</c:v>
                </c:pt>
                <c:pt idx="838">
                  <c:v>467.6</c:v>
                </c:pt>
                <c:pt idx="839">
                  <c:v>467.8</c:v>
                </c:pt>
                <c:pt idx="840">
                  <c:v>468</c:v>
                </c:pt>
                <c:pt idx="841">
                  <c:v>468.2</c:v>
                </c:pt>
                <c:pt idx="842">
                  <c:v>468.4</c:v>
                </c:pt>
                <c:pt idx="843">
                  <c:v>468.6</c:v>
                </c:pt>
                <c:pt idx="844">
                  <c:v>468.8</c:v>
                </c:pt>
                <c:pt idx="845">
                  <c:v>469</c:v>
                </c:pt>
                <c:pt idx="846">
                  <c:v>469.2</c:v>
                </c:pt>
                <c:pt idx="847">
                  <c:v>469.4</c:v>
                </c:pt>
                <c:pt idx="848">
                  <c:v>469.6</c:v>
                </c:pt>
                <c:pt idx="849">
                  <c:v>469.8</c:v>
                </c:pt>
                <c:pt idx="850">
                  <c:v>470</c:v>
                </c:pt>
                <c:pt idx="851">
                  <c:v>470.2</c:v>
                </c:pt>
                <c:pt idx="852">
                  <c:v>470.4</c:v>
                </c:pt>
                <c:pt idx="853">
                  <c:v>470.6</c:v>
                </c:pt>
                <c:pt idx="854">
                  <c:v>470.8</c:v>
                </c:pt>
                <c:pt idx="855">
                  <c:v>471</c:v>
                </c:pt>
                <c:pt idx="856">
                  <c:v>471.2</c:v>
                </c:pt>
                <c:pt idx="857">
                  <c:v>471.4</c:v>
                </c:pt>
                <c:pt idx="858">
                  <c:v>471.6</c:v>
                </c:pt>
                <c:pt idx="859">
                  <c:v>471.8</c:v>
                </c:pt>
                <c:pt idx="860">
                  <c:v>472</c:v>
                </c:pt>
                <c:pt idx="861">
                  <c:v>472.2</c:v>
                </c:pt>
                <c:pt idx="862">
                  <c:v>472.4</c:v>
                </c:pt>
                <c:pt idx="863">
                  <c:v>472.6</c:v>
                </c:pt>
                <c:pt idx="864">
                  <c:v>472.8</c:v>
                </c:pt>
                <c:pt idx="865">
                  <c:v>473</c:v>
                </c:pt>
                <c:pt idx="866">
                  <c:v>473.2</c:v>
                </c:pt>
                <c:pt idx="867">
                  <c:v>473.4</c:v>
                </c:pt>
                <c:pt idx="868">
                  <c:v>473.6</c:v>
                </c:pt>
                <c:pt idx="869">
                  <c:v>473.8</c:v>
                </c:pt>
                <c:pt idx="870">
                  <c:v>474</c:v>
                </c:pt>
                <c:pt idx="871">
                  <c:v>474.2</c:v>
                </c:pt>
                <c:pt idx="872">
                  <c:v>474.4</c:v>
                </c:pt>
                <c:pt idx="873">
                  <c:v>474.6</c:v>
                </c:pt>
                <c:pt idx="874">
                  <c:v>474.8</c:v>
                </c:pt>
                <c:pt idx="875">
                  <c:v>475</c:v>
                </c:pt>
                <c:pt idx="876">
                  <c:v>475.2</c:v>
                </c:pt>
                <c:pt idx="877">
                  <c:v>475.4</c:v>
                </c:pt>
                <c:pt idx="878">
                  <c:v>475.6</c:v>
                </c:pt>
                <c:pt idx="879">
                  <c:v>475.8</c:v>
                </c:pt>
                <c:pt idx="880">
                  <c:v>476</c:v>
                </c:pt>
                <c:pt idx="881">
                  <c:v>476.2</c:v>
                </c:pt>
                <c:pt idx="882">
                  <c:v>476.4</c:v>
                </c:pt>
                <c:pt idx="883">
                  <c:v>476.6</c:v>
                </c:pt>
                <c:pt idx="884">
                  <c:v>476.8</c:v>
                </c:pt>
                <c:pt idx="885">
                  <c:v>477</c:v>
                </c:pt>
                <c:pt idx="886">
                  <c:v>477.2</c:v>
                </c:pt>
                <c:pt idx="887">
                  <c:v>477.4</c:v>
                </c:pt>
                <c:pt idx="888">
                  <c:v>477.6</c:v>
                </c:pt>
                <c:pt idx="889">
                  <c:v>477.8</c:v>
                </c:pt>
                <c:pt idx="890">
                  <c:v>478</c:v>
                </c:pt>
                <c:pt idx="891">
                  <c:v>478.2</c:v>
                </c:pt>
                <c:pt idx="892">
                  <c:v>478.4</c:v>
                </c:pt>
                <c:pt idx="893">
                  <c:v>478.6</c:v>
                </c:pt>
                <c:pt idx="894">
                  <c:v>478.8</c:v>
                </c:pt>
                <c:pt idx="895">
                  <c:v>479</c:v>
                </c:pt>
                <c:pt idx="896">
                  <c:v>479.2</c:v>
                </c:pt>
                <c:pt idx="897">
                  <c:v>479.4</c:v>
                </c:pt>
                <c:pt idx="898">
                  <c:v>479.6</c:v>
                </c:pt>
                <c:pt idx="899">
                  <c:v>479.8</c:v>
                </c:pt>
                <c:pt idx="900">
                  <c:v>480</c:v>
                </c:pt>
                <c:pt idx="901">
                  <c:v>480.2</c:v>
                </c:pt>
                <c:pt idx="902">
                  <c:v>480.4</c:v>
                </c:pt>
                <c:pt idx="903">
                  <c:v>480.6</c:v>
                </c:pt>
                <c:pt idx="904">
                  <c:v>480.8</c:v>
                </c:pt>
                <c:pt idx="905">
                  <c:v>481</c:v>
                </c:pt>
                <c:pt idx="906">
                  <c:v>481.2</c:v>
                </c:pt>
                <c:pt idx="907">
                  <c:v>481.4</c:v>
                </c:pt>
                <c:pt idx="908">
                  <c:v>481.6</c:v>
                </c:pt>
                <c:pt idx="909">
                  <c:v>481.8</c:v>
                </c:pt>
                <c:pt idx="910">
                  <c:v>482</c:v>
                </c:pt>
                <c:pt idx="911">
                  <c:v>482.2</c:v>
                </c:pt>
                <c:pt idx="912">
                  <c:v>482.4</c:v>
                </c:pt>
                <c:pt idx="913">
                  <c:v>482.6</c:v>
                </c:pt>
                <c:pt idx="914">
                  <c:v>482.8</c:v>
                </c:pt>
                <c:pt idx="915">
                  <c:v>483</c:v>
                </c:pt>
                <c:pt idx="916">
                  <c:v>483.2</c:v>
                </c:pt>
                <c:pt idx="917">
                  <c:v>483.4</c:v>
                </c:pt>
                <c:pt idx="918">
                  <c:v>483.6</c:v>
                </c:pt>
                <c:pt idx="919">
                  <c:v>483.8</c:v>
                </c:pt>
                <c:pt idx="920">
                  <c:v>484</c:v>
                </c:pt>
                <c:pt idx="921">
                  <c:v>484.2</c:v>
                </c:pt>
                <c:pt idx="922">
                  <c:v>484.4</c:v>
                </c:pt>
                <c:pt idx="923">
                  <c:v>484.6</c:v>
                </c:pt>
                <c:pt idx="924">
                  <c:v>484.8</c:v>
                </c:pt>
                <c:pt idx="925">
                  <c:v>485</c:v>
                </c:pt>
                <c:pt idx="926">
                  <c:v>485.2</c:v>
                </c:pt>
                <c:pt idx="927">
                  <c:v>485.4</c:v>
                </c:pt>
                <c:pt idx="928">
                  <c:v>485.6</c:v>
                </c:pt>
                <c:pt idx="929">
                  <c:v>485.8</c:v>
                </c:pt>
                <c:pt idx="930">
                  <c:v>486</c:v>
                </c:pt>
                <c:pt idx="931">
                  <c:v>486.2</c:v>
                </c:pt>
                <c:pt idx="932">
                  <c:v>486.4</c:v>
                </c:pt>
                <c:pt idx="933">
                  <c:v>486.6</c:v>
                </c:pt>
                <c:pt idx="934">
                  <c:v>486.8</c:v>
                </c:pt>
                <c:pt idx="935">
                  <c:v>487</c:v>
                </c:pt>
                <c:pt idx="936">
                  <c:v>487.2</c:v>
                </c:pt>
                <c:pt idx="937">
                  <c:v>487.4</c:v>
                </c:pt>
                <c:pt idx="938">
                  <c:v>487.6</c:v>
                </c:pt>
                <c:pt idx="939">
                  <c:v>487.8</c:v>
                </c:pt>
                <c:pt idx="940">
                  <c:v>488</c:v>
                </c:pt>
                <c:pt idx="941">
                  <c:v>488.2</c:v>
                </c:pt>
                <c:pt idx="942">
                  <c:v>488.4</c:v>
                </c:pt>
                <c:pt idx="943">
                  <c:v>488.6</c:v>
                </c:pt>
                <c:pt idx="944">
                  <c:v>488.8</c:v>
                </c:pt>
                <c:pt idx="945">
                  <c:v>489</c:v>
                </c:pt>
                <c:pt idx="946">
                  <c:v>489.2</c:v>
                </c:pt>
                <c:pt idx="947">
                  <c:v>489.4</c:v>
                </c:pt>
                <c:pt idx="948">
                  <c:v>489.6</c:v>
                </c:pt>
                <c:pt idx="949">
                  <c:v>489.8</c:v>
                </c:pt>
                <c:pt idx="950">
                  <c:v>490</c:v>
                </c:pt>
                <c:pt idx="951">
                  <c:v>490.2</c:v>
                </c:pt>
                <c:pt idx="952">
                  <c:v>490.4</c:v>
                </c:pt>
                <c:pt idx="953">
                  <c:v>490.6</c:v>
                </c:pt>
                <c:pt idx="954">
                  <c:v>490.8</c:v>
                </c:pt>
                <c:pt idx="955">
                  <c:v>491</c:v>
                </c:pt>
                <c:pt idx="956">
                  <c:v>491.2</c:v>
                </c:pt>
                <c:pt idx="957">
                  <c:v>491.4</c:v>
                </c:pt>
                <c:pt idx="958">
                  <c:v>491.6</c:v>
                </c:pt>
                <c:pt idx="959">
                  <c:v>491.8</c:v>
                </c:pt>
                <c:pt idx="960">
                  <c:v>492</c:v>
                </c:pt>
                <c:pt idx="961">
                  <c:v>492.2</c:v>
                </c:pt>
                <c:pt idx="962">
                  <c:v>492.4</c:v>
                </c:pt>
                <c:pt idx="963">
                  <c:v>492.6</c:v>
                </c:pt>
                <c:pt idx="964">
                  <c:v>492.8</c:v>
                </c:pt>
                <c:pt idx="965">
                  <c:v>493</c:v>
                </c:pt>
                <c:pt idx="966">
                  <c:v>493.2</c:v>
                </c:pt>
                <c:pt idx="967">
                  <c:v>493.4</c:v>
                </c:pt>
                <c:pt idx="968">
                  <c:v>493.6</c:v>
                </c:pt>
                <c:pt idx="969">
                  <c:v>493.8</c:v>
                </c:pt>
                <c:pt idx="970">
                  <c:v>494</c:v>
                </c:pt>
                <c:pt idx="971">
                  <c:v>494.2</c:v>
                </c:pt>
                <c:pt idx="972">
                  <c:v>494.4</c:v>
                </c:pt>
                <c:pt idx="973">
                  <c:v>494.6</c:v>
                </c:pt>
                <c:pt idx="974">
                  <c:v>494.8</c:v>
                </c:pt>
                <c:pt idx="975">
                  <c:v>495</c:v>
                </c:pt>
                <c:pt idx="976">
                  <c:v>495.2</c:v>
                </c:pt>
                <c:pt idx="977">
                  <c:v>495.4</c:v>
                </c:pt>
                <c:pt idx="978">
                  <c:v>495.6</c:v>
                </c:pt>
                <c:pt idx="979">
                  <c:v>495.8</c:v>
                </c:pt>
                <c:pt idx="980">
                  <c:v>496</c:v>
                </c:pt>
                <c:pt idx="981">
                  <c:v>496.2</c:v>
                </c:pt>
                <c:pt idx="982">
                  <c:v>496.4</c:v>
                </c:pt>
                <c:pt idx="983">
                  <c:v>496.6</c:v>
                </c:pt>
                <c:pt idx="984">
                  <c:v>496.8</c:v>
                </c:pt>
                <c:pt idx="985">
                  <c:v>497</c:v>
                </c:pt>
                <c:pt idx="986">
                  <c:v>497.2</c:v>
                </c:pt>
                <c:pt idx="987">
                  <c:v>497.4</c:v>
                </c:pt>
                <c:pt idx="988">
                  <c:v>497.6</c:v>
                </c:pt>
                <c:pt idx="989">
                  <c:v>497.8</c:v>
                </c:pt>
                <c:pt idx="990">
                  <c:v>498</c:v>
                </c:pt>
                <c:pt idx="991">
                  <c:v>498.2</c:v>
                </c:pt>
                <c:pt idx="992">
                  <c:v>498.4</c:v>
                </c:pt>
                <c:pt idx="993">
                  <c:v>498.6</c:v>
                </c:pt>
                <c:pt idx="994">
                  <c:v>498.8</c:v>
                </c:pt>
                <c:pt idx="995">
                  <c:v>499</c:v>
                </c:pt>
                <c:pt idx="996">
                  <c:v>499.2</c:v>
                </c:pt>
                <c:pt idx="997">
                  <c:v>499.4</c:v>
                </c:pt>
                <c:pt idx="998">
                  <c:v>499.6</c:v>
                </c:pt>
                <c:pt idx="999">
                  <c:v>499.8</c:v>
                </c:pt>
                <c:pt idx="1000">
                  <c:v>500</c:v>
                </c:pt>
                <c:pt idx="1001">
                  <c:v>500.2</c:v>
                </c:pt>
                <c:pt idx="1002">
                  <c:v>500.4</c:v>
                </c:pt>
                <c:pt idx="1003">
                  <c:v>500.6</c:v>
                </c:pt>
                <c:pt idx="1004">
                  <c:v>500.8</c:v>
                </c:pt>
                <c:pt idx="1005">
                  <c:v>501</c:v>
                </c:pt>
                <c:pt idx="1006">
                  <c:v>501.2</c:v>
                </c:pt>
                <c:pt idx="1007">
                  <c:v>501.4</c:v>
                </c:pt>
                <c:pt idx="1008">
                  <c:v>501.6</c:v>
                </c:pt>
                <c:pt idx="1009">
                  <c:v>501.8</c:v>
                </c:pt>
                <c:pt idx="1010">
                  <c:v>502</c:v>
                </c:pt>
                <c:pt idx="1011">
                  <c:v>502.2</c:v>
                </c:pt>
                <c:pt idx="1012">
                  <c:v>502.4</c:v>
                </c:pt>
                <c:pt idx="1013">
                  <c:v>502.6</c:v>
                </c:pt>
                <c:pt idx="1014">
                  <c:v>502.8</c:v>
                </c:pt>
                <c:pt idx="1015">
                  <c:v>503</c:v>
                </c:pt>
                <c:pt idx="1016">
                  <c:v>503.2</c:v>
                </c:pt>
                <c:pt idx="1017">
                  <c:v>503.4</c:v>
                </c:pt>
                <c:pt idx="1018">
                  <c:v>503.6</c:v>
                </c:pt>
                <c:pt idx="1019">
                  <c:v>503.8</c:v>
                </c:pt>
                <c:pt idx="1020">
                  <c:v>504</c:v>
                </c:pt>
                <c:pt idx="1021">
                  <c:v>504.2</c:v>
                </c:pt>
                <c:pt idx="1022">
                  <c:v>504.4</c:v>
                </c:pt>
                <c:pt idx="1023">
                  <c:v>504.6</c:v>
                </c:pt>
                <c:pt idx="1024">
                  <c:v>504.8</c:v>
                </c:pt>
                <c:pt idx="1025">
                  <c:v>505</c:v>
                </c:pt>
                <c:pt idx="1026">
                  <c:v>505.2</c:v>
                </c:pt>
                <c:pt idx="1027">
                  <c:v>505.4</c:v>
                </c:pt>
                <c:pt idx="1028">
                  <c:v>505.6</c:v>
                </c:pt>
                <c:pt idx="1029">
                  <c:v>505.8</c:v>
                </c:pt>
                <c:pt idx="1030">
                  <c:v>506</c:v>
                </c:pt>
                <c:pt idx="1031">
                  <c:v>506.2</c:v>
                </c:pt>
                <c:pt idx="1032">
                  <c:v>506.4</c:v>
                </c:pt>
                <c:pt idx="1033">
                  <c:v>506.6</c:v>
                </c:pt>
                <c:pt idx="1034">
                  <c:v>506.8</c:v>
                </c:pt>
                <c:pt idx="1035">
                  <c:v>507</c:v>
                </c:pt>
                <c:pt idx="1036">
                  <c:v>507.2</c:v>
                </c:pt>
                <c:pt idx="1037">
                  <c:v>507.4</c:v>
                </c:pt>
                <c:pt idx="1038">
                  <c:v>507.6</c:v>
                </c:pt>
                <c:pt idx="1039">
                  <c:v>507.8</c:v>
                </c:pt>
                <c:pt idx="1040">
                  <c:v>508</c:v>
                </c:pt>
                <c:pt idx="1041">
                  <c:v>508.2</c:v>
                </c:pt>
                <c:pt idx="1042">
                  <c:v>508.4</c:v>
                </c:pt>
                <c:pt idx="1043">
                  <c:v>508.6</c:v>
                </c:pt>
                <c:pt idx="1044">
                  <c:v>508.8</c:v>
                </c:pt>
                <c:pt idx="1045">
                  <c:v>509</c:v>
                </c:pt>
                <c:pt idx="1046">
                  <c:v>509.2</c:v>
                </c:pt>
                <c:pt idx="1047">
                  <c:v>509.4</c:v>
                </c:pt>
                <c:pt idx="1048">
                  <c:v>509.6</c:v>
                </c:pt>
                <c:pt idx="1049">
                  <c:v>509.8</c:v>
                </c:pt>
                <c:pt idx="1050">
                  <c:v>510</c:v>
                </c:pt>
                <c:pt idx="1051">
                  <c:v>510.2</c:v>
                </c:pt>
                <c:pt idx="1052">
                  <c:v>510.4</c:v>
                </c:pt>
                <c:pt idx="1053">
                  <c:v>510.6</c:v>
                </c:pt>
                <c:pt idx="1054">
                  <c:v>510.8</c:v>
                </c:pt>
                <c:pt idx="1055">
                  <c:v>511</c:v>
                </c:pt>
                <c:pt idx="1056">
                  <c:v>511.2</c:v>
                </c:pt>
                <c:pt idx="1057">
                  <c:v>511.4</c:v>
                </c:pt>
                <c:pt idx="1058">
                  <c:v>511.6</c:v>
                </c:pt>
                <c:pt idx="1059">
                  <c:v>511.8</c:v>
                </c:pt>
                <c:pt idx="1060">
                  <c:v>512</c:v>
                </c:pt>
                <c:pt idx="1061">
                  <c:v>512.20000000000005</c:v>
                </c:pt>
                <c:pt idx="1062">
                  <c:v>512.4</c:v>
                </c:pt>
                <c:pt idx="1063">
                  <c:v>512.6</c:v>
                </c:pt>
                <c:pt idx="1064">
                  <c:v>512.79999999999995</c:v>
                </c:pt>
                <c:pt idx="1065">
                  <c:v>513</c:v>
                </c:pt>
                <c:pt idx="1066">
                  <c:v>513.20000000000005</c:v>
                </c:pt>
                <c:pt idx="1067">
                  <c:v>513.4</c:v>
                </c:pt>
                <c:pt idx="1068">
                  <c:v>513.6</c:v>
                </c:pt>
                <c:pt idx="1069">
                  <c:v>513.79999999999995</c:v>
                </c:pt>
                <c:pt idx="1070">
                  <c:v>514</c:v>
                </c:pt>
                <c:pt idx="1071">
                  <c:v>514.20000000000005</c:v>
                </c:pt>
                <c:pt idx="1072">
                  <c:v>514.4</c:v>
                </c:pt>
                <c:pt idx="1073">
                  <c:v>514.6</c:v>
                </c:pt>
                <c:pt idx="1074">
                  <c:v>514.79999999999995</c:v>
                </c:pt>
                <c:pt idx="1075">
                  <c:v>515</c:v>
                </c:pt>
                <c:pt idx="1076">
                  <c:v>515.20000000000005</c:v>
                </c:pt>
                <c:pt idx="1077">
                  <c:v>515.4</c:v>
                </c:pt>
                <c:pt idx="1078">
                  <c:v>515.6</c:v>
                </c:pt>
                <c:pt idx="1079">
                  <c:v>515.79999999999995</c:v>
                </c:pt>
                <c:pt idx="1080">
                  <c:v>516</c:v>
                </c:pt>
                <c:pt idx="1081">
                  <c:v>516.20000000000005</c:v>
                </c:pt>
                <c:pt idx="1082">
                  <c:v>516.4</c:v>
                </c:pt>
                <c:pt idx="1083">
                  <c:v>516.6</c:v>
                </c:pt>
                <c:pt idx="1084">
                  <c:v>516.79999999999995</c:v>
                </c:pt>
                <c:pt idx="1085">
                  <c:v>517</c:v>
                </c:pt>
                <c:pt idx="1086">
                  <c:v>517.20000000000005</c:v>
                </c:pt>
                <c:pt idx="1087">
                  <c:v>517.4</c:v>
                </c:pt>
                <c:pt idx="1088">
                  <c:v>517.6</c:v>
                </c:pt>
                <c:pt idx="1089">
                  <c:v>517.79999999999995</c:v>
                </c:pt>
                <c:pt idx="1090">
                  <c:v>518</c:v>
                </c:pt>
                <c:pt idx="1091">
                  <c:v>518.20000000000005</c:v>
                </c:pt>
                <c:pt idx="1092">
                  <c:v>518.4</c:v>
                </c:pt>
                <c:pt idx="1093">
                  <c:v>518.6</c:v>
                </c:pt>
                <c:pt idx="1094">
                  <c:v>518.79999999999995</c:v>
                </c:pt>
                <c:pt idx="1095">
                  <c:v>519</c:v>
                </c:pt>
                <c:pt idx="1096">
                  <c:v>519.20000000000005</c:v>
                </c:pt>
                <c:pt idx="1097">
                  <c:v>519.4</c:v>
                </c:pt>
                <c:pt idx="1098">
                  <c:v>519.6</c:v>
                </c:pt>
                <c:pt idx="1099">
                  <c:v>519.79999999999995</c:v>
                </c:pt>
                <c:pt idx="1100">
                  <c:v>520</c:v>
                </c:pt>
                <c:pt idx="1101">
                  <c:v>520.20000000000005</c:v>
                </c:pt>
                <c:pt idx="1102">
                  <c:v>520.4</c:v>
                </c:pt>
                <c:pt idx="1103">
                  <c:v>520.6</c:v>
                </c:pt>
                <c:pt idx="1104">
                  <c:v>520.79999999999995</c:v>
                </c:pt>
                <c:pt idx="1105">
                  <c:v>521</c:v>
                </c:pt>
                <c:pt idx="1106">
                  <c:v>521.20000000000005</c:v>
                </c:pt>
                <c:pt idx="1107">
                  <c:v>521.4</c:v>
                </c:pt>
                <c:pt idx="1108">
                  <c:v>521.6</c:v>
                </c:pt>
                <c:pt idx="1109">
                  <c:v>521.79999999999995</c:v>
                </c:pt>
                <c:pt idx="1110">
                  <c:v>522</c:v>
                </c:pt>
                <c:pt idx="1111">
                  <c:v>522.20000000000005</c:v>
                </c:pt>
                <c:pt idx="1112">
                  <c:v>522.4</c:v>
                </c:pt>
                <c:pt idx="1113">
                  <c:v>522.6</c:v>
                </c:pt>
                <c:pt idx="1114">
                  <c:v>522.79999999999995</c:v>
                </c:pt>
                <c:pt idx="1115">
                  <c:v>523</c:v>
                </c:pt>
                <c:pt idx="1116">
                  <c:v>523.20000000000005</c:v>
                </c:pt>
                <c:pt idx="1117">
                  <c:v>523.4</c:v>
                </c:pt>
                <c:pt idx="1118">
                  <c:v>523.6</c:v>
                </c:pt>
                <c:pt idx="1119">
                  <c:v>523.79999999999995</c:v>
                </c:pt>
                <c:pt idx="1120">
                  <c:v>524</c:v>
                </c:pt>
                <c:pt idx="1121">
                  <c:v>524.20000000000005</c:v>
                </c:pt>
                <c:pt idx="1122">
                  <c:v>524.4</c:v>
                </c:pt>
                <c:pt idx="1123">
                  <c:v>524.6</c:v>
                </c:pt>
                <c:pt idx="1124">
                  <c:v>524.79999999999995</c:v>
                </c:pt>
                <c:pt idx="1125">
                  <c:v>525</c:v>
                </c:pt>
                <c:pt idx="1126">
                  <c:v>525.20000000000005</c:v>
                </c:pt>
                <c:pt idx="1127">
                  <c:v>525.4</c:v>
                </c:pt>
                <c:pt idx="1128">
                  <c:v>525.6</c:v>
                </c:pt>
                <c:pt idx="1129">
                  <c:v>525.79999999999995</c:v>
                </c:pt>
                <c:pt idx="1130">
                  <c:v>526</c:v>
                </c:pt>
                <c:pt idx="1131">
                  <c:v>526.20000000000005</c:v>
                </c:pt>
                <c:pt idx="1132">
                  <c:v>526.4</c:v>
                </c:pt>
                <c:pt idx="1133">
                  <c:v>526.6</c:v>
                </c:pt>
                <c:pt idx="1134">
                  <c:v>526.79999999999995</c:v>
                </c:pt>
                <c:pt idx="1135">
                  <c:v>527</c:v>
                </c:pt>
                <c:pt idx="1136">
                  <c:v>527.20000000000005</c:v>
                </c:pt>
                <c:pt idx="1137">
                  <c:v>527.4</c:v>
                </c:pt>
                <c:pt idx="1138">
                  <c:v>527.6</c:v>
                </c:pt>
                <c:pt idx="1139">
                  <c:v>527.79999999999995</c:v>
                </c:pt>
                <c:pt idx="1140">
                  <c:v>528</c:v>
                </c:pt>
                <c:pt idx="1141">
                  <c:v>528.20000000000005</c:v>
                </c:pt>
                <c:pt idx="1142">
                  <c:v>528.4</c:v>
                </c:pt>
                <c:pt idx="1143">
                  <c:v>528.6</c:v>
                </c:pt>
                <c:pt idx="1144">
                  <c:v>528.79999999999995</c:v>
                </c:pt>
                <c:pt idx="1145">
                  <c:v>529</c:v>
                </c:pt>
                <c:pt idx="1146">
                  <c:v>529.20000000000005</c:v>
                </c:pt>
                <c:pt idx="1147">
                  <c:v>529.4</c:v>
                </c:pt>
                <c:pt idx="1148">
                  <c:v>529.6</c:v>
                </c:pt>
                <c:pt idx="1149">
                  <c:v>529.79999999999995</c:v>
                </c:pt>
                <c:pt idx="1150">
                  <c:v>530</c:v>
                </c:pt>
                <c:pt idx="1151">
                  <c:v>530.20000000000005</c:v>
                </c:pt>
                <c:pt idx="1152">
                  <c:v>530.4</c:v>
                </c:pt>
                <c:pt idx="1153">
                  <c:v>530.6</c:v>
                </c:pt>
                <c:pt idx="1154">
                  <c:v>530.79999999999995</c:v>
                </c:pt>
                <c:pt idx="1155">
                  <c:v>531</c:v>
                </c:pt>
                <c:pt idx="1156">
                  <c:v>531.20000000000005</c:v>
                </c:pt>
                <c:pt idx="1157">
                  <c:v>531.4</c:v>
                </c:pt>
                <c:pt idx="1158">
                  <c:v>531.6</c:v>
                </c:pt>
                <c:pt idx="1159">
                  <c:v>531.79999999999995</c:v>
                </c:pt>
                <c:pt idx="1160">
                  <c:v>532</c:v>
                </c:pt>
                <c:pt idx="1161">
                  <c:v>532.20000000000005</c:v>
                </c:pt>
                <c:pt idx="1162">
                  <c:v>532.4</c:v>
                </c:pt>
                <c:pt idx="1163">
                  <c:v>532.6</c:v>
                </c:pt>
                <c:pt idx="1164">
                  <c:v>532.79999999999995</c:v>
                </c:pt>
                <c:pt idx="1165">
                  <c:v>533</c:v>
                </c:pt>
                <c:pt idx="1166">
                  <c:v>533.20000000000005</c:v>
                </c:pt>
                <c:pt idx="1167">
                  <c:v>533.4</c:v>
                </c:pt>
                <c:pt idx="1168">
                  <c:v>533.6</c:v>
                </c:pt>
                <c:pt idx="1169">
                  <c:v>533.79999999999995</c:v>
                </c:pt>
                <c:pt idx="1170">
                  <c:v>534</c:v>
                </c:pt>
                <c:pt idx="1171">
                  <c:v>534.20000000000005</c:v>
                </c:pt>
                <c:pt idx="1172">
                  <c:v>534.4</c:v>
                </c:pt>
                <c:pt idx="1173">
                  <c:v>534.6</c:v>
                </c:pt>
                <c:pt idx="1174">
                  <c:v>534.79999999999995</c:v>
                </c:pt>
                <c:pt idx="1175">
                  <c:v>535</c:v>
                </c:pt>
                <c:pt idx="1176">
                  <c:v>535.20000000000005</c:v>
                </c:pt>
                <c:pt idx="1177">
                  <c:v>535.4</c:v>
                </c:pt>
                <c:pt idx="1178">
                  <c:v>535.6</c:v>
                </c:pt>
                <c:pt idx="1179">
                  <c:v>535.79999999999995</c:v>
                </c:pt>
                <c:pt idx="1180">
                  <c:v>536</c:v>
                </c:pt>
                <c:pt idx="1181">
                  <c:v>536.20000000000005</c:v>
                </c:pt>
                <c:pt idx="1182">
                  <c:v>536.4</c:v>
                </c:pt>
                <c:pt idx="1183">
                  <c:v>536.6</c:v>
                </c:pt>
                <c:pt idx="1184">
                  <c:v>536.79999999999995</c:v>
                </c:pt>
                <c:pt idx="1185">
                  <c:v>537</c:v>
                </c:pt>
                <c:pt idx="1186">
                  <c:v>537.20000000000005</c:v>
                </c:pt>
                <c:pt idx="1187">
                  <c:v>537.4</c:v>
                </c:pt>
                <c:pt idx="1188">
                  <c:v>537.6</c:v>
                </c:pt>
                <c:pt idx="1189">
                  <c:v>537.79999999999995</c:v>
                </c:pt>
                <c:pt idx="1190">
                  <c:v>538</c:v>
                </c:pt>
                <c:pt idx="1191">
                  <c:v>538.20000000000005</c:v>
                </c:pt>
                <c:pt idx="1192">
                  <c:v>538.4</c:v>
                </c:pt>
                <c:pt idx="1193">
                  <c:v>538.6</c:v>
                </c:pt>
                <c:pt idx="1194">
                  <c:v>538.79999999999995</c:v>
                </c:pt>
                <c:pt idx="1195">
                  <c:v>539</c:v>
                </c:pt>
                <c:pt idx="1196">
                  <c:v>539.20000000000005</c:v>
                </c:pt>
                <c:pt idx="1197">
                  <c:v>539.4</c:v>
                </c:pt>
                <c:pt idx="1198">
                  <c:v>539.6</c:v>
                </c:pt>
                <c:pt idx="1199">
                  <c:v>539.79999999999995</c:v>
                </c:pt>
                <c:pt idx="1200">
                  <c:v>540</c:v>
                </c:pt>
                <c:pt idx="1201">
                  <c:v>540.20000000000005</c:v>
                </c:pt>
                <c:pt idx="1202">
                  <c:v>540.4</c:v>
                </c:pt>
                <c:pt idx="1203">
                  <c:v>540.6</c:v>
                </c:pt>
                <c:pt idx="1204">
                  <c:v>540.79999999999995</c:v>
                </c:pt>
                <c:pt idx="1205">
                  <c:v>541</c:v>
                </c:pt>
                <c:pt idx="1206">
                  <c:v>541.20000000000005</c:v>
                </c:pt>
                <c:pt idx="1207">
                  <c:v>541.4</c:v>
                </c:pt>
                <c:pt idx="1208">
                  <c:v>541.6</c:v>
                </c:pt>
                <c:pt idx="1209">
                  <c:v>541.79999999999995</c:v>
                </c:pt>
                <c:pt idx="1210">
                  <c:v>542</c:v>
                </c:pt>
                <c:pt idx="1211">
                  <c:v>542.20000000000005</c:v>
                </c:pt>
                <c:pt idx="1212">
                  <c:v>542.4</c:v>
                </c:pt>
                <c:pt idx="1213">
                  <c:v>542.6</c:v>
                </c:pt>
                <c:pt idx="1214">
                  <c:v>542.79999999999995</c:v>
                </c:pt>
                <c:pt idx="1215">
                  <c:v>543</c:v>
                </c:pt>
                <c:pt idx="1216">
                  <c:v>543.20000000000005</c:v>
                </c:pt>
                <c:pt idx="1217">
                  <c:v>543.4</c:v>
                </c:pt>
                <c:pt idx="1218">
                  <c:v>543.6</c:v>
                </c:pt>
                <c:pt idx="1219">
                  <c:v>543.79999999999995</c:v>
                </c:pt>
                <c:pt idx="1220">
                  <c:v>544</c:v>
                </c:pt>
                <c:pt idx="1221">
                  <c:v>544.20000000000005</c:v>
                </c:pt>
                <c:pt idx="1222">
                  <c:v>544.4</c:v>
                </c:pt>
                <c:pt idx="1223">
                  <c:v>544.6</c:v>
                </c:pt>
                <c:pt idx="1224">
                  <c:v>544.79999999999995</c:v>
                </c:pt>
                <c:pt idx="1225">
                  <c:v>545</c:v>
                </c:pt>
                <c:pt idx="1226">
                  <c:v>545.20000000000005</c:v>
                </c:pt>
                <c:pt idx="1227">
                  <c:v>545.4</c:v>
                </c:pt>
                <c:pt idx="1228">
                  <c:v>545.6</c:v>
                </c:pt>
                <c:pt idx="1229">
                  <c:v>545.79999999999995</c:v>
                </c:pt>
                <c:pt idx="1230">
                  <c:v>546</c:v>
                </c:pt>
                <c:pt idx="1231">
                  <c:v>546.20000000000005</c:v>
                </c:pt>
                <c:pt idx="1232">
                  <c:v>546.4</c:v>
                </c:pt>
                <c:pt idx="1233">
                  <c:v>546.6</c:v>
                </c:pt>
                <c:pt idx="1234">
                  <c:v>546.79999999999995</c:v>
                </c:pt>
                <c:pt idx="1235">
                  <c:v>547</c:v>
                </c:pt>
                <c:pt idx="1236">
                  <c:v>547.20000000000005</c:v>
                </c:pt>
                <c:pt idx="1237">
                  <c:v>547.4</c:v>
                </c:pt>
                <c:pt idx="1238">
                  <c:v>547.6</c:v>
                </c:pt>
                <c:pt idx="1239">
                  <c:v>547.79999999999995</c:v>
                </c:pt>
                <c:pt idx="1240">
                  <c:v>548</c:v>
                </c:pt>
                <c:pt idx="1241">
                  <c:v>548.20000000000005</c:v>
                </c:pt>
                <c:pt idx="1242">
                  <c:v>548.4</c:v>
                </c:pt>
                <c:pt idx="1243">
                  <c:v>548.6</c:v>
                </c:pt>
                <c:pt idx="1244">
                  <c:v>548.79999999999995</c:v>
                </c:pt>
                <c:pt idx="1245">
                  <c:v>549</c:v>
                </c:pt>
                <c:pt idx="1246">
                  <c:v>549.20000000000005</c:v>
                </c:pt>
                <c:pt idx="1247">
                  <c:v>549.4</c:v>
                </c:pt>
                <c:pt idx="1248">
                  <c:v>549.6</c:v>
                </c:pt>
                <c:pt idx="1249">
                  <c:v>549.79999999999995</c:v>
                </c:pt>
                <c:pt idx="1250">
                  <c:v>550</c:v>
                </c:pt>
                <c:pt idx="1251">
                  <c:v>550.20000000000005</c:v>
                </c:pt>
                <c:pt idx="1252">
                  <c:v>550.4</c:v>
                </c:pt>
                <c:pt idx="1253">
                  <c:v>550.6</c:v>
                </c:pt>
                <c:pt idx="1254">
                  <c:v>550.79999999999995</c:v>
                </c:pt>
                <c:pt idx="1255">
                  <c:v>551</c:v>
                </c:pt>
                <c:pt idx="1256">
                  <c:v>551.20000000000005</c:v>
                </c:pt>
                <c:pt idx="1257">
                  <c:v>551.4</c:v>
                </c:pt>
                <c:pt idx="1258">
                  <c:v>551.6</c:v>
                </c:pt>
                <c:pt idx="1259">
                  <c:v>551.79999999999995</c:v>
                </c:pt>
                <c:pt idx="1260">
                  <c:v>552</c:v>
                </c:pt>
                <c:pt idx="1261">
                  <c:v>552.20000000000005</c:v>
                </c:pt>
                <c:pt idx="1262">
                  <c:v>552.4</c:v>
                </c:pt>
                <c:pt idx="1263">
                  <c:v>552.6</c:v>
                </c:pt>
                <c:pt idx="1264">
                  <c:v>552.79999999999995</c:v>
                </c:pt>
                <c:pt idx="1265">
                  <c:v>553</c:v>
                </c:pt>
                <c:pt idx="1266">
                  <c:v>553.20000000000005</c:v>
                </c:pt>
                <c:pt idx="1267">
                  <c:v>553.4</c:v>
                </c:pt>
                <c:pt idx="1268">
                  <c:v>553.6</c:v>
                </c:pt>
                <c:pt idx="1269">
                  <c:v>553.79999999999995</c:v>
                </c:pt>
                <c:pt idx="1270">
                  <c:v>554</c:v>
                </c:pt>
                <c:pt idx="1271">
                  <c:v>554.20000000000005</c:v>
                </c:pt>
                <c:pt idx="1272">
                  <c:v>554.4</c:v>
                </c:pt>
                <c:pt idx="1273">
                  <c:v>554.6</c:v>
                </c:pt>
                <c:pt idx="1274">
                  <c:v>554.79999999999995</c:v>
                </c:pt>
                <c:pt idx="1275">
                  <c:v>555</c:v>
                </c:pt>
                <c:pt idx="1276">
                  <c:v>555.20000000000005</c:v>
                </c:pt>
                <c:pt idx="1277">
                  <c:v>555.4</c:v>
                </c:pt>
                <c:pt idx="1278">
                  <c:v>555.6</c:v>
                </c:pt>
                <c:pt idx="1279">
                  <c:v>555.79999999999995</c:v>
                </c:pt>
                <c:pt idx="1280">
                  <c:v>556</c:v>
                </c:pt>
                <c:pt idx="1281">
                  <c:v>556.20000000000005</c:v>
                </c:pt>
                <c:pt idx="1282">
                  <c:v>556.4</c:v>
                </c:pt>
                <c:pt idx="1283">
                  <c:v>556.6</c:v>
                </c:pt>
                <c:pt idx="1284">
                  <c:v>556.79999999999995</c:v>
                </c:pt>
                <c:pt idx="1285">
                  <c:v>557</c:v>
                </c:pt>
                <c:pt idx="1286">
                  <c:v>557.20000000000005</c:v>
                </c:pt>
                <c:pt idx="1287">
                  <c:v>557.4</c:v>
                </c:pt>
                <c:pt idx="1288">
                  <c:v>557.6</c:v>
                </c:pt>
                <c:pt idx="1289">
                  <c:v>557.79999999999995</c:v>
                </c:pt>
                <c:pt idx="1290">
                  <c:v>558</c:v>
                </c:pt>
                <c:pt idx="1291">
                  <c:v>558.20000000000005</c:v>
                </c:pt>
                <c:pt idx="1292">
                  <c:v>558.4</c:v>
                </c:pt>
                <c:pt idx="1293">
                  <c:v>558.6</c:v>
                </c:pt>
                <c:pt idx="1294">
                  <c:v>558.79999999999995</c:v>
                </c:pt>
                <c:pt idx="1295">
                  <c:v>559</c:v>
                </c:pt>
                <c:pt idx="1296">
                  <c:v>559.20000000000005</c:v>
                </c:pt>
                <c:pt idx="1297">
                  <c:v>559.4</c:v>
                </c:pt>
                <c:pt idx="1298">
                  <c:v>559.6</c:v>
                </c:pt>
                <c:pt idx="1299">
                  <c:v>559.79999999999995</c:v>
                </c:pt>
                <c:pt idx="1300">
                  <c:v>560</c:v>
                </c:pt>
                <c:pt idx="1301">
                  <c:v>560.20000000000005</c:v>
                </c:pt>
                <c:pt idx="1302">
                  <c:v>560.4</c:v>
                </c:pt>
                <c:pt idx="1303">
                  <c:v>560.6</c:v>
                </c:pt>
                <c:pt idx="1304">
                  <c:v>560.79999999999995</c:v>
                </c:pt>
                <c:pt idx="1305">
                  <c:v>561</c:v>
                </c:pt>
                <c:pt idx="1306">
                  <c:v>561.20000000000005</c:v>
                </c:pt>
                <c:pt idx="1307">
                  <c:v>561.4</c:v>
                </c:pt>
                <c:pt idx="1308">
                  <c:v>561.6</c:v>
                </c:pt>
                <c:pt idx="1309">
                  <c:v>561.79999999999995</c:v>
                </c:pt>
                <c:pt idx="1310">
                  <c:v>562</c:v>
                </c:pt>
                <c:pt idx="1311">
                  <c:v>562.20000000000005</c:v>
                </c:pt>
                <c:pt idx="1312">
                  <c:v>562.4</c:v>
                </c:pt>
                <c:pt idx="1313">
                  <c:v>562.6</c:v>
                </c:pt>
                <c:pt idx="1314">
                  <c:v>562.79999999999995</c:v>
                </c:pt>
                <c:pt idx="1315">
                  <c:v>563</c:v>
                </c:pt>
                <c:pt idx="1316">
                  <c:v>563.20000000000005</c:v>
                </c:pt>
                <c:pt idx="1317">
                  <c:v>563.4</c:v>
                </c:pt>
                <c:pt idx="1318">
                  <c:v>563.6</c:v>
                </c:pt>
                <c:pt idx="1319">
                  <c:v>563.79999999999995</c:v>
                </c:pt>
                <c:pt idx="1320">
                  <c:v>564</c:v>
                </c:pt>
                <c:pt idx="1321">
                  <c:v>564.20000000000005</c:v>
                </c:pt>
                <c:pt idx="1322">
                  <c:v>564.4</c:v>
                </c:pt>
                <c:pt idx="1323">
                  <c:v>564.6</c:v>
                </c:pt>
                <c:pt idx="1324">
                  <c:v>564.79999999999995</c:v>
                </c:pt>
                <c:pt idx="1325">
                  <c:v>565</c:v>
                </c:pt>
                <c:pt idx="1326">
                  <c:v>565.20000000000005</c:v>
                </c:pt>
                <c:pt idx="1327">
                  <c:v>565.4</c:v>
                </c:pt>
                <c:pt idx="1328">
                  <c:v>565.6</c:v>
                </c:pt>
                <c:pt idx="1329">
                  <c:v>565.79999999999995</c:v>
                </c:pt>
                <c:pt idx="1330">
                  <c:v>566</c:v>
                </c:pt>
                <c:pt idx="1331">
                  <c:v>566.20000000000005</c:v>
                </c:pt>
                <c:pt idx="1332">
                  <c:v>566.4</c:v>
                </c:pt>
                <c:pt idx="1333">
                  <c:v>566.6</c:v>
                </c:pt>
                <c:pt idx="1334">
                  <c:v>566.79999999999995</c:v>
                </c:pt>
                <c:pt idx="1335">
                  <c:v>567</c:v>
                </c:pt>
                <c:pt idx="1336">
                  <c:v>567.20000000000005</c:v>
                </c:pt>
                <c:pt idx="1337">
                  <c:v>567.4</c:v>
                </c:pt>
                <c:pt idx="1338">
                  <c:v>567.6</c:v>
                </c:pt>
                <c:pt idx="1339">
                  <c:v>567.79999999999995</c:v>
                </c:pt>
                <c:pt idx="1340">
                  <c:v>568</c:v>
                </c:pt>
                <c:pt idx="1341">
                  <c:v>568.20000000000005</c:v>
                </c:pt>
                <c:pt idx="1342">
                  <c:v>568.4</c:v>
                </c:pt>
                <c:pt idx="1343">
                  <c:v>568.6</c:v>
                </c:pt>
                <c:pt idx="1344">
                  <c:v>568.79999999999995</c:v>
                </c:pt>
                <c:pt idx="1345">
                  <c:v>569</c:v>
                </c:pt>
                <c:pt idx="1346">
                  <c:v>569.20000000000005</c:v>
                </c:pt>
                <c:pt idx="1347">
                  <c:v>569.4</c:v>
                </c:pt>
                <c:pt idx="1348">
                  <c:v>569.6</c:v>
                </c:pt>
                <c:pt idx="1349">
                  <c:v>569.79999999999995</c:v>
                </c:pt>
                <c:pt idx="1350">
                  <c:v>570</c:v>
                </c:pt>
                <c:pt idx="1351">
                  <c:v>570.20000000000005</c:v>
                </c:pt>
                <c:pt idx="1352">
                  <c:v>570.4</c:v>
                </c:pt>
                <c:pt idx="1353">
                  <c:v>570.6</c:v>
                </c:pt>
                <c:pt idx="1354">
                  <c:v>570.79999999999995</c:v>
                </c:pt>
                <c:pt idx="1355">
                  <c:v>571</c:v>
                </c:pt>
                <c:pt idx="1356">
                  <c:v>571.20000000000005</c:v>
                </c:pt>
                <c:pt idx="1357">
                  <c:v>571.4</c:v>
                </c:pt>
                <c:pt idx="1358">
                  <c:v>571.6</c:v>
                </c:pt>
                <c:pt idx="1359">
                  <c:v>571.79999999999995</c:v>
                </c:pt>
                <c:pt idx="1360">
                  <c:v>572</c:v>
                </c:pt>
                <c:pt idx="1361">
                  <c:v>572.20000000000005</c:v>
                </c:pt>
                <c:pt idx="1362">
                  <c:v>572.4</c:v>
                </c:pt>
                <c:pt idx="1363">
                  <c:v>572.6</c:v>
                </c:pt>
                <c:pt idx="1364">
                  <c:v>572.79999999999995</c:v>
                </c:pt>
                <c:pt idx="1365">
                  <c:v>573</c:v>
                </c:pt>
                <c:pt idx="1366">
                  <c:v>573.20000000000005</c:v>
                </c:pt>
                <c:pt idx="1367">
                  <c:v>573.4</c:v>
                </c:pt>
                <c:pt idx="1368">
                  <c:v>573.6</c:v>
                </c:pt>
                <c:pt idx="1369">
                  <c:v>573.79999999999995</c:v>
                </c:pt>
                <c:pt idx="1370">
                  <c:v>574</c:v>
                </c:pt>
                <c:pt idx="1371">
                  <c:v>574.20000000000005</c:v>
                </c:pt>
                <c:pt idx="1372">
                  <c:v>574.4</c:v>
                </c:pt>
                <c:pt idx="1373">
                  <c:v>574.6</c:v>
                </c:pt>
                <c:pt idx="1374">
                  <c:v>574.79999999999995</c:v>
                </c:pt>
                <c:pt idx="1375">
                  <c:v>575</c:v>
                </c:pt>
                <c:pt idx="1376">
                  <c:v>575.20000000000005</c:v>
                </c:pt>
                <c:pt idx="1377">
                  <c:v>575.4</c:v>
                </c:pt>
                <c:pt idx="1378">
                  <c:v>575.6</c:v>
                </c:pt>
                <c:pt idx="1379">
                  <c:v>575.79999999999995</c:v>
                </c:pt>
                <c:pt idx="1380">
                  <c:v>576</c:v>
                </c:pt>
                <c:pt idx="1381">
                  <c:v>576.20000000000005</c:v>
                </c:pt>
                <c:pt idx="1382">
                  <c:v>576.4</c:v>
                </c:pt>
                <c:pt idx="1383">
                  <c:v>576.6</c:v>
                </c:pt>
                <c:pt idx="1384">
                  <c:v>576.79999999999995</c:v>
                </c:pt>
                <c:pt idx="1385">
                  <c:v>577</c:v>
                </c:pt>
                <c:pt idx="1386">
                  <c:v>577.20000000000005</c:v>
                </c:pt>
                <c:pt idx="1387">
                  <c:v>577.4</c:v>
                </c:pt>
                <c:pt idx="1388">
                  <c:v>577.6</c:v>
                </c:pt>
                <c:pt idx="1389">
                  <c:v>577.79999999999995</c:v>
                </c:pt>
                <c:pt idx="1390">
                  <c:v>578</c:v>
                </c:pt>
                <c:pt idx="1391">
                  <c:v>578.20000000000005</c:v>
                </c:pt>
                <c:pt idx="1392">
                  <c:v>578.4</c:v>
                </c:pt>
                <c:pt idx="1393">
                  <c:v>578.6</c:v>
                </c:pt>
                <c:pt idx="1394">
                  <c:v>578.79999999999995</c:v>
                </c:pt>
                <c:pt idx="1395">
                  <c:v>579</c:v>
                </c:pt>
                <c:pt idx="1396">
                  <c:v>579.20000000000005</c:v>
                </c:pt>
                <c:pt idx="1397">
                  <c:v>579.4</c:v>
                </c:pt>
                <c:pt idx="1398">
                  <c:v>579.6</c:v>
                </c:pt>
                <c:pt idx="1399">
                  <c:v>579.79999999999995</c:v>
                </c:pt>
                <c:pt idx="1400">
                  <c:v>580</c:v>
                </c:pt>
                <c:pt idx="1401">
                  <c:v>580.20000000000005</c:v>
                </c:pt>
                <c:pt idx="1402">
                  <c:v>580.4</c:v>
                </c:pt>
                <c:pt idx="1403">
                  <c:v>580.6</c:v>
                </c:pt>
                <c:pt idx="1404">
                  <c:v>580.79999999999995</c:v>
                </c:pt>
                <c:pt idx="1405">
                  <c:v>581</c:v>
                </c:pt>
                <c:pt idx="1406">
                  <c:v>581.20000000000005</c:v>
                </c:pt>
                <c:pt idx="1407">
                  <c:v>581.4</c:v>
                </c:pt>
                <c:pt idx="1408">
                  <c:v>581.6</c:v>
                </c:pt>
                <c:pt idx="1409">
                  <c:v>581.79999999999995</c:v>
                </c:pt>
                <c:pt idx="1410">
                  <c:v>582</c:v>
                </c:pt>
                <c:pt idx="1411">
                  <c:v>582.20000000000005</c:v>
                </c:pt>
                <c:pt idx="1412">
                  <c:v>582.4</c:v>
                </c:pt>
                <c:pt idx="1413">
                  <c:v>582.6</c:v>
                </c:pt>
                <c:pt idx="1414">
                  <c:v>582.79999999999995</c:v>
                </c:pt>
                <c:pt idx="1415">
                  <c:v>583</c:v>
                </c:pt>
                <c:pt idx="1416">
                  <c:v>583.20000000000005</c:v>
                </c:pt>
                <c:pt idx="1417">
                  <c:v>583.4</c:v>
                </c:pt>
                <c:pt idx="1418">
                  <c:v>583.6</c:v>
                </c:pt>
                <c:pt idx="1419">
                  <c:v>583.79999999999995</c:v>
                </c:pt>
                <c:pt idx="1420">
                  <c:v>584</c:v>
                </c:pt>
                <c:pt idx="1421">
                  <c:v>584.20000000000005</c:v>
                </c:pt>
                <c:pt idx="1422">
                  <c:v>584.4</c:v>
                </c:pt>
                <c:pt idx="1423">
                  <c:v>584.6</c:v>
                </c:pt>
                <c:pt idx="1424">
                  <c:v>584.79999999999995</c:v>
                </c:pt>
                <c:pt idx="1425">
                  <c:v>585</c:v>
                </c:pt>
                <c:pt idx="1426">
                  <c:v>585.20000000000005</c:v>
                </c:pt>
                <c:pt idx="1427">
                  <c:v>585.4</c:v>
                </c:pt>
                <c:pt idx="1428">
                  <c:v>585.6</c:v>
                </c:pt>
                <c:pt idx="1429">
                  <c:v>585.79999999999995</c:v>
                </c:pt>
                <c:pt idx="1430">
                  <c:v>586</c:v>
                </c:pt>
                <c:pt idx="1431">
                  <c:v>586.20000000000005</c:v>
                </c:pt>
                <c:pt idx="1432">
                  <c:v>586.4</c:v>
                </c:pt>
                <c:pt idx="1433">
                  <c:v>586.6</c:v>
                </c:pt>
                <c:pt idx="1434">
                  <c:v>586.79999999999995</c:v>
                </c:pt>
                <c:pt idx="1435">
                  <c:v>587</c:v>
                </c:pt>
                <c:pt idx="1436">
                  <c:v>587.20000000000005</c:v>
                </c:pt>
                <c:pt idx="1437">
                  <c:v>587.4</c:v>
                </c:pt>
                <c:pt idx="1438">
                  <c:v>587.6</c:v>
                </c:pt>
                <c:pt idx="1439">
                  <c:v>587.79999999999995</c:v>
                </c:pt>
                <c:pt idx="1440">
                  <c:v>588</c:v>
                </c:pt>
                <c:pt idx="1441">
                  <c:v>588.20000000000005</c:v>
                </c:pt>
                <c:pt idx="1442">
                  <c:v>588.4</c:v>
                </c:pt>
                <c:pt idx="1443">
                  <c:v>588.6</c:v>
                </c:pt>
                <c:pt idx="1444">
                  <c:v>588.79999999999995</c:v>
                </c:pt>
                <c:pt idx="1445">
                  <c:v>589</c:v>
                </c:pt>
                <c:pt idx="1446">
                  <c:v>589.20000000000005</c:v>
                </c:pt>
                <c:pt idx="1447">
                  <c:v>589.4</c:v>
                </c:pt>
                <c:pt idx="1448">
                  <c:v>589.6</c:v>
                </c:pt>
                <c:pt idx="1449">
                  <c:v>589.79999999999995</c:v>
                </c:pt>
                <c:pt idx="1450">
                  <c:v>590</c:v>
                </c:pt>
                <c:pt idx="1451">
                  <c:v>590.20000000000005</c:v>
                </c:pt>
                <c:pt idx="1452">
                  <c:v>590.4</c:v>
                </c:pt>
                <c:pt idx="1453">
                  <c:v>590.6</c:v>
                </c:pt>
                <c:pt idx="1454">
                  <c:v>590.79999999999995</c:v>
                </c:pt>
                <c:pt idx="1455">
                  <c:v>591</c:v>
                </c:pt>
                <c:pt idx="1456">
                  <c:v>591.20000000000005</c:v>
                </c:pt>
                <c:pt idx="1457">
                  <c:v>591.4</c:v>
                </c:pt>
                <c:pt idx="1458">
                  <c:v>591.6</c:v>
                </c:pt>
                <c:pt idx="1459">
                  <c:v>591.79999999999995</c:v>
                </c:pt>
                <c:pt idx="1460">
                  <c:v>592</c:v>
                </c:pt>
                <c:pt idx="1461">
                  <c:v>592.20000000000005</c:v>
                </c:pt>
                <c:pt idx="1462">
                  <c:v>592.4</c:v>
                </c:pt>
                <c:pt idx="1463">
                  <c:v>592.6</c:v>
                </c:pt>
                <c:pt idx="1464">
                  <c:v>592.79999999999995</c:v>
                </c:pt>
                <c:pt idx="1465">
                  <c:v>593</c:v>
                </c:pt>
                <c:pt idx="1466">
                  <c:v>593.20000000000005</c:v>
                </c:pt>
                <c:pt idx="1467">
                  <c:v>593.4</c:v>
                </c:pt>
                <c:pt idx="1468">
                  <c:v>593.6</c:v>
                </c:pt>
                <c:pt idx="1469">
                  <c:v>593.79999999999995</c:v>
                </c:pt>
                <c:pt idx="1470">
                  <c:v>594</c:v>
                </c:pt>
                <c:pt idx="1471">
                  <c:v>594.20000000000005</c:v>
                </c:pt>
                <c:pt idx="1472">
                  <c:v>594.4</c:v>
                </c:pt>
                <c:pt idx="1473">
                  <c:v>594.6</c:v>
                </c:pt>
                <c:pt idx="1474">
                  <c:v>594.79999999999995</c:v>
                </c:pt>
                <c:pt idx="1475">
                  <c:v>595</c:v>
                </c:pt>
                <c:pt idx="1476">
                  <c:v>595.20000000000005</c:v>
                </c:pt>
                <c:pt idx="1477">
                  <c:v>595.4</c:v>
                </c:pt>
                <c:pt idx="1478">
                  <c:v>595.6</c:v>
                </c:pt>
                <c:pt idx="1479">
                  <c:v>595.79999999999995</c:v>
                </c:pt>
                <c:pt idx="1480">
                  <c:v>596</c:v>
                </c:pt>
                <c:pt idx="1481">
                  <c:v>596.20000000000005</c:v>
                </c:pt>
                <c:pt idx="1482">
                  <c:v>596.4</c:v>
                </c:pt>
                <c:pt idx="1483">
                  <c:v>596.6</c:v>
                </c:pt>
                <c:pt idx="1484">
                  <c:v>596.79999999999995</c:v>
                </c:pt>
                <c:pt idx="1485">
                  <c:v>597</c:v>
                </c:pt>
                <c:pt idx="1486">
                  <c:v>597.20000000000005</c:v>
                </c:pt>
                <c:pt idx="1487">
                  <c:v>597.4</c:v>
                </c:pt>
                <c:pt idx="1488">
                  <c:v>597.6</c:v>
                </c:pt>
                <c:pt idx="1489">
                  <c:v>597.79999999999995</c:v>
                </c:pt>
                <c:pt idx="1490">
                  <c:v>598</c:v>
                </c:pt>
                <c:pt idx="1491">
                  <c:v>598.20000000000005</c:v>
                </c:pt>
                <c:pt idx="1492">
                  <c:v>598.4</c:v>
                </c:pt>
                <c:pt idx="1493">
                  <c:v>598.6</c:v>
                </c:pt>
                <c:pt idx="1494">
                  <c:v>598.79999999999995</c:v>
                </c:pt>
                <c:pt idx="1495">
                  <c:v>599</c:v>
                </c:pt>
                <c:pt idx="1496">
                  <c:v>599.20000000000005</c:v>
                </c:pt>
                <c:pt idx="1497">
                  <c:v>599.4</c:v>
                </c:pt>
                <c:pt idx="1498">
                  <c:v>599.6</c:v>
                </c:pt>
                <c:pt idx="1499">
                  <c:v>599.79999999999995</c:v>
                </c:pt>
                <c:pt idx="1500">
                  <c:v>600</c:v>
                </c:pt>
              </c:numCache>
            </c:numRef>
          </c:xVal>
          <c:yVal>
            <c:numRef>
              <c:f>'5cm_275'!$F$32:$F$1532</c:f>
              <c:numCache>
                <c:formatCode>General</c:formatCode>
                <c:ptCount val="1501"/>
                <c:pt idx="100">
                  <c:v>18.760000000000002</c:v>
                </c:pt>
                <c:pt idx="101">
                  <c:v>20.07</c:v>
                </c:pt>
                <c:pt idx="102">
                  <c:v>20.7</c:v>
                </c:pt>
                <c:pt idx="103">
                  <c:v>20.079999999999995</c:v>
                </c:pt>
                <c:pt idx="104">
                  <c:v>19.45</c:v>
                </c:pt>
                <c:pt idx="105">
                  <c:v>18.82</c:v>
                </c:pt>
                <c:pt idx="106">
                  <c:v>18.62</c:v>
                </c:pt>
                <c:pt idx="107">
                  <c:v>17.64</c:v>
                </c:pt>
                <c:pt idx="108">
                  <c:v>19.130000000000003</c:v>
                </c:pt>
                <c:pt idx="109">
                  <c:v>18.75</c:v>
                </c:pt>
                <c:pt idx="110">
                  <c:v>19.39</c:v>
                </c:pt>
                <c:pt idx="111">
                  <c:v>17.920000000000002</c:v>
                </c:pt>
                <c:pt idx="112">
                  <c:v>16.989999999999991</c:v>
                </c:pt>
                <c:pt idx="113">
                  <c:v>17.979999999999997</c:v>
                </c:pt>
                <c:pt idx="114">
                  <c:v>17.190000000000001</c:v>
                </c:pt>
                <c:pt idx="115">
                  <c:v>16.959999999999997</c:v>
                </c:pt>
                <c:pt idx="116">
                  <c:v>17.3</c:v>
                </c:pt>
                <c:pt idx="117">
                  <c:v>16.86</c:v>
                </c:pt>
                <c:pt idx="118">
                  <c:v>16.739999999999995</c:v>
                </c:pt>
                <c:pt idx="119">
                  <c:v>17.8</c:v>
                </c:pt>
                <c:pt idx="120">
                  <c:v>18.32</c:v>
                </c:pt>
                <c:pt idx="121">
                  <c:v>18.939999999999998</c:v>
                </c:pt>
                <c:pt idx="122">
                  <c:v>17.979999999999997</c:v>
                </c:pt>
                <c:pt idx="123">
                  <c:v>17.21</c:v>
                </c:pt>
                <c:pt idx="124">
                  <c:v>17.760000000000002</c:v>
                </c:pt>
                <c:pt idx="125">
                  <c:v>17.010000000000005</c:v>
                </c:pt>
                <c:pt idx="126">
                  <c:v>16.84</c:v>
                </c:pt>
                <c:pt idx="127">
                  <c:v>16.72</c:v>
                </c:pt>
                <c:pt idx="128">
                  <c:v>16.09</c:v>
                </c:pt>
                <c:pt idx="129">
                  <c:v>16.53</c:v>
                </c:pt>
                <c:pt idx="130">
                  <c:v>16.53</c:v>
                </c:pt>
                <c:pt idx="131">
                  <c:v>16.010000000000005</c:v>
                </c:pt>
                <c:pt idx="132">
                  <c:v>16.239999999999995</c:v>
                </c:pt>
                <c:pt idx="133">
                  <c:v>16.29</c:v>
                </c:pt>
                <c:pt idx="134">
                  <c:v>16.350000000000001</c:v>
                </c:pt>
                <c:pt idx="135">
                  <c:v>16.130000000000003</c:v>
                </c:pt>
                <c:pt idx="136">
                  <c:v>16.53</c:v>
                </c:pt>
                <c:pt idx="137">
                  <c:v>16.07</c:v>
                </c:pt>
                <c:pt idx="138">
                  <c:v>16.510000000000005</c:v>
                </c:pt>
                <c:pt idx="139">
                  <c:v>16.87</c:v>
                </c:pt>
                <c:pt idx="140">
                  <c:v>16.27</c:v>
                </c:pt>
                <c:pt idx="141">
                  <c:v>16.3</c:v>
                </c:pt>
                <c:pt idx="142">
                  <c:v>16.34</c:v>
                </c:pt>
                <c:pt idx="143">
                  <c:v>16.37</c:v>
                </c:pt>
                <c:pt idx="144">
                  <c:v>15.5</c:v>
                </c:pt>
                <c:pt idx="145">
                  <c:v>15.4</c:v>
                </c:pt>
                <c:pt idx="146">
                  <c:v>14.950000000000001</c:v>
                </c:pt>
                <c:pt idx="147">
                  <c:v>14.370000000000001</c:v>
                </c:pt>
                <c:pt idx="148">
                  <c:v>14.83</c:v>
                </c:pt>
                <c:pt idx="149">
                  <c:v>14.860000000000001</c:v>
                </c:pt>
                <c:pt idx="150">
                  <c:v>15.31</c:v>
                </c:pt>
                <c:pt idx="151">
                  <c:v>14.62</c:v>
                </c:pt>
                <c:pt idx="152">
                  <c:v>15.25</c:v>
                </c:pt>
                <c:pt idx="153">
                  <c:v>15.5</c:v>
                </c:pt>
                <c:pt idx="154">
                  <c:v>16.459999999999997</c:v>
                </c:pt>
                <c:pt idx="155">
                  <c:v>16.329999999999995</c:v>
                </c:pt>
                <c:pt idx="156">
                  <c:v>17.53</c:v>
                </c:pt>
                <c:pt idx="157">
                  <c:v>16.72</c:v>
                </c:pt>
                <c:pt idx="158">
                  <c:v>16.47</c:v>
                </c:pt>
                <c:pt idx="159">
                  <c:v>15.57</c:v>
                </c:pt>
                <c:pt idx="160">
                  <c:v>15.67</c:v>
                </c:pt>
                <c:pt idx="161">
                  <c:v>15.56</c:v>
                </c:pt>
                <c:pt idx="162">
                  <c:v>16.07</c:v>
                </c:pt>
                <c:pt idx="163">
                  <c:v>15.850000000000001</c:v>
                </c:pt>
                <c:pt idx="164">
                  <c:v>15.28</c:v>
                </c:pt>
                <c:pt idx="165">
                  <c:v>15.56</c:v>
                </c:pt>
                <c:pt idx="166">
                  <c:v>15.17</c:v>
                </c:pt>
                <c:pt idx="167">
                  <c:v>15.370000000000001</c:v>
                </c:pt>
                <c:pt idx="168">
                  <c:v>15.59</c:v>
                </c:pt>
                <c:pt idx="169">
                  <c:v>16.71</c:v>
                </c:pt>
                <c:pt idx="170">
                  <c:v>15.11</c:v>
                </c:pt>
                <c:pt idx="171">
                  <c:v>16.5</c:v>
                </c:pt>
                <c:pt idx="172">
                  <c:v>15.98</c:v>
                </c:pt>
                <c:pt idx="173">
                  <c:v>16.260000000000002</c:v>
                </c:pt>
                <c:pt idx="174">
                  <c:v>17.110000000000003</c:v>
                </c:pt>
                <c:pt idx="175">
                  <c:v>16.84</c:v>
                </c:pt>
                <c:pt idx="176">
                  <c:v>16.559999999999999</c:v>
                </c:pt>
                <c:pt idx="177">
                  <c:v>15.62</c:v>
                </c:pt>
                <c:pt idx="178">
                  <c:v>14.43</c:v>
                </c:pt>
                <c:pt idx="179">
                  <c:v>14.06</c:v>
                </c:pt>
                <c:pt idx="180">
                  <c:v>14.239999999999998</c:v>
                </c:pt>
                <c:pt idx="181">
                  <c:v>13.12</c:v>
                </c:pt>
                <c:pt idx="182">
                  <c:v>12.61</c:v>
                </c:pt>
                <c:pt idx="183">
                  <c:v>12.05</c:v>
                </c:pt>
                <c:pt idx="184">
                  <c:v>12.43</c:v>
                </c:pt>
                <c:pt idx="185">
                  <c:v>13.54</c:v>
                </c:pt>
                <c:pt idx="186">
                  <c:v>13.41</c:v>
                </c:pt>
                <c:pt idx="187">
                  <c:v>13.229999999999999</c:v>
                </c:pt>
                <c:pt idx="188">
                  <c:v>13.31</c:v>
                </c:pt>
                <c:pt idx="189">
                  <c:v>12.7</c:v>
                </c:pt>
                <c:pt idx="190">
                  <c:v>12.42</c:v>
                </c:pt>
                <c:pt idx="191">
                  <c:v>13.05</c:v>
                </c:pt>
                <c:pt idx="192">
                  <c:v>12.55</c:v>
                </c:pt>
                <c:pt idx="193">
                  <c:v>13.28</c:v>
                </c:pt>
                <c:pt idx="194">
                  <c:v>13.7</c:v>
                </c:pt>
                <c:pt idx="195">
                  <c:v>13.62</c:v>
                </c:pt>
                <c:pt idx="196">
                  <c:v>13.229999999999999</c:v>
                </c:pt>
                <c:pt idx="197">
                  <c:v>13.25</c:v>
                </c:pt>
                <c:pt idx="198">
                  <c:v>12.58</c:v>
                </c:pt>
                <c:pt idx="199">
                  <c:v>13.15</c:v>
                </c:pt>
                <c:pt idx="200">
                  <c:v>13.46</c:v>
                </c:pt>
                <c:pt idx="201">
                  <c:v>13.88</c:v>
                </c:pt>
                <c:pt idx="202">
                  <c:v>14.639999999999999</c:v>
                </c:pt>
                <c:pt idx="203">
                  <c:v>13.96</c:v>
                </c:pt>
                <c:pt idx="204">
                  <c:v>13.9</c:v>
                </c:pt>
                <c:pt idx="205">
                  <c:v>13.370000000000001</c:v>
                </c:pt>
                <c:pt idx="206">
                  <c:v>13.88</c:v>
                </c:pt>
                <c:pt idx="207">
                  <c:v>13.219999999999999</c:v>
                </c:pt>
                <c:pt idx="208">
                  <c:v>13.93</c:v>
                </c:pt>
                <c:pt idx="209">
                  <c:v>13.54</c:v>
                </c:pt>
                <c:pt idx="210">
                  <c:v>13.78</c:v>
                </c:pt>
                <c:pt idx="211">
                  <c:v>12.8</c:v>
                </c:pt>
                <c:pt idx="212">
                  <c:v>12.08</c:v>
                </c:pt>
                <c:pt idx="213">
                  <c:v>11.84</c:v>
                </c:pt>
                <c:pt idx="214">
                  <c:v>12.91</c:v>
                </c:pt>
                <c:pt idx="215">
                  <c:v>12.62</c:v>
                </c:pt>
                <c:pt idx="216">
                  <c:v>12.66</c:v>
                </c:pt>
                <c:pt idx="217">
                  <c:v>13.55</c:v>
                </c:pt>
                <c:pt idx="218">
                  <c:v>13.17</c:v>
                </c:pt>
                <c:pt idx="219">
                  <c:v>12.38</c:v>
                </c:pt>
                <c:pt idx="220">
                  <c:v>13.78</c:v>
                </c:pt>
                <c:pt idx="221">
                  <c:v>13.7</c:v>
                </c:pt>
                <c:pt idx="222">
                  <c:v>14.49</c:v>
                </c:pt>
                <c:pt idx="223">
                  <c:v>13.53</c:v>
                </c:pt>
                <c:pt idx="224">
                  <c:v>13.52</c:v>
                </c:pt>
                <c:pt idx="225">
                  <c:v>13.9</c:v>
                </c:pt>
                <c:pt idx="226">
                  <c:v>13.78</c:v>
                </c:pt>
                <c:pt idx="227">
                  <c:v>14.739999999999998</c:v>
                </c:pt>
                <c:pt idx="228">
                  <c:v>13.8</c:v>
                </c:pt>
                <c:pt idx="229">
                  <c:v>14.09</c:v>
                </c:pt>
                <c:pt idx="230">
                  <c:v>13.739999999999998</c:v>
                </c:pt>
                <c:pt idx="231">
                  <c:v>13.07</c:v>
                </c:pt>
                <c:pt idx="232">
                  <c:v>13.4</c:v>
                </c:pt>
                <c:pt idx="233">
                  <c:v>13.629999999999999</c:v>
                </c:pt>
                <c:pt idx="234">
                  <c:v>13.850000000000001</c:v>
                </c:pt>
                <c:pt idx="235">
                  <c:v>13.5</c:v>
                </c:pt>
                <c:pt idx="236">
                  <c:v>13.09</c:v>
                </c:pt>
                <c:pt idx="237">
                  <c:v>14.38</c:v>
                </c:pt>
                <c:pt idx="238">
                  <c:v>14.01</c:v>
                </c:pt>
                <c:pt idx="239">
                  <c:v>15.12</c:v>
                </c:pt>
                <c:pt idx="240">
                  <c:v>14.77</c:v>
                </c:pt>
                <c:pt idx="241">
                  <c:v>14.11</c:v>
                </c:pt>
                <c:pt idx="242">
                  <c:v>13.92</c:v>
                </c:pt>
                <c:pt idx="243">
                  <c:v>13.27</c:v>
                </c:pt>
                <c:pt idx="244">
                  <c:v>12.51</c:v>
                </c:pt>
                <c:pt idx="245">
                  <c:v>11.92</c:v>
                </c:pt>
                <c:pt idx="246">
                  <c:v>12.19</c:v>
                </c:pt>
                <c:pt idx="247">
                  <c:v>12.639999999999999</c:v>
                </c:pt>
                <c:pt idx="248">
                  <c:v>13.55</c:v>
                </c:pt>
                <c:pt idx="249">
                  <c:v>13.76</c:v>
                </c:pt>
                <c:pt idx="250">
                  <c:v>14.15</c:v>
                </c:pt>
                <c:pt idx="251">
                  <c:v>14.84</c:v>
                </c:pt>
                <c:pt idx="252">
                  <c:v>14.65</c:v>
                </c:pt>
                <c:pt idx="253">
                  <c:v>14.139999999999999</c:v>
                </c:pt>
                <c:pt idx="254">
                  <c:v>13.870000000000001</c:v>
                </c:pt>
                <c:pt idx="255">
                  <c:v>14.91</c:v>
                </c:pt>
                <c:pt idx="256">
                  <c:v>14.75</c:v>
                </c:pt>
                <c:pt idx="257">
                  <c:v>13.59</c:v>
                </c:pt>
                <c:pt idx="258">
                  <c:v>13.79</c:v>
                </c:pt>
                <c:pt idx="259">
                  <c:v>14.26</c:v>
                </c:pt>
                <c:pt idx="260">
                  <c:v>14.55</c:v>
                </c:pt>
                <c:pt idx="261">
                  <c:v>14.77</c:v>
                </c:pt>
                <c:pt idx="262">
                  <c:v>15.28</c:v>
                </c:pt>
                <c:pt idx="263">
                  <c:v>14.83</c:v>
                </c:pt>
                <c:pt idx="264">
                  <c:v>14.739999999999998</c:v>
                </c:pt>
                <c:pt idx="265">
                  <c:v>15</c:v>
                </c:pt>
                <c:pt idx="266">
                  <c:v>15.370000000000001</c:v>
                </c:pt>
                <c:pt idx="267">
                  <c:v>14.55</c:v>
                </c:pt>
                <c:pt idx="268">
                  <c:v>14.65</c:v>
                </c:pt>
                <c:pt idx="269">
                  <c:v>15.4</c:v>
                </c:pt>
                <c:pt idx="270">
                  <c:v>15.4</c:v>
                </c:pt>
                <c:pt idx="271">
                  <c:v>14.15</c:v>
                </c:pt>
                <c:pt idx="272">
                  <c:v>12.860000000000001</c:v>
                </c:pt>
                <c:pt idx="273">
                  <c:v>12.28</c:v>
                </c:pt>
                <c:pt idx="274">
                  <c:v>13.25</c:v>
                </c:pt>
                <c:pt idx="275">
                  <c:v>13.75</c:v>
                </c:pt>
                <c:pt idx="276">
                  <c:v>14.34</c:v>
                </c:pt>
                <c:pt idx="277">
                  <c:v>13.43</c:v>
                </c:pt>
                <c:pt idx="278">
                  <c:v>13.58</c:v>
                </c:pt>
                <c:pt idx="279">
                  <c:v>14.82</c:v>
                </c:pt>
                <c:pt idx="280">
                  <c:v>14.850000000000001</c:v>
                </c:pt>
                <c:pt idx="281">
                  <c:v>14.57</c:v>
                </c:pt>
                <c:pt idx="282">
                  <c:v>14.8</c:v>
                </c:pt>
                <c:pt idx="283">
                  <c:v>15.39</c:v>
                </c:pt>
                <c:pt idx="284">
                  <c:v>14.729999999999999</c:v>
                </c:pt>
                <c:pt idx="285">
                  <c:v>14.31</c:v>
                </c:pt>
                <c:pt idx="286">
                  <c:v>14.709999999999999</c:v>
                </c:pt>
                <c:pt idx="287">
                  <c:v>14.78</c:v>
                </c:pt>
                <c:pt idx="288">
                  <c:v>15.02</c:v>
                </c:pt>
                <c:pt idx="289">
                  <c:v>14.93</c:v>
                </c:pt>
                <c:pt idx="290">
                  <c:v>16.3</c:v>
                </c:pt>
                <c:pt idx="291">
                  <c:v>15.57</c:v>
                </c:pt>
                <c:pt idx="292">
                  <c:v>15.950000000000001</c:v>
                </c:pt>
                <c:pt idx="293">
                  <c:v>16.23</c:v>
                </c:pt>
                <c:pt idx="294">
                  <c:v>16.149999999999999</c:v>
                </c:pt>
                <c:pt idx="295">
                  <c:v>14.75</c:v>
                </c:pt>
                <c:pt idx="296">
                  <c:v>15</c:v>
                </c:pt>
                <c:pt idx="297">
                  <c:v>15.38</c:v>
                </c:pt>
                <c:pt idx="298">
                  <c:v>15.26</c:v>
                </c:pt>
                <c:pt idx="299">
                  <c:v>15.96</c:v>
                </c:pt>
                <c:pt idx="300">
                  <c:v>15.3</c:v>
                </c:pt>
                <c:pt idx="301">
                  <c:v>14.83</c:v>
                </c:pt>
                <c:pt idx="302">
                  <c:v>14.75</c:v>
                </c:pt>
                <c:pt idx="303">
                  <c:v>16</c:v>
                </c:pt>
                <c:pt idx="304">
                  <c:v>15.69</c:v>
                </c:pt>
                <c:pt idx="305">
                  <c:v>15.05</c:v>
                </c:pt>
                <c:pt idx="306">
                  <c:v>16.62</c:v>
                </c:pt>
                <c:pt idx="307">
                  <c:v>17.630000000000003</c:v>
                </c:pt>
                <c:pt idx="308">
                  <c:v>16.41</c:v>
                </c:pt>
                <c:pt idx="309">
                  <c:v>16.989999999999991</c:v>
                </c:pt>
                <c:pt idx="310">
                  <c:v>17.649999999999999</c:v>
                </c:pt>
                <c:pt idx="311">
                  <c:v>16.110000000000003</c:v>
                </c:pt>
                <c:pt idx="312">
                  <c:v>15.950000000000001</c:v>
                </c:pt>
                <c:pt idx="313">
                  <c:v>14.93</c:v>
                </c:pt>
                <c:pt idx="314">
                  <c:v>15.33</c:v>
                </c:pt>
                <c:pt idx="315">
                  <c:v>15.450000000000001</c:v>
                </c:pt>
                <c:pt idx="316">
                  <c:v>16.36</c:v>
                </c:pt>
                <c:pt idx="317">
                  <c:v>16.03</c:v>
                </c:pt>
                <c:pt idx="318">
                  <c:v>16.91</c:v>
                </c:pt>
                <c:pt idx="319">
                  <c:v>17.350000000000001</c:v>
                </c:pt>
                <c:pt idx="320">
                  <c:v>17.09</c:v>
                </c:pt>
                <c:pt idx="321">
                  <c:v>16.27</c:v>
                </c:pt>
                <c:pt idx="322">
                  <c:v>15.41</c:v>
                </c:pt>
                <c:pt idx="323">
                  <c:v>16.670000000000005</c:v>
                </c:pt>
                <c:pt idx="324">
                  <c:v>16.2</c:v>
                </c:pt>
                <c:pt idx="325">
                  <c:v>17.18</c:v>
                </c:pt>
                <c:pt idx="326">
                  <c:v>16.130000000000003</c:v>
                </c:pt>
                <c:pt idx="327">
                  <c:v>16.979999999999997</c:v>
                </c:pt>
                <c:pt idx="328">
                  <c:v>16.38</c:v>
                </c:pt>
                <c:pt idx="329">
                  <c:v>17.62</c:v>
                </c:pt>
                <c:pt idx="330">
                  <c:v>17.59</c:v>
                </c:pt>
                <c:pt idx="331">
                  <c:v>17.2</c:v>
                </c:pt>
                <c:pt idx="332">
                  <c:v>16.979999999999997</c:v>
                </c:pt>
                <c:pt idx="333">
                  <c:v>16.66</c:v>
                </c:pt>
                <c:pt idx="334">
                  <c:v>17.260000000000002</c:v>
                </c:pt>
                <c:pt idx="335">
                  <c:v>18.690000000000001</c:v>
                </c:pt>
                <c:pt idx="336">
                  <c:v>18.170000000000005</c:v>
                </c:pt>
                <c:pt idx="337">
                  <c:v>18.32</c:v>
                </c:pt>
                <c:pt idx="338">
                  <c:v>19.34</c:v>
                </c:pt>
                <c:pt idx="339">
                  <c:v>19.100000000000001</c:v>
                </c:pt>
                <c:pt idx="340">
                  <c:v>19.829999999999995</c:v>
                </c:pt>
                <c:pt idx="341">
                  <c:v>19.2</c:v>
                </c:pt>
                <c:pt idx="342">
                  <c:v>18.82</c:v>
                </c:pt>
                <c:pt idx="343">
                  <c:v>18.54</c:v>
                </c:pt>
                <c:pt idx="344">
                  <c:v>19.420000000000002</c:v>
                </c:pt>
                <c:pt idx="345">
                  <c:v>18.5</c:v>
                </c:pt>
                <c:pt idx="346">
                  <c:v>18.610000000000003</c:v>
                </c:pt>
                <c:pt idx="347">
                  <c:v>18.7</c:v>
                </c:pt>
                <c:pt idx="348">
                  <c:v>18.91</c:v>
                </c:pt>
                <c:pt idx="349">
                  <c:v>19.27</c:v>
                </c:pt>
                <c:pt idx="350">
                  <c:v>19.68</c:v>
                </c:pt>
                <c:pt idx="351">
                  <c:v>20.32</c:v>
                </c:pt>
                <c:pt idx="352">
                  <c:v>19.23</c:v>
                </c:pt>
                <c:pt idx="353">
                  <c:v>20.34</c:v>
                </c:pt>
                <c:pt idx="354">
                  <c:v>19.989999999999991</c:v>
                </c:pt>
                <c:pt idx="355">
                  <c:v>19.77</c:v>
                </c:pt>
                <c:pt idx="356">
                  <c:v>20.239999999999995</c:v>
                </c:pt>
                <c:pt idx="357">
                  <c:v>18.32</c:v>
                </c:pt>
                <c:pt idx="358">
                  <c:v>18.66</c:v>
                </c:pt>
                <c:pt idx="359">
                  <c:v>20.04</c:v>
                </c:pt>
                <c:pt idx="360">
                  <c:v>19.91</c:v>
                </c:pt>
                <c:pt idx="361">
                  <c:v>20</c:v>
                </c:pt>
                <c:pt idx="362">
                  <c:v>20.260000000000002</c:v>
                </c:pt>
                <c:pt idx="363">
                  <c:v>21.8</c:v>
                </c:pt>
                <c:pt idx="364">
                  <c:v>21.310000000000002</c:v>
                </c:pt>
                <c:pt idx="365">
                  <c:v>21.89</c:v>
                </c:pt>
                <c:pt idx="366">
                  <c:v>21.79</c:v>
                </c:pt>
                <c:pt idx="367">
                  <c:v>21.1</c:v>
                </c:pt>
                <c:pt idx="368">
                  <c:v>21.41</c:v>
                </c:pt>
                <c:pt idx="369">
                  <c:v>21.66</c:v>
                </c:pt>
                <c:pt idx="370">
                  <c:v>21.17</c:v>
                </c:pt>
                <c:pt idx="371">
                  <c:v>21.54</c:v>
                </c:pt>
                <c:pt idx="372">
                  <c:v>21.23</c:v>
                </c:pt>
                <c:pt idx="373">
                  <c:v>21.979999999999997</c:v>
                </c:pt>
                <c:pt idx="374">
                  <c:v>21.89</c:v>
                </c:pt>
                <c:pt idx="375">
                  <c:v>21.9</c:v>
                </c:pt>
                <c:pt idx="376">
                  <c:v>22.68</c:v>
                </c:pt>
                <c:pt idx="377">
                  <c:v>22.810000000000002</c:v>
                </c:pt>
                <c:pt idx="378">
                  <c:v>22.93</c:v>
                </c:pt>
                <c:pt idx="379">
                  <c:v>22.87</c:v>
                </c:pt>
                <c:pt idx="380">
                  <c:v>22.979999999999997</c:v>
                </c:pt>
                <c:pt idx="381">
                  <c:v>23.57</c:v>
                </c:pt>
                <c:pt idx="382">
                  <c:v>24.62</c:v>
                </c:pt>
                <c:pt idx="383">
                  <c:v>24.75</c:v>
                </c:pt>
                <c:pt idx="384">
                  <c:v>24.23</c:v>
                </c:pt>
                <c:pt idx="385">
                  <c:v>24.51</c:v>
                </c:pt>
                <c:pt idx="386">
                  <c:v>25.01</c:v>
                </c:pt>
                <c:pt idx="387">
                  <c:v>24.279999999999998</c:v>
                </c:pt>
                <c:pt idx="388">
                  <c:v>24.71</c:v>
                </c:pt>
                <c:pt idx="389">
                  <c:v>24.41</c:v>
                </c:pt>
                <c:pt idx="390">
                  <c:v>23.830000000000002</c:v>
                </c:pt>
                <c:pt idx="391">
                  <c:v>24.38</c:v>
                </c:pt>
                <c:pt idx="392">
                  <c:v>25.66</c:v>
                </c:pt>
                <c:pt idx="393">
                  <c:v>26.86</c:v>
                </c:pt>
                <c:pt idx="394">
                  <c:v>27.630000000000003</c:v>
                </c:pt>
                <c:pt idx="395">
                  <c:v>27.1</c:v>
                </c:pt>
                <c:pt idx="396">
                  <c:v>27.27</c:v>
                </c:pt>
                <c:pt idx="397">
                  <c:v>27.43</c:v>
                </c:pt>
                <c:pt idx="398">
                  <c:v>27.479999999999997</c:v>
                </c:pt>
                <c:pt idx="399">
                  <c:v>28.25</c:v>
                </c:pt>
                <c:pt idx="400">
                  <c:v>28.459999999999997</c:v>
                </c:pt>
                <c:pt idx="401">
                  <c:v>29.71</c:v>
                </c:pt>
                <c:pt idx="402">
                  <c:v>31.04</c:v>
                </c:pt>
                <c:pt idx="403">
                  <c:v>30.8</c:v>
                </c:pt>
                <c:pt idx="404">
                  <c:v>30.66</c:v>
                </c:pt>
                <c:pt idx="405">
                  <c:v>30</c:v>
                </c:pt>
                <c:pt idx="406">
                  <c:v>30.419999999999998</c:v>
                </c:pt>
                <c:pt idx="407">
                  <c:v>30.59</c:v>
                </c:pt>
                <c:pt idx="408">
                  <c:v>29.67</c:v>
                </c:pt>
                <c:pt idx="409">
                  <c:v>31.21</c:v>
                </c:pt>
                <c:pt idx="410">
                  <c:v>31.54</c:v>
                </c:pt>
                <c:pt idx="411">
                  <c:v>30.21</c:v>
                </c:pt>
                <c:pt idx="412">
                  <c:v>30.85</c:v>
                </c:pt>
                <c:pt idx="413">
                  <c:v>31.06</c:v>
                </c:pt>
                <c:pt idx="414">
                  <c:v>30.56</c:v>
                </c:pt>
                <c:pt idx="415">
                  <c:v>31.91</c:v>
                </c:pt>
                <c:pt idx="416">
                  <c:v>32.520000000000003</c:v>
                </c:pt>
                <c:pt idx="417">
                  <c:v>31.97</c:v>
                </c:pt>
                <c:pt idx="418">
                  <c:v>32.839999999999996</c:v>
                </c:pt>
                <c:pt idx="419">
                  <c:v>35.550000000000004</c:v>
                </c:pt>
                <c:pt idx="420">
                  <c:v>37.32</c:v>
                </c:pt>
                <c:pt idx="421">
                  <c:v>38.700000000000003</c:v>
                </c:pt>
                <c:pt idx="422">
                  <c:v>38.309999999999995</c:v>
                </c:pt>
                <c:pt idx="423">
                  <c:v>38.370000000000005</c:v>
                </c:pt>
                <c:pt idx="424">
                  <c:v>38.230000000000011</c:v>
                </c:pt>
                <c:pt idx="425">
                  <c:v>39.68</c:v>
                </c:pt>
                <c:pt idx="426">
                  <c:v>41.949999999999996</c:v>
                </c:pt>
                <c:pt idx="427">
                  <c:v>40.57</c:v>
                </c:pt>
                <c:pt idx="428">
                  <c:v>41.02</c:v>
                </c:pt>
                <c:pt idx="429">
                  <c:v>41.53</c:v>
                </c:pt>
                <c:pt idx="430">
                  <c:v>40.97</c:v>
                </c:pt>
                <c:pt idx="431">
                  <c:v>39.730000000000011</c:v>
                </c:pt>
                <c:pt idx="432">
                  <c:v>39.270000000000003</c:v>
                </c:pt>
                <c:pt idx="433">
                  <c:v>38.65</c:v>
                </c:pt>
                <c:pt idx="434">
                  <c:v>38.449999999999996</c:v>
                </c:pt>
                <c:pt idx="435">
                  <c:v>39.220000000000006</c:v>
                </c:pt>
                <c:pt idx="436">
                  <c:v>40.130000000000003</c:v>
                </c:pt>
                <c:pt idx="437">
                  <c:v>40.47</c:v>
                </c:pt>
                <c:pt idx="438">
                  <c:v>42.99</c:v>
                </c:pt>
                <c:pt idx="439">
                  <c:v>43.809999999999995</c:v>
                </c:pt>
                <c:pt idx="440">
                  <c:v>44.86</c:v>
                </c:pt>
                <c:pt idx="441">
                  <c:v>44.43</c:v>
                </c:pt>
                <c:pt idx="442">
                  <c:v>46.9</c:v>
                </c:pt>
                <c:pt idx="443">
                  <c:v>45.91</c:v>
                </c:pt>
                <c:pt idx="444">
                  <c:v>45.91</c:v>
                </c:pt>
                <c:pt idx="445">
                  <c:v>46.36</c:v>
                </c:pt>
                <c:pt idx="446">
                  <c:v>47.8</c:v>
                </c:pt>
                <c:pt idx="447">
                  <c:v>47.75</c:v>
                </c:pt>
                <c:pt idx="448">
                  <c:v>47.46</c:v>
                </c:pt>
                <c:pt idx="449">
                  <c:v>47.44</c:v>
                </c:pt>
                <c:pt idx="450">
                  <c:v>47.9</c:v>
                </c:pt>
                <c:pt idx="451">
                  <c:v>48.36</c:v>
                </c:pt>
                <c:pt idx="452">
                  <c:v>48.349999999999994</c:v>
                </c:pt>
                <c:pt idx="453">
                  <c:v>48.71</c:v>
                </c:pt>
                <c:pt idx="454">
                  <c:v>49.94</c:v>
                </c:pt>
                <c:pt idx="455">
                  <c:v>51.160000000000004</c:v>
                </c:pt>
                <c:pt idx="456">
                  <c:v>51.9</c:v>
                </c:pt>
                <c:pt idx="457">
                  <c:v>53.5</c:v>
                </c:pt>
                <c:pt idx="458">
                  <c:v>52.849999999999994</c:v>
                </c:pt>
                <c:pt idx="459">
                  <c:v>55.77</c:v>
                </c:pt>
                <c:pt idx="460">
                  <c:v>56.339999999999996</c:v>
                </c:pt>
                <c:pt idx="461">
                  <c:v>57.839999999999996</c:v>
                </c:pt>
                <c:pt idx="462">
                  <c:v>58.49</c:v>
                </c:pt>
                <c:pt idx="463">
                  <c:v>57.82</c:v>
                </c:pt>
                <c:pt idx="464">
                  <c:v>57.97</c:v>
                </c:pt>
                <c:pt idx="465">
                  <c:v>58.05</c:v>
                </c:pt>
                <c:pt idx="466">
                  <c:v>58.760000000000005</c:v>
                </c:pt>
                <c:pt idx="467">
                  <c:v>59.120000000000005</c:v>
                </c:pt>
                <c:pt idx="468">
                  <c:v>60.2</c:v>
                </c:pt>
                <c:pt idx="469">
                  <c:v>60.54</c:v>
                </c:pt>
                <c:pt idx="470">
                  <c:v>61.309999999999995</c:v>
                </c:pt>
                <c:pt idx="471">
                  <c:v>61.32</c:v>
                </c:pt>
                <c:pt idx="472">
                  <c:v>61.220000000000006</c:v>
                </c:pt>
                <c:pt idx="473">
                  <c:v>59.82</c:v>
                </c:pt>
                <c:pt idx="474">
                  <c:v>62.190000000000005</c:v>
                </c:pt>
                <c:pt idx="475">
                  <c:v>62.54</c:v>
                </c:pt>
                <c:pt idx="476">
                  <c:v>62.75</c:v>
                </c:pt>
                <c:pt idx="477">
                  <c:v>64.92</c:v>
                </c:pt>
                <c:pt idx="478">
                  <c:v>65.989999999999995</c:v>
                </c:pt>
                <c:pt idx="479">
                  <c:v>67.53</c:v>
                </c:pt>
                <c:pt idx="480">
                  <c:v>66.81</c:v>
                </c:pt>
                <c:pt idx="481">
                  <c:v>67.599999999999994</c:v>
                </c:pt>
                <c:pt idx="482">
                  <c:v>67.400000000000006</c:v>
                </c:pt>
                <c:pt idx="483">
                  <c:v>67.98</c:v>
                </c:pt>
                <c:pt idx="484">
                  <c:v>69.440000000000012</c:v>
                </c:pt>
                <c:pt idx="485">
                  <c:v>71.149999999999991</c:v>
                </c:pt>
                <c:pt idx="486">
                  <c:v>72.489999999999995</c:v>
                </c:pt>
                <c:pt idx="487">
                  <c:v>74.45</c:v>
                </c:pt>
                <c:pt idx="488">
                  <c:v>75.910000000000011</c:v>
                </c:pt>
                <c:pt idx="489">
                  <c:v>77.02</c:v>
                </c:pt>
                <c:pt idx="490">
                  <c:v>76.72</c:v>
                </c:pt>
                <c:pt idx="491">
                  <c:v>75.400000000000006</c:v>
                </c:pt>
                <c:pt idx="492">
                  <c:v>77.48</c:v>
                </c:pt>
                <c:pt idx="493">
                  <c:v>77.209999999999994</c:v>
                </c:pt>
                <c:pt idx="494">
                  <c:v>80</c:v>
                </c:pt>
                <c:pt idx="495">
                  <c:v>80.440000000000012</c:v>
                </c:pt>
                <c:pt idx="496">
                  <c:v>79.86999999999999</c:v>
                </c:pt>
                <c:pt idx="497">
                  <c:v>80.95</c:v>
                </c:pt>
                <c:pt idx="498">
                  <c:v>83.29</c:v>
                </c:pt>
                <c:pt idx="499">
                  <c:v>84.61</c:v>
                </c:pt>
                <c:pt idx="500">
                  <c:v>84.669999999999987</c:v>
                </c:pt>
                <c:pt idx="501">
                  <c:v>86.11999999999999</c:v>
                </c:pt>
                <c:pt idx="502">
                  <c:v>86.56</c:v>
                </c:pt>
                <c:pt idx="503">
                  <c:v>86.57</c:v>
                </c:pt>
                <c:pt idx="504">
                  <c:v>88.14</c:v>
                </c:pt>
                <c:pt idx="505">
                  <c:v>87.76</c:v>
                </c:pt>
                <c:pt idx="506">
                  <c:v>88.679999999999993</c:v>
                </c:pt>
                <c:pt idx="507">
                  <c:v>90.4</c:v>
                </c:pt>
                <c:pt idx="508">
                  <c:v>92.169999999999987</c:v>
                </c:pt>
                <c:pt idx="509">
                  <c:v>94.410000000000011</c:v>
                </c:pt>
                <c:pt idx="510">
                  <c:v>96.05</c:v>
                </c:pt>
                <c:pt idx="511">
                  <c:v>97.35</c:v>
                </c:pt>
                <c:pt idx="512">
                  <c:v>98.92</c:v>
                </c:pt>
                <c:pt idx="513">
                  <c:v>97.07</c:v>
                </c:pt>
                <c:pt idx="514">
                  <c:v>100.3</c:v>
                </c:pt>
                <c:pt idx="515">
                  <c:v>101.2</c:v>
                </c:pt>
                <c:pt idx="516">
                  <c:v>102.2</c:v>
                </c:pt>
                <c:pt idx="517">
                  <c:v>102.4</c:v>
                </c:pt>
                <c:pt idx="518">
                  <c:v>102.2</c:v>
                </c:pt>
                <c:pt idx="519">
                  <c:v>102.2</c:v>
                </c:pt>
                <c:pt idx="520">
                  <c:v>104.2</c:v>
                </c:pt>
                <c:pt idx="521">
                  <c:v>105.8</c:v>
                </c:pt>
                <c:pt idx="522">
                  <c:v>105.2</c:v>
                </c:pt>
                <c:pt idx="523">
                  <c:v>104.9</c:v>
                </c:pt>
                <c:pt idx="524">
                  <c:v>107.1</c:v>
                </c:pt>
                <c:pt idx="525">
                  <c:v>109</c:v>
                </c:pt>
                <c:pt idx="526">
                  <c:v>109.8</c:v>
                </c:pt>
                <c:pt idx="527">
                  <c:v>111.6</c:v>
                </c:pt>
                <c:pt idx="528">
                  <c:v>111.9</c:v>
                </c:pt>
                <c:pt idx="529">
                  <c:v>112.3</c:v>
                </c:pt>
                <c:pt idx="530">
                  <c:v>115.6</c:v>
                </c:pt>
                <c:pt idx="531">
                  <c:v>115.5</c:v>
                </c:pt>
                <c:pt idx="532">
                  <c:v>117.1</c:v>
                </c:pt>
                <c:pt idx="533">
                  <c:v>116.5</c:v>
                </c:pt>
                <c:pt idx="534">
                  <c:v>118.1</c:v>
                </c:pt>
                <c:pt idx="535">
                  <c:v>118.3</c:v>
                </c:pt>
                <c:pt idx="536">
                  <c:v>120.4</c:v>
                </c:pt>
                <c:pt idx="537">
                  <c:v>122</c:v>
                </c:pt>
                <c:pt idx="538">
                  <c:v>123.5</c:v>
                </c:pt>
                <c:pt idx="539">
                  <c:v>122.3</c:v>
                </c:pt>
                <c:pt idx="540">
                  <c:v>126.1</c:v>
                </c:pt>
                <c:pt idx="541">
                  <c:v>126.3</c:v>
                </c:pt>
                <c:pt idx="542">
                  <c:v>129.6</c:v>
                </c:pt>
                <c:pt idx="543">
                  <c:v>129.5</c:v>
                </c:pt>
                <c:pt idx="544">
                  <c:v>130.1</c:v>
                </c:pt>
                <c:pt idx="545">
                  <c:v>131.4</c:v>
                </c:pt>
                <c:pt idx="546">
                  <c:v>133.19999999999999</c:v>
                </c:pt>
                <c:pt idx="547">
                  <c:v>132.1</c:v>
                </c:pt>
                <c:pt idx="548">
                  <c:v>132.5</c:v>
                </c:pt>
                <c:pt idx="549">
                  <c:v>132.80000000000001</c:v>
                </c:pt>
                <c:pt idx="550">
                  <c:v>136.4</c:v>
                </c:pt>
                <c:pt idx="551">
                  <c:v>136.80000000000001</c:v>
                </c:pt>
                <c:pt idx="552">
                  <c:v>138.69999999999999</c:v>
                </c:pt>
                <c:pt idx="553">
                  <c:v>142</c:v>
                </c:pt>
                <c:pt idx="554">
                  <c:v>144.30000000000001</c:v>
                </c:pt>
                <c:pt idx="555">
                  <c:v>145.1</c:v>
                </c:pt>
                <c:pt idx="556">
                  <c:v>144.69999999999999</c:v>
                </c:pt>
                <c:pt idx="557">
                  <c:v>146.30000000000001</c:v>
                </c:pt>
                <c:pt idx="558">
                  <c:v>148.30000000000001</c:v>
                </c:pt>
                <c:pt idx="559">
                  <c:v>148.80000000000001</c:v>
                </c:pt>
                <c:pt idx="560">
                  <c:v>152.19999999999999</c:v>
                </c:pt>
                <c:pt idx="561">
                  <c:v>149.30000000000001</c:v>
                </c:pt>
                <c:pt idx="562">
                  <c:v>150.19999999999999</c:v>
                </c:pt>
                <c:pt idx="563">
                  <c:v>151.4</c:v>
                </c:pt>
                <c:pt idx="564">
                  <c:v>153</c:v>
                </c:pt>
                <c:pt idx="565">
                  <c:v>153.30000000000001</c:v>
                </c:pt>
                <c:pt idx="566">
                  <c:v>151.69999999999999</c:v>
                </c:pt>
                <c:pt idx="567">
                  <c:v>158.6</c:v>
                </c:pt>
                <c:pt idx="568">
                  <c:v>160</c:v>
                </c:pt>
                <c:pt idx="569">
                  <c:v>159.80000000000001</c:v>
                </c:pt>
                <c:pt idx="570">
                  <c:v>163.80000000000001</c:v>
                </c:pt>
                <c:pt idx="571">
                  <c:v>164.9</c:v>
                </c:pt>
                <c:pt idx="572">
                  <c:v>164.5</c:v>
                </c:pt>
                <c:pt idx="573">
                  <c:v>165</c:v>
                </c:pt>
                <c:pt idx="574">
                  <c:v>165.8</c:v>
                </c:pt>
                <c:pt idx="575">
                  <c:v>168.8</c:v>
                </c:pt>
                <c:pt idx="576">
                  <c:v>169.3</c:v>
                </c:pt>
                <c:pt idx="577">
                  <c:v>176</c:v>
                </c:pt>
                <c:pt idx="578">
                  <c:v>173.5</c:v>
                </c:pt>
                <c:pt idx="579">
                  <c:v>175.6</c:v>
                </c:pt>
                <c:pt idx="580">
                  <c:v>177.2</c:v>
                </c:pt>
                <c:pt idx="581">
                  <c:v>180.9</c:v>
                </c:pt>
                <c:pt idx="582">
                  <c:v>183.6</c:v>
                </c:pt>
                <c:pt idx="583">
                  <c:v>185.4</c:v>
                </c:pt>
                <c:pt idx="584">
                  <c:v>186.8</c:v>
                </c:pt>
                <c:pt idx="585">
                  <c:v>188.3</c:v>
                </c:pt>
                <c:pt idx="586">
                  <c:v>191.8</c:v>
                </c:pt>
                <c:pt idx="587">
                  <c:v>192.3</c:v>
                </c:pt>
                <c:pt idx="588">
                  <c:v>196.1</c:v>
                </c:pt>
                <c:pt idx="589">
                  <c:v>197.8</c:v>
                </c:pt>
                <c:pt idx="590">
                  <c:v>201.4</c:v>
                </c:pt>
                <c:pt idx="591">
                  <c:v>203.2</c:v>
                </c:pt>
                <c:pt idx="592">
                  <c:v>202.2</c:v>
                </c:pt>
                <c:pt idx="593">
                  <c:v>203.3</c:v>
                </c:pt>
                <c:pt idx="594">
                  <c:v>205.8</c:v>
                </c:pt>
                <c:pt idx="595">
                  <c:v>208.2</c:v>
                </c:pt>
                <c:pt idx="596">
                  <c:v>209.5</c:v>
                </c:pt>
                <c:pt idx="597">
                  <c:v>208.6</c:v>
                </c:pt>
                <c:pt idx="598">
                  <c:v>209.3</c:v>
                </c:pt>
                <c:pt idx="599">
                  <c:v>211.9</c:v>
                </c:pt>
                <c:pt idx="600">
                  <c:v>214.6</c:v>
                </c:pt>
                <c:pt idx="601">
                  <c:v>212.8</c:v>
                </c:pt>
                <c:pt idx="602">
                  <c:v>215.1</c:v>
                </c:pt>
                <c:pt idx="603">
                  <c:v>216</c:v>
                </c:pt>
                <c:pt idx="604">
                  <c:v>215.6</c:v>
                </c:pt>
                <c:pt idx="605">
                  <c:v>214.9</c:v>
                </c:pt>
                <c:pt idx="606">
                  <c:v>217.6</c:v>
                </c:pt>
                <c:pt idx="607">
                  <c:v>219.1</c:v>
                </c:pt>
                <c:pt idx="608">
                  <c:v>223.6</c:v>
                </c:pt>
                <c:pt idx="609">
                  <c:v>225.4</c:v>
                </c:pt>
                <c:pt idx="610">
                  <c:v>228.9</c:v>
                </c:pt>
                <c:pt idx="611">
                  <c:v>229.4</c:v>
                </c:pt>
                <c:pt idx="612">
                  <c:v>230.9</c:v>
                </c:pt>
                <c:pt idx="613">
                  <c:v>234.2</c:v>
                </c:pt>
                <c:pt idx="614">
                  <c:v>235.4</c:v>
                </c:pt>
                <c:pt idx="615">
                  <c:v>236.4</c:v>
                </c:pt>
                <c:pt idx="616">
                  <c:v>239.2</c:v>
                </c:pt>
                <c:pt idx="617">
                  <c:v>241.5</c:v>
                </c:pt>
                <c:pt idx="618">
                  <c:v>244.2</c:v>
                </c:pt>
                <c:pt idx="619">
                  <c:v>246.5</c:v>
                </c:pt>
                <c:pt idx="620">
                  <c:v>247.8</c:v>
                </c:pt>
                <c:pt idx="621">
                  <c:v>249.9</c:v>
                </c:pt>
                <c:pt idx="622">
                  <c:v>250.3</c:v>
                </c:pt>
                <c:pt idx="623">
                  <c:v>256.60000000000002</c:v>
                </c:pt>
                <c:pt idx="624">
                  <c:v>262</c:v>
                </c:pt>
                <c:pt idx="625">
                  <c:v>260.2</c:v>
                </c:pt>
                <c:pt idx="626">
                  <c:v>258.10000000000002</c:v>
                </c:pt>
                <c:pt idx="627">
                  <c:v>260.60000000000002</c:v>
                </c:pt>
                <c:pt idx="628">
                  <c:v>261.89999999999992</c:v>
                </c:pt>
                <c:pt idx="629">
                  <c:v>267.3</c:v>
                </c:pt>
                <c:pt idx="630">
                  <c:v>264.39999999999992</c:v>
                </c:pt>
                <c:pt idx="631">
                  <c:v>265.89999999999992</c:v>
                </c:pt>
                <c:pt idx="632">
                  <c:v>268.5</c:v>
                </c:pt>
                <c:pt idx="633">
                  <c:v>269.10000000000002</c:v>
                </c:pt>
                <c:pt idx="634">
                  <c:v>268.7</c:v>
                </c:pt>
                <c:pt idx="635">
                  <c:v>271.8</c:v>
                </c:pt>
                <c:pt idx="636">
                  <c:v>273.2</c:v>
                </c:pt>
                <c:pt idx="637">
                  <c:v>276.5</c:v>
                </c:pt>
                <c:pt idx="638">
                  <c:v>276.39999999999992</c:v>
                </c:pt>
                <c:pt idx="639">
                  <c:v>281.8</c:v>
                </c:pt>
                <c:pt idx="640">
                  <c:v>285.89999999999992</c:v>
                </c:pt>
                <c:pt idx="641">
                  <c:v>290.3</c:v>
                </c:pt>
                <c:pt idx="642">
                  <c:v>293.3</c:v>
                </c:pt>
                <c:pt idx="643">
                  <c:v>293.8</c:v>
                </c:pt>
                <c:pt idx="644">
                  <c:v>292</c:v>
                </c:pt>
                <c:pt idx="645">
                  <c:v>293.39999999999992</c:v>
                </c:pt>
                <c:pt idx="646">
                  <c:v>295.7</c:v>
                </c:pt>
                <c:pt idx="647">
                  <c:v>300.3</c:v>
                </c:pt>
                <c:pt idx="648">
                  <c:v>300.89999999999992</c:v>
                </c:pt>
                <c:pt idx="649">
                  <c:v>305.5</c:v>
                </c:pt>
                <c:pt idx="650">
                  <c:v>306.39999999999992</c:v>
                </c:pt>
                <c:pt idx="651">
                  <c:v>311.3</c:v>
                </c:pt>
                <c:pt idx="652">
                  <c:v>311.2</c:v>
                </c:pt>
                <c:pt idx="653">
                  <c:v>309.8</c:v>
                </c:pt>
                <c:pt idx="654">
                  <c:v>311.2</c:v>
                </c:pt>
                <c:pt idx="655">
                  <c:v>313.60000000000002</c:v>
                </c:pt>
                <c:pt idx="656">
                  <c:v>315.39999999999992</c:v>
                </c:pt>
                <c:pt idx="657">
                  <c:v>315.39999999999992</c:v>
                </c:pt>
                <c:pt idx="658">
                  <c:v>317.60000000000002</c:v>
                </c:pt>
                <c:pt idx="659">
                  <c:v>319.8</c:v>
                </c:pt>
                <c:pt idx="660">
                  <c:v>322.89999999999992</c:v>
                </c:pt>
                <c:pt idx="661">
                  <c:v>322.60000000000002</c:v>
                </c:pt>
                <c:pt idx="662">
                  <c:v>323.7</c:v>
                </c:pt>
                <c:pt idx="663">
                  <c:v>327.2</c:v>
                </c:pt>
                <c:pt idx="664">
                  <c:v>329.7</c:v>
                </c:pt>
                <c:pt idx="665">
                  <c:v>330.7</c:v>
                </c:pt>
                <c:pt idx="666">
                  <c:v>330.3</c:v>
                </c:pt>
                <c:pt idx="667">
                  <c:v>331.9</c:v>
                </c:pt>
                <c:pt idx="668">
                  <c:v>336.6</c:v>
                </c:pt>
                <c:pt idx="669">
                  <c:v>341</c:v>
                </c:pt>
                <c:pt idx="670">
                  <c:v>341</c:v>
                </c:pt>
                <c:pt idx="671">
                  <c:v>343.6</c:v>
                </c:pt>
                <c:pt idx="672">
                  <c:v>341.9</c:v>
                </c:pt>
                <c:pt idx="673">
                  <c:v>349</c:v>
                </c:pt>
                <c:pt idx="674">
                  <c:v>349.8</c:v>
                </c:pt>
                <c:pt idx="675">
                  <c:v>350</c:v>
                </c:pt>
                <c:pt idx="676">
                  <c:v>353</c:v>
                </c:pt>
                <c:pt idx="677">
                  <c:v>358.2</c:v>
                </c:pt>
                <c:pt idx="678">
                  <c:v>358.3</c:v>
                </c:pt>
                <c:pt idx="679">
                  <c:v>359.9</c:v>
                </c:pt>
                <c:pt idx="680">
                  <c:v>361</c:v>
                </c:pt>
                <c:pt idx="681">
                  <c:v>366.2</c:v>
                </c:pt>
                <c:pt idx="682">
                  <c:v>365.2</c:v>
                </c:pt>
                <c:pt idx="683">
                  <c:v>367.1</c:v>
                </c:pt>
                <c:pt idx="684">
                  <c:v>374</c:v>
                </c:pt>
                <c:pt idx="685">
                  <c:v>375.5</c:v>
                </c:pt>
                <c:pt idx="686">
                  <c:v>375.3</c:v>
                </c:pt>
                <c:pt idx="687">
                  <c:v>376.6</c:v>
                </c:pt>
                <c:pt idx="688">
                  <c:v>376.1</c:v>
                </c:pt>
                <c:pt idx="689">
                  <c:v>376.5</c:v>
                </c:pt>
                <c:pt idx="690">
                  <c:v>382.4</c:v>
                </c:pt>
                <c:pt idx="691">
                  <c:v>383.7</c:v>
                </c:pt>
                <c:pt idx="692">
                  <c:v>384.7</c:v>
                </c:pt>
                <c:pt idx="693">
                  <c:v>388.9</c:v>
                </c:pt>
                <c:pt idx="694">
                  <c:v>388.9</c:v>
                </c:pt>
                <c:pt idx="695">
                  <c:v>389.5</c:v>
                </c:pt>
                <c:pt idx="696">
                  <c:v>392.3</c:v>
                </c:pt>
                <c:pt idx="697">
                  <c:v>392.4</c:v>
                </c:pt>
                <c:pt idx="698">
                  <c:v>393.2</c:v>
                </c:pt>
                <c:pt idx="699">
                  <c:v>395.4</c:v>
                </c:pt>
                <c:pt idx="700">
                  <c:v>400.9</c:v>
                </c:pt>
                <c:pt idx="701">
                  <c:v>404.6</c:v>
                </c:pt>
                <c:pt idx="702">
                  <c:v>403.1</c:v>
                </c:pt>
                <c:pt idx="703">
                  <c:v>406.3</c:v>
                </c:pt>
                <c:pt idx="704">
                  <c:v>405.9</c:v>
                </c:pt>
                <c:pt idx="705">
                  <c:v>411.7</c:v>
                </c:pt>
                <c:pt idx="706">
                  <c:v>411.8</c:v>
                </c:pt>
                <c:pt idx="707">
                  <c:v>413.1</c:v>
                </c:pt>
                <c:pt idx="708">
                  <c:v>420.5</c:v>
                </c:pt>
                <c:pt idx="709">
                  <c:v>418.6</c:v>
                </c:pt>
                <c:pt idx="710">
                  <c:v>419.1</c:v>
                </c:pt>
                <c:pt idx="711">
                  <c:v>418.1</c:v>
                </c:pt>
                <c:pt idx="712">
                  <c:v>422.9</c:v>
                </c:pt>
                <c:pt idx="713">
                  <c:v>425.4</c:v>
                </c:pt>
                <c:pt idx="714">
                  <c:v>427.5</c:v>
                </c:pt>
                <c:pt idx="715">
                  <c:v>425.8</c:v>
                </c:pt>
                <c:pt idx="716">
                  <c:v>429.3</c:v>
                </c:pt>
                <c:pt idx="717">
                  <c:v>428.5</c:v>
                </c:pt>
                <c:pt idx="718">
                  <c:v>432.3</c:v>
                </c:pt>
                <c:pt idx="719">
                  <c:v>430.8</c:v>
                </c:pt>
                <c:pt idx="720">
                  <c:v>433.8</c:v>
                </c:pt>
                <c:pt idx="721">
                  <c:v>435.3</c:v>
                </c:pt>
                <c:pt idx="722">
                  <c:v>438.2</c:v>
                </c:pt>
                <c:pt idx="723">
                  <c:v>441.1</c:v>
                </c:pt>
                <c:pt idx="724">
                  <c:v>448.3</c:v>
                </c:pt>
                <c:pt idx="725">
                  <c:v>444.9</c:v>
                </c:pt>
                <c:pt idx="726">
                  <c:v>448.9</c:v>
                </c:pt>
                <c:pt idx="727">
                  <c:v>451.8</c:v>
                </c:pt>
                <c:pt idx="728">
                  <c:v>455.5</c:v>
                </c:pt>
                <c:pt idx="729">
                  <c:v>459.3</c:v>
                </c:pt>
                <c:pt idx="730">
                  <c:v>460.4</c:v>
                </c:pt>
                <c:pt idx="731">
                  <c:v>458.3</c:v>
                </c:pt>
                <c:pt idx="732">
                  <c:v>460.1</c:v>
                </c:pt>
                <c:pt idx="733">
                  <c:v>462.6</c:v>
                </c:pt>
                <c:pt idx="734">
                  <c:v>465.6</c:v>
                </c:pt>
                <c:pt idx="735">
                  <c:v>466.8</c:v>
                </c:pt>
                <c:pt idx="736">
                  <c:v>463.1</c:v>
                </c:pt>
                <c:pt idx="737">
                  <c:v>468</c:v>
                </c:pt>
                <c:pt idx="738">
                  <c:v>474.2</c:v>
                </c:pt>
                <c:pt idx="739">
                  <c:v>473.8</c:v>
                </c:pt>
                <c:pt idx="740">
                  <c:v>478.6</c:v>
                </c:pt>
                <c:pt idx="741">
                  <c:v>478.8</c:v>
                </c:pt>
                <c:pt idx="742">
                  <c:v>478.4</c:v>
                </c:pt>
                <c:pt idx="743">
                  <c:v>480</c:v>
                </c:pt>
                <c:pt idx="744">
                  <c:v>481.1</c:v>
                </c:pt>
                <c:pt idx="745">
                  <c:v>480</c:v>
                </c:pt>
                <c:pt idx="746">
                  <c:v>479.9</c:v>
                </c:pt>
                <c:pt idx="747">
                  <c:v>482</c:v>
                </c:pt>
                <c:pt idx="748">
                  <c:v>488.6</c:v>
                </c:pt>
                <c:pt idx="749">
                  <c:v>489.7</c:v>
                </c:pt>
                <c:pt idx="750">
                  <c:v>494.1</c:v>
                </c:pt>
                <c:pt idx="751">
                  <c:v>494</c:v>
                </c:pt>
                <c:pt idx="752">
                  <c:v>489.4</c:v>
                </c:pt>
                <c:pt idx="753">
                  <c:v>488.8</c:v>
                </c:pt>
                <c:pt idx="754">
                  <c:v>492.1</c:v>
                </c:pt>
                <c:pt idx="755">
                  <c:v>493.9</c:v>
                </c:pt>
                <c:pt idx="756">
                  <c:v>495.9</c:v>
                </c:pt>
                <c:pt idx="757">
                  <c:v>501.5</c:v>
                </c:pt>
                <c:pt idx="758">
                  <c:v>498.5</c:v>
                </c:pt>
                <c:pt idx="759">
                  <c:v>501.7</c:v>
                </c:pt>
                <c:pt idx="760">
                  <c:v>507.6</c:v>
                </c:pt>
                <c:pt idx="761">
                  <c:v>506.9</c:v>
                </c:pt>
                <c:pt idx="762">
                  <c:v>503.4</c:v>
                </c:pt>
                <c:pt idx="763">
                  <c:v>504.7</c:v>
                </c:pt>
                <c:pt idx="764">
                  <c:v>511.4</c:v>
                </c:pt>
                <c:pt idx="765">
                  <c:v>511.9</c:v>
                </c:pt>
                <c:pt idx="766">
                  <c:v>519.1</c:v>
                </c:pt>
                <c:pt idx="767">
                  <c:v>519.20000000000005</c:v>
                </c:pt>
                <c:pt idx="768">
                  <c:v>527.29999999999995</c:v>
                </c:pt>
                <c:pt idx="769">
                  <c:v>525.29999999999995</c:v>
                </c:pt>
                <c:pt idx="770">
                  <c:v>531.79999999999995</c:v>
                </c:pt>
                <c:pt idx="771">
                  <c:v>530.4</c:v>
                </c:pt>
                <c:pt idx="772">
                  <c:v>533.20000000000005</c:v>
                </c:pt>
                <c:pt idx="773">
                  <c:v>533.29999999999995</c:v>
                </c:pt>
                <c:pt idx="774">
                  <c:v>535.4</c:v>
                </c:pt>
                <c:pt idx="775">
                  <c:v>531.5</c:v>
                </c:pt>
                <c:pt idx="776">
                  <c:v>537.20000000000005</c:v>
                </c:pt>
                <c:pt idx="777">
                  <c:v>538.9</c:v>
                </c:pt>
                <c:pt idx="778">
                  <c:v>539.29999999999995</c:v>
                </c:pt>
                <c:pt idx="779">
                  <c:v>541.29999999999995</c:v>
                </c:pt>
                <c:pt idx="780">
                  <c:v>538.5</c:v>
                </c:pt>
                <c:pt idx="781">
                  <c:v>539.29999999999995</c:v>
                </c:pt>
                <c:pt idx="782">
                  <c:v>534.5</c:v>
                </c:pt>
                <c:pt idx="783">
                  <c:v>536.70000000000005</c:v>
                </c:pt>
                <c:pt idx="784">
                  <c:v>544.70000000000005</c:v>
                </c:pt>
                <c:pt idx="785">
                  <c:v>550.29999999999995</c:v>
                </c:pt>
                <c:pt idx="786">
                  <c:v>547.79999999999995</c:v>
                </c:pt>
                <c:pt idx="787">
                  <c:v>547.29999999999995</c:v>
                </c:pt>
                <c:pt idx="788">
                  <c:v>544.6</c:v>
                </c:pt>
                <c:pt idx="789">
                  <c:v>547.9</c:v>
                </c:pt>
                <c:pt idx="790">
                  <c:v>539.4</c:v>
                </c:pt>
                <c:pt idx="791">
                  <c:v>544.1</c:v>
                </c:pt>
                <c:pt idx="792">
                  <c:v>544.5</c:v>
                </c:pt>
                <c:pt idx="793">
                  <c:v>542</c:v>
                </c:pt>
                <c:pt idx="794">
                  <c:v>544.20000000000005</c:v>
                </c:pt>
                <c:pt idx="795">
                  <c:v>544.29999999999995</c:v>
                </c:pt>
                <c:pt idx="796">
                  <c:v>543.29999999999995</c:v>
                </c:pt>
                <c:pt idx="797">
                  <c:v>546.1</c:v>
                </c:pt>
                <c:pt idx="798">
                  <c:v>548.9</c:v>
                </c:pt>
                <c:pt idx="799">
                  <c:v>546.4</c:v>
                </c:pt>
                <c:pt idx="800">
                  <c:v>554.70000000000005</c:v>
                </c:pt>
                <c:pt idx="801">
                  <c:v>551.9</c:v>
                </c:pt>
                <c:pt idx="802">
                  <c:v>554.9</c:v>
                </c:pt>
                <c:pt idx="803">
                  <c:v>557.29999999999995</c:v>
                </c:pt>
                <c:pt idx="804">
                  <c:v>562.20000000000005</c:v>
                </c:pt>
                <c:pt idx="805">
                  <c:v>564.70000000000005</c:v>
                </c:pt>
                <c:pt idx="806">
                  <c:v>568.70000000000005</c:v>
                </c:pt>
                <c:pt idx="807">
                  <c:v>566.29999999999995</c:v>
                </c:pt>
                <c:pt idx="808">
                  <c:v>569.29999999999995</c:v>
                </c:pt>
                <c:pt idx="809">
                  <c:v>567.29999999999995</c:v>
                </c:pt>
                <c:pt idx="810">
                  <c:v>572</c:v>
                </c:pt>
                <c:pt idx="811">
                  <c:v>574.5</c:v>
                </c:pt>
                <c:pt idx="812">
                  <c:v>576.20000000000005</c:v>
                </c:pt>
                <c:pt idx="813">
                  <c:v>571.20000000000005</c:v>
                </c:pt>
                <c:pt idx="814">
                  <c:v>568.6</c:v>
                </c:pt>
                <c:pt idx="815">
                  <c:v>568.29999999999995</c:v>
                </c:pt>
                <c:pt idx="816">
                  <c:v>570.9</c:v>
                </c:pt>
                <c:pt idx="817">
                  <c:v>571.4</c:v>
                </c:pt>
                <c:pt idx="818">
                  <c:v>571.1</c:v>
                </c:pt>
                <c:pt idx="819">
                  <c:v>568.79999999999995</c:v>
                </c:pt>
                <c:pt idx="820">
                  <c:v>578.29999999999995</c:v>
                </c:pt>
                <c:pt idx="821">
                  <c:v>574</c:v>
                </c:pt>
                <c:pt idx="822">
                  <c:v>572.1</c:v>
                </c:pt>
                <c:pt idx="823">
                  <c:v>572.6</c:v>
                </c:pt>
                <c:pt idx="824">
                  <c:v>574.4</c:v>
                </c:pt>
                <c:pt idx="825">
                  <c:v>575</c:v>
                </c:pt>
                <c:pt idx="826">
                  <c:v>578.5</c:v>
                </c:pt>
                <c:pt idx="827">
                  <c:v>580</c:v>
                </c:pt>
                <c:pt idx="828">
                  <c:v>577.5</c:v>
                </c:pt>
                <c:pt idx="829">
                  <c:v>574.6</c:v>
                </c:pt>
                <c:pt idx="830">
                  <c:v>579.1</c:v>
                </c:pt>
                <c:pt idx="831">
                  <c:v>582.5</c:v>
                </c:pt>
                <c:pt idx="832">
                  <c:v>586.4</c:v>
                </c:pt>
                <c:pt idx="833">
                  <c:v>587.5</c:v>
                </c:pt>
                <c:pt idx="834">
                  <c:v>588.1</c:v>
                </c:pt>
                <c:pt idx="835">
                  <c:v>582.4</c:v>
                </c:pt>
                <c:pt idx="836">
                  <c:v>586.4</c:v>
                </c:pt>
                <c:pt idx="837">
                  <c:v>591.1</c:v>
                </c:pt>
                <c:pt idx="838">
                  <c:v>588.29999999999995</c:v>
                </c:pt>
                <c:pt idx="839">
                  <c:v>585.70000000000005</c:v>
                </c:pt>
                <c:pt idx="840">
                  <c:v>585.1</c:v>
                </c:pt>
                <c:pt idx="841">
                  <c:v>581.9</c:v>
                </c:pt>
                <c:pt idx="842">
                  <c:v>582.70000000000005</c:v>
                </c:pt>
                <c:pt idx="843">
                  <c:v>587.20000000000005</c:v>
                </c:pt>
                <c:pt idx="844">
                  <c:v>584</c:v>
                </c:pt>
                <c:pt idx="845">
                  <c:v>585.70000000000005</c:v>
                </c:pt>
                <c:pt idx="846">
                  <c:v>582.29999999999995</c:v>
                </c:pt>
                <c:pt idx="847">
                  <c:v>587.1</c:v>
                </c:pt>
                <c:pt idx="848">
                  <c:v>591.9</c:v>
                </c:pt>
                <c:pt idx="849">
                  <c:v>594.1</c:v>
                </c:pt>
                <c:pt idx="850">
                  <c:v>595.29999999999995</c:v>
                </c:pt>
                <c:pt idx="851">
                  <c:v>591.29999999999995</c:v>
                </c:pt>
                <c:pt idx="852">
                  <c:v>592.6</c:v>
                </c:pt>
                <c:pt idx="853">
                  <c:v>595.20000000000005</c:v>
                </c:pt>
                <c:pt idx="854">
                  <c:v>594.70000000000005</c:v>
                </c:pt>
                <c:pt idx="855">
                  <c:v>596.1</c:v>
                </c:pt>
                <c:pt idx="856">
                  <c:v>591.9</c:v>
                </c:pt>
                <c:pt idx="857">
                  <c:v>589.1</c:v>
                </c:pt>
                <c:pt idx="858">
                  <c:v>587.20000000000005</c:v>
                </c:pt>
                <c:pt idx="859">
                  <c:v>589.5</c:v>
                </c:pt>
                <c:pt idx="860">
                  <c:v>590.9</c:v>
                </c:pt>
                <c:pt idx="861">
                  <c:v>591.79999999999995</c:v>
                </c:pt>
                <c:pt idx="862">
                  <c:v>592.9</c:v>
                </c:pt>
                <c:pt idx="863">
                  <c:v>587.5</c:v>
                </c:pt>
                <c:pt idx="864">
                  <c:v>592.1</c:v>
                </c:pt>
                <c:pt idx="865">
                  <c:v>589.70000000000005</c:v>
                </c:pt>
                <c:pt idx="866">
                  <c:v>589.79999999999995</c:v>
                </c:pt>
                <c:pt idx="867">
                  <c:v>594.29999999999995</c:v>
                </c:pt>
                <c:pt idx="868">
                  <c:v>595.20000000000005</c:v>
                </c:pt>
                <c:pt idx="869">
                  <c:v>592.6</c:v>
                </c:pt>
                <c:pt idx="870">
                  <c:v>587.5</c:v>
                </c:pt>
                <c:pt idx="871">
                  <c:v>593.1</c:v>
                </c:pt>
                <c:pt idx="872">
                  <c:v>595</c:v>
                </c:pt>
                <c:pt idx="873">
                  <c:v>597</c:v>
                </c:pt>
                <c:pt idx="874">
                  <c:v>592.1</c:v>
                </c:pt>
                <c:pt idx="875">
                  <c:v>597.1</c:v>
                </c:pt>
                <c:pt idx="876">
                  <c:v>595.4</c:v>
                </c:pt>
                <c:pt idx="877">
                  <c:v>601.6</c:v>
                </c:pt>
                <c:pt idx="878">
                  <c:v>605</c:v>
                </c:pt>
                <c:pt idx="879">
                  <c:v>599.29999999999995</c:v>
                </c:pt>
                <c:pt idx="880">
                  <c:v>602.4</c:v>
                </c:pt>
                <c:pt idx="881">
                  <c:v>603.29999999999995</c:v>
                </c:pt>
                <c:pt idx="882">
                  <c:v>603</c:v>
                </c:pt>
                <c:pt idx="883">
                  <c:v>606.29999999999995</c:v>
                </c:pt>
                <c:pt idx="884">
                  <c:v>609.29999999999995</c:v>
                </c:pt>
                <c:pt idx="885">
                  <c:v>607.6</c:v>
                </c:pt>
                <c:pt idx="886">
                  <c:v>602.70000000000005</c:v>
                </c:pt>
                <c:pt idx="887">
                  <c:v>600.70000000000005</c:v>
                </c:pt>
                <c:pt idx="888">
                  <c:v>601.79999999999995</c:v>
                </c:pt>
                <c:pt idx="889">
                  <c:v>595.4</c:v>
                </c:pt>
                <c:pt idx="890">
                  <c:v>599.4</c:v>
                </c:pt>
                <c:pt idx="891">
                  <c:v>599.20000000000005</c:v>
                </c:pt>
                <c:pt idx="892">
                  <c:v>596.6</c:v>
                </c:pt>
                <c:pt idx="893">
                  <c:v>596.1</c:v>
                </c:pt>
                <c:pt idx="894">
                  <c:v>594.5</c:v>
                </c:pt>
                <c:pt idx="895">
                  <c:v>600</c:v>
                </c:pt>
                <c:pt idx="896">
                  <c:v>592.6</c:v>
                </c:pt>
                <c:pt idx="897">
                  <c:v>598</c:v>
                </c:pt>
                <c:pt idx="898">
                  <c:v>593.1</c:v>
                </c:pt>
                <c:pt idx="899">
                  <c:v>595.79999999999995</c:v>
                </c:pt>
                <c:pt idx="900">
                  <c:v>590.6</c:v>
                </c:pt>
                <c:pt idx="901">
                  <c:v>592.5</c:v>
                </c:pt>
                <c:pt idx="902">
                  <c:v>597.1</c:v>
                </c:pt>
                <c:pt idx="903">
                  <c:v>600.29999999999995</c:v>
                </c:pt>
                <c:pt idx="904">
                  <c:v>599.70000000000005</c:v>
                </c:pt>
                <c:pt idx="905">
                  <c:v>599.79999999999995</c:v>
                </c:pt>
                <c:pt idx="906">
                  <c:v>601.6</c:v>
                </c:pt>
                <c:pt idx="907">
                  <c:v>604.6</c:v>
                </c:pt>
                <c:pt idx="908">
                  <c:v>603.79999999999995</c:v>
                </c:pt>
                <c:pt idx="909">
                  <c:v>609.1</c:v>
                </c:pt>
                <c:pt idx="910">
                  <c:v>610.4</c:v>
                </c:pt>
                <c:pt idx="911">
                  <c:v>613</c:v>
                </c:pt>
                <c:pt idx="912">
                  <c:v>616.1</c:v>
                </c:pt>
                <c:pt idx="913">
                  <c:v>606</c:v>
                </c:pt>
                <c:pt idx="914">
                  <c:v>605.9</c:v>
                </c:pt>
                <c:pt idx="915">
                  <c:v>608</c:v>
                </c:pt>
                <c:pt idx="916">
                  <c:v>611.5</c:v>
                </c:pt>
                <c:pt idx="917">
                  <c:v>612.4</c:v>
                </c:pt>
                <c:pt idx="918">
                  <c:v>612</c:v>
                </c:pt>
                <c:pt idx="919">
                  <c:v>619.1</c:v>
                </c:pt>
                <c:pt idx="920">
                  <c:v>617.70000000000005</c:v>
                </c:pt>
                <c:pt idx="921">
                  <c:v>615.4</c:v>
                </c:pt>
                <c:pt idx="922">
                  <c:v>615.4</c:v>
                </c:pt>
                <c:pt idx="923">
                  <c:v>614.5</c:v>
                </c:pt>
                <c:pt idx="924">
                  <c:v>613.5</c:v>
                </c:pt>
                <c:pt idx="925">
                  <c:v>611.29999999999995</c:v>
                </c:pt>
                <c:pt idx="926">
                  <c:v>614.1</c:v>
                </c:pt>
                <c:pt idx="927">
                  <c:v>609.20000000000005</c:v>
                </c:pt>
                <c:pt idx="928">
                  <c:v>611.5</c:v>
                </c:pt>
                <c:pt idx="929">
                  <c:v>611.1</c:v>
                </c:pt>
                <c:pt idx="930">
                  <c:v>616.20000000000005</c:v>
                </c:pt>
                <c:pt idx="931">
                  <c:v>610</c:v>
                </c:pt>
                <c:pt idx="932">
                  <c:v>607.79999999999995</c:v>
                </c:pt>
                <c:pt idx="933">
                  <c:v>614.6</c:v>
                </c:pt>
                <c:pt idx="934">
                  <c:v>612.9</c:v>
                </c:pt>
                <c:pt idx="935">
                  <c:v>610.1</c:v>
                </c:pt>
                <c:pt idx="936">
                  <c:v>608.79999999999995</c:v>
                </c:pt>
                <c:pt idx="937">
                  <c:v>608.6</c:v>
                </c:pt>
                <c:pt idx="938">
                  <c:v>606.70000000000005</c:v>
                </c:pt>
                <c:pt idx="939">
                  <c:v>609.29999999999995</c:v>
                </c:pt>
                <c:pt idx="940">
                  <c:v>610.29999999999995</c:v>
                </c:pt>
                <c:pt idx="941">
                  <c:v>608.4</c:v>
                </c:pt>
                <c:pt idx="942">
                  <c:v>614</c:v>
                </c:pt>
                <c:pt idx="943">
                  <c:v>608.29999999999995</c:v>
                </c:pt>
                <c:pt idx="944">
                  <c:v>611.9</c:v>
                </c:pt>
                <c:pt idx="945">
                  <c:v>610.29999999999995</c:v>
                </c:pt>
                <c:pt idx="946">
                  <c:v>608.20000000000005</c:v>
                </c:pt>
                <c:pt idx="947">
                  <c:v>606.6</c:v>
                </c:pt>
                <c:pt idx="948">
                  <c:v>608.20000000000005</c:v>
                </c:pt>
                <c:pt idx="949">
                  <c:v>610.9</c:v>
                </c:pt>
                <c:pt idx="950">
                  <c:v>608.79999999999995</c:v>
                </c:pt>
                <c:pt idx="951">
                  <c:v>608.9</c:v>
                </c:pt>
                <c:pt idx="952">
                  <c:v>607.9</c:v>
                </c:pt>
                <c:pt idx="953">
                  <c:v>611.6</c:v>
                </c:pt>
                <c:pt idx="954">
                  <c:v>610.29999999999995</c:v>
                </c:pt>
                <c:pt idx="955">
                  <c:v>613.79999999999995</c:v>
                </c:pt>
                <c:pt idx="956">
                  <c:v>611.9</c:v>
                </c:pt>
                <c:pt idx="957">
                  <c:v>615.29999999999995</c:v>
                </c:pt>
                <c:pt idx="958">
                  <c:v>618</c:v>
                </c:pt>
                <c:pt idx="959">
                  <c:v>619.20000000000005</c:v>
                </c:pt>
                <c:pt idx="960">
                  <c:v>616.1</c:v>
                </c:pt>
                <c:pt idx="961">
                  <c:v>619.20000000000005</c:v>
                </c:pt>
                <c:pt idx="962">
                  <c:v>618.79999999999995</c:v>
                </c:pt>
                <c:pt idx="963">
                  <c:v>610.20000000000005</c:v>
                </c:pt>
                <c:pt idx="964">
                  <c:v>610.5</c:v>
                </c:pt>
                <c:pt idx="965">
                  <c:v>614.29999999999995</c:v>
                </c:pt>
                <c:pt idx="966">
                  <c:v>617.79999999999995</c:v>
                </c:pt>
                <c:pt idx="967">
                  <c:v>621.5</c:v>
                </c:pt>
                <c:pt idx="968">
                  <c:v>619.79999999999995</c:v>
                </c:pt>
                <c:pt idx="969">
                  <c:v>609</c:v>
                </c:pt>
                <c:pt idx="970">
                  <c:v>607.6</c:v>
                </c:pt>
                <c:pt idx="971">
                  <c:v>609.1</c:v>
                </c:pt>
                <c:pt idx="972">
                  <c:v>608.79999999999995</c:v>
                </c:pt>
                <c:pt idx="973">
                  <c:v>613.70000000000005</c:v>
                </c:pt>
                <c:pt idx="974">
                  <c:v>612.20000000000005</c:v>
                </c:pt>
                <c:pt idx="975">
                  <c:v>612.29999999999995</c:v>
                </c:pt>
                <c:pt idx="976">
                  <c:v>611.5</c:v>
                </c:pt>
                <c:pt idx="977">
                  <c:v>606.79999999999995</c:v>
                </c:pt>
                <c:pt idx="978">
                  <c:v>611.1</c:v>
                </c:pt>
                <c:pt idx="979">
                  <c:v>612.5</c:v>
                </c:pt>
                <c:pt idx="980">
                  <c:v>613.20000000000005</c:v>
                </c:pt>
                <c:pt idx="981">
                  <c:v>613.6</c:v>
                </c:pt>
                <c:pt idx="982">
                  <c:v>613.1</c:v>
                </c:pt>
                <c:pt idx="983">
                  <c:v>607.79999999999995</c:v>
                </c:pt>
                <c:pt idx="984">
                  <c:v>604.9</c:v>
                </c:pt>
                <c:pt idx="985">
                  <c:v>610.6</c:v>
                </c:pt>
                <c:pt idx="986">
                  <c:v>614</c:v>
                </c:pt>
                <c:pt idx="987">
                  <c:v>613.29999999999995</c:v>
                </c:pt>
                <c:pt idx="988">
                  <c:v>613.70000000000005</c:v>
                </c:pt>
                <c:pt idx="989">
                  <c:v>603.79999999999995</c:v>
                </c:pt>
                <c:pt idx="990">
                  <c:v>609.6</c:v>
                </c:pt>
                <c:pt idx="991">
                  <c:v>604.29999999999995</c:v>
                </c:pt>
                <c:pt idx="992">
                  <c:v>604.4</c:v>
                </c:pt>
                <c:pt idx="993">
                  <c:v>607.6</c:v>
                </c:pt>
                <c:pt idx="994">
                  <c:v>611</c:v>
                </c:pt>
                <c:pt idx="995">
                  <c:v>606.70000000000005</c:v>
                </c:pt>
                <c:pt idx="996">
                  <c:v>606.29999999999995</c:v>
                </c:pt>
                <c:pt idx="997">
                  <c:v>602.6</c:v>
                </c:pt>
                <c:pt idx="998">
                  <c:v>598.79999999999995</c:v>
                </c:pt>
                <c:pt idx="999">
                  <c:v>598.4</c:v>
                </c:pt>
                <c:pt idx="1000">
                  <c:v>603.6</c:v>
                </c:pt>
                <c:pt idx="1001">
                  <c:v>601.4</c:v>
                </c:pt>
                <c:pt idx="1002">
                  <c:v>596.5</c:v>
                </c:pt>
                <c:pt idx="1003">
                  <c:v>598.79999999999995</c:v>
                </c:pt>
                <c:pt idx="1004">
                  <c:v>598.29999999999995</c:v>
                </c:pt>
                <c:pt idx="1005">
                  <c:v>592.5</c:v>
                </c:pt>
                <c:pt idx="1006">
                  <c:v>594.70000000000005</c:v>
                </c:pt>
                <c:pt idx="1007">
                  <c:v>599.79999999999995</c:v>
                </c:pt>
                <c:pt idx="1008">
                  <c:v>597.1</c:v>
                </c:pt>
                <c:pt idx="1009">
                  <c:v>597.20000000000005</c:v>
                </c:pt>
                <c:pt idx="1010">
                  <c:v>595.1</c:v>
                </c:pt>
                <c:pt idx="1011">
                  <c:v>594.20000000000005</c:v>
                </c:pt>
                <c:pt idx="1012">
                  <c:v>592.29999999999995</c:v>
                </c:pt>
                <c:pt idx="1013">
                  <c:v>589.4</c:v>
                </c:pt>
                <c:pt idx="1014">
                  <c:v>583.70000000000005</c:v>
                </c:pt>
                <c:pt idx="1015">
                  <c:v>579.70000000000005</c:v>
                </c:pt>
                <c:pt idx="1016">
                  <c:v>572.5</c:v>
                </c:pt>
                <c:pt idx="1017">
                  <c:v>578.79999999999995</c:v>
                </c:pt>
                <c:pt idx="1018">
                  <c:v>580.70000000000005</c:v>
                </c:pt>
                <c:pt idx="1019">
                  <c:v>578.6</c:v>
                </c:pt>
                <c:pt idx="1020">
                  <c:v>575.6</c:v>
                </c:pt>
                <c:pt idx="1021">
                  <c:v>582.79999999999995</c:v>
                </c:pt>
                <c:pt idx="1022">
                  <c:v>585.20000000000005</c:v>
                </c:pt>
                <c:pt idx="1023">
                  <c:v>587.20000000000005</c:v>
                </c:pt>
                <c:pt idx="1024">
                  <c:v>589.6</c:v>
                </c:pt>
                <c:pt idx="1025">
                  <c:v>584.1</c:v>
                </c:pt>
                <c:pt idx="1026">
                  <c:v>582.6</c:v>
                </c:pt>
                <c:pt idx="1027">
                  <c:v>582.9</c:v>
                </c:pt>
                <c:pt idx="1028">
                  <c:v>575.70000000000005</c:v>
                </c:pt>
                <c:pt idx="1029">
                  <c:v>575.4</c:v>
                </c:pt>
                <c:pt idx="1030">
                  <c:v>577.1</c:v>
                </c:pt>
                <c:pt idx="1031">
                  <c:v>574.9</c:v>
                </c:pt>
                <c:pt idx="1032">
                  <c:v>577.20000000000005</c:v>
                </c:pt>
                <c:pt idx="1033">
                  <c:v>572.20000000000005</c:v>
                </c:pt>
                <c:pt idx="1034">
                  <c:v>572.1</c:v>
                </c:pt>
                <c:pt idx="1035">
                  <c:v>570.70000000000005</c:v>
                </c:pt>
                <c:pt idx="1036">
                  <c:v>571.5</c:v>
                </c:pt>
                <c:pt idx="1037">
                  <c:v>570.20000000000005</c:v>
                </c:pt>
                <c:pt idx="1038">
                  <c:v>564.70000000000005</c:v>
                </c:pt>
                <c:pt idx="1039">
                  <c:v>567.70000000000005</c:v>
                </c:pt>
                <c:pt idx="1040">
                  <c:v>570</c:v>
                </c:pt>
                <c:pt idx="1041">
                  <c:v>569.70000000000005</c:v>
                </c:pt>
                <c:pt idx="1042">
                  <c:v>566.9</c:v>
                </c:pt>
                <c:pt idx="1043">
                  <c:v>559.5</c:v>
                </c:pt>
                <c:pt idx="1044">
                  <c:v>560.4</c:v>
                </c:pt>
                <c:pt idx="1045">
                  <c:v>556</c:v>
                </c:pt>
                <c:pt idx="1046">
                  <c:v>554.70000000000005</c:v>
                </c:pt>
                <c:pt idx="1047">
                  <c:v>557.9</c:v>
                </c:pt>
                <c:pt idx="1048">
                  <c:v>557.6</c:v>
                </c:pt>
                <c:pt idx="1049">
                  <c:v>560.5</c:v>
                </c:pt>
                <c:pt idx="1050">
                  <c:v>560.5</c:v>
                </c:pt>
                <c:pt idx="1051">
                  <c:v>555.9</c:v>
                </c:pt>
                <c:pt idx="1052">
                  <c:v>557.9</c:v>
                </c:pt>
                <c:pt idx="1053">
                  <c:v>562</c:v>
                </c:pt>
                <c:pt idx="1054">
                  <c:v>560.29999999999995</c:v>
                </c:pt>
                <c:pt idx="1055">
                  <c:v>553.70000000000005</c:v>
                </c:pt>
                <c:pt idx="1056">
                  <c:v>552.6</c:v>
                </c:pt>
                <c:pt idx="1057">
                  <c:v>548.20000000000005</c:v>
                </c:pt>
                <c:pt idx="1058">
                  <c:v>545.4</c:v>
                </c:pt>
                <c:pt idx="1059">
                  <c:v>542</c:v>
                </c:pt>
                <c:pt idx="1060">
                  <c:v>539.29999999999995</c:v>
                </c:pt>
                <c:pt idx="1061">
                  <c:v>540.6</c:v>
                </c:pt>
                <c:pt idx="1062">
                  <c:v>543.5</c:v>
                </c:pt>
                <c:pt idx="1063">
                  <c:v>543.4</c:v>
                </c:pt>
                <c:pt idx="1064">
                  <c:v>541.6</c:v>
                </c:pt>
                <c:pt idx="1065">
                  <c:v>539.79999999999995</c:v>
                </c:pt>
                <c:pt idx="1066">
                  <c:v>538.70000000000005</c:v>
                </c:pt>
                <c:pt idx="1067">
                  <c:v>538.9</c:v>
                </c:pt>
                <c:pt idx="1068">
                  <c:v>539.79999999999995</c:v>
                </c:pt>
                <c:pt idx="1069">
                  <c:v>536.79999999999995</c:v>
                </c:pt>
                <c:pt idx="1070">
                  <c:v>533.70000000000005</c:v>
                </c:pt>
                <c:pt idx="1071">
                  <c:v>535.4</c:v>
                </c:pt>
                <c:pt idx="1072">
                  <c:v>536.20000000000005</c:v>
                </c:pt>
                <c:pt idx="1073">
                  <c:v>533.20000000000005</c:v>
                </c:pt>
                <c:pt idx="1074">
                  <c:v>535.29999999999995</c:v>
                </c:pt>
                <c:pt idx="1075">
                  <c:v>530.4</c:v>
                </c:pt>
                <c:pt idx="1076">
                  <c:v>521.9</c:v>
                </c:pt>
                <c:pt idx="1077">
                  <c:v>525.5</c:v>
                </c:pt>
                <c:pt idx="1078">
                  <c:v>527.79999999999995</c:v>
                </c:pt>
                <c:pt idx="1079">
                  <c:v>524.29999999999995</c:v>
                </c:pt>
                <c:pt idx="1080">
                  <c:v>518.9</c:v>
                </c:pt>
                <c:pt idx="1081">
                  <c:v>514.1</c:v>
                </c:pt>
                <c:pt idx="1082">
                  <c:v>516.4</c:v>
                </c:pt>
                <c:pt idx="1083">
                  <c:v>510.1</c:v>
                </c:pt>
                <c:pt idx="1084">
                  <c:v>510.1</c:v>
                </c:pt>
                <c:pt idx="1085">
                  <c:v>510.7</c:v>
                </c:pt>
                <c:pt idx="1086">
                  <c:v>520.6</c:v>
                </c:pt>
                <c:pt idx="1087">
                  <c:v>517</c:v>
                </c:pt>
                <c:pt idx="1088">
                  <c:v>515.20000000000005</c:v>
                </c:pt>
                <c:pt idx="1089">
                  <c:v>513.6</c:v>
                </c:pt>
                <c:pt idx="1090">
                  <c:v>512.9</c:v>
                </c:pt>
                <c:pt idx="1091">
                  <c:v>511.2</c:v>
                </c:pt>
                <c:pt idx="1092">
                  <c:v>509.7</c:v>
                </c:pt>
                <c:pt idx="1093">
                  <c:v>501.2</c:v>
                </c:pt>
                <c:pt idx="1094">
                  <c:v>509.6</c:v>
                </c:pt>
                <c:pt idx="1095">
                  <c:v>501.6</c:v>
                </c:pt>
                <c:pt idx="1096">
                  <c:v>504.6</c:v>
                </c:pt>
                <c:pt idx="1097">
                  <c:v>500.1</c:v>
                </c:pt>
                <c:pt idx="1098">
                  <c:v>502.1</c:v>
                </c:pt>
                <c:pt idx="1099">
                  <c:v>496.3</c:v>
                </c:pt>
                <c:pt idx="1100">
                  <c:v>500.3</c:v>
                </c:pt>
                <c:pt idx="1101">
                  <c:v>499</c:v>
                </c:pt>
                <c:pt idx="1102">
                  <c:v>499.5</c:v>
                </c:pt>
                <c:pt idx="1103">
                  <c:v>500.2</c:v>
                </c:pt>
                <c:pt idx="1104">
                  <c:v>502.1</c:v>
                </c:pt>
                <c:pt idx="1105">
                  <c:v>498.8</c:v>
                </c:pt>
                <c:pt idx="1106">
                  <c:v>498.9</c:v>
                </c:pt>
                <c:pt idx="1107">
                  <c:v>496</c:v>
                </c:pt>
                <c:pt idx="1108">
                  <c:v>491.8</c:v>
                </c:pt>
                <c:pt idx="1109">
                  <c:v>485.4</c:v>
                </c:pt>
                <c:pt idx="1110">
                  <c:v>481.1</c:v>
                </c:pt>
                <c:pt idx="1111">
                  <c:v>476.5</c:v>
                </c:pt>
                <c:pt idx="1112">
                  <c:v>474.5</c:v>
                </c:pt>
                <c:pt idx="1113">
                  <c:v>476.8</c:v>
                </c:pt>
                <c:pt idx="1114">
                  <c:v>472.9</c:v>
                </c:pt>
                <c:pt idx="1115">
                  <c:v>472.7</c:v>
                </c:pt>
                <c:pt idx="1116">
                  <c:v>474.2</c:v>
                </c:pt>
                <c:pt idx="1117">
                  <c:v>470.4</c:v>
                </c:pt>
                <c:pt idx="1118">
                  <c:v>468.7</c:v>
                </c:pt>
                <c:pt idx="1119">
                  <c:v>466.5</c:v>
                </c:pt>
                <c:pt idx="1120">
                  <c:v>467.8</c:v>
                </c:pt>
                <c:pt idx="1121">
                  <c:v>469.7</c:v>
                </c:pt>
                <c:pt idx="1122">
                  <c:v>465.8</c:v>
                </c:pt>
                <c:pt idx="1123">
                  <c:v>467.4</c:v>
                </c:pt>
                <c:pt idx="1124">
                  <c:v>467.6</c:v>
                </c:pt>
                <c:pt idx="1125">
                  <c:v>468</c:v>
                </c:pt>
                <c:pt idx="1126">
                  <c:v>467.1</c:v>
                </c:pt>
                <c:pt idx="1127">
                  <c:v>465.1</c:v>
                </c:pt>
                <c:pt idx="1128">
                  <c:v>464.9</c:v>
                </c:pt>
                <c:pt idx="1129">
                  <c:v>460.4</c:v>
                </c:pt>
                <c:pt idx="1130">
                  <c:v>461.7</c:v>
                </c:pt>
                <c:pt idx="1131">
                  <c:v>460.7</c:v>
                </c:pt>
                <c:pt idx="1132">
                  <c:v>459.4</c:v>
                </c:pt>
                <c:pt idx="1133">
                  <c:v>455.3</c:v>
                </c:pt>
                <c:pt idx="1134">
                  <c:v>454.9</c:v>
                </c:pt>
                <c:pt idx="1135">
                  <c:v>451.5</c:v>
                </c:pt>
                <c:pt idx="1136">
                  <c:v>445.2</c:v>
                </c:pt>
                <c:pt idx="1137">
                  <c:v>446.3</c:v>
                </c:pt>
                <c:pt idx="1138">
                  <c:v>445.9</c:v>
                </c:pt>
                <c:pt idx="1139">
                  <c:v>444.9</c:v>
                </c:pt>
                <c:pt idx="1140">
                  <c:v>447.7</c:v>
                </c:pt>
                <c:pt idx="1141">
                  <c:v>446.4</c:v>
                </c:pt>
                <c:pt idx="1142">
                  <c:v>446.5</c:v>
                </c:pt>
                <c:pt idx="1143">
                  <c:v>443</c:v>
                </c:pt>
                <c:pt idx="1144">
                  <c:v>439.2</c:v>
                </c:pt>
                <c:pt idx="1145">
                  <c:v>438.6</c:v>
                </c:pt>
                <c:pt idx="1146">
                  <c:v>439.7</c:v>
                </c:pt>
                <c:pt idx="1147">
                  <c:v>440.9</c:v>
                </c:pt>
                <c:pt idx="1148">
                  <c:v>439.3</c:v>
                </c:pt>
                <c:pt idx="1149">
                  <c:v>439.2</c:v>
                </c:pt>
                <c:pt idx="1150">
                  <c:v>442</c:v>
                </c:pt>
                <c:pt idx="1151">
                  <c:v>440</c:v>
                </c:pt>
                <c:pt idx="1152">
                  <c:v>431.6</c:v>
                </c:pt>
                <c:pt idx="1153">
                  <c:v>429.9</c:v>
                </c:pt>
                <c:pt idx="1154">
                  <c:v>426.2</c:v>
                </c:pt>
                <c:pt idx="1155">
                  <c:v>425.9</c:v>
                </c:pt>
                <c:pt idx="1156">
                  <c:v>428</c:v>
                </c:pt>
                <c:pt idx="1157">
                  <c:v>426.5</c:v>
                </c:pt>
                <c:pt idx="1158">
                  <c:v>425.5</c:v>
                </c:pt>
                <c:pt idx="1159">
                  <c:v>420.4</c:v>
                </c:pt>
                <c:pt idx="1160">
                  <c:v>422.6</c:v>
                </c:pt>
                <c:pt idx="1161">
                  <c:v>419.7</c:v>
                </c:pt>
                <c:pt idx="1162">
                  <c:v>423.7</c:v>
                </c:pt>
                <c:pt idx="1163">
                  <c:v>419.1</c:v>
                </c:pt>
                <c:pt idx="1164">
                  <c:v>418.9</c:v>
                </c:pt>
                <c:pt idx="1165">
                  <c:v>416.7</c:v>
                </c:pt>
                <c:pt idx="1166">
                  <c:v>417.1</c:v>
                </c:pt>
                <c:pt idx="1167">
                  <c:v>414.6</c:v>
                </c:pt>
                <c:pt idx="1168">
                  <c:v>414.9</c:v>
                </c:pt>
                <c:pt idx="1169">
                  <c:v>412.3</c:v>
                </c:pt>
                <c:pt idx="1170">
                  <c:v>409.9</c:v>
                </c:pt>
                <c:pt idx="1171">
                  <c:v>409.3</c:v>
                </c:pt>
                <c:pt idx="1172">
                  <c:v>409.2</c:v>
                </c:pt>
                <c:pt idx="1173">
                  <c:v>408.1</c:v>
                </c:pt>
                <c:pt idx="1174">
                  <c:v>411.8</c:v>
                </c:pt>
                <c:pt idx="1175">
                  <c:v>410.8</c:v>
                </c:pt>
                <c:pt idx="1176">
                  <c:v>403.9</c:v>
                </c:pt>
                <c:pt idx="1177">
                  <c:v>403</c:v>
                </c:pt>
                <c:pt idx="1178">
                  <c:v>400.3</c:v>
                </c:pt>
                <c:pt idx="1179">
                  <c:v>400.9</c:v>
                </c:pt>
                <c:pt idx="1180">
                  <c:v>396.5</c:v>
                </c:pt>
                <c:pt idx="1181">
                  <c:v>394.3</c:v>
                </c:pt>
                <c:pt idx="1182">
                  <c:v>391</c:v>
                </c:pt>
                <c:pt idx="1183">
                  <c:v>387.8</c:v>
                </c:pt>
                <c:pt idx="1184">
                  <c:v>386.5</c:v>
                </c:pt>
                <c:pt idx="1185">
                  <c:v>388.5</c:v>
                </c:pt>
                <c:pt idx="1186">
                  <c:v>386.5</c:v>
                </c:pt>
                <c:pt idx="1187">
                  <c:v>384.5</c:v>
                </c:pt>
                <c:pt idx="1188">
                  <c:v>387.9</c:v>
                </c:pt>
                <c:pt idx="1189">
                  <c:v>383.6</c:v>
                </c:pt>
                <c:pt idx="1190">
                  <c:v>392.4</c:v>
                </c:pt>
                <c:pt idx="1191">
                  <c:v>385.1</c:v>
                </c:pt>
                <c:pt idx="1192">
                  <c:v>379.7</c:v>
                </c:pt>
                <c:pt idx="1193">
                  <c:v>379.1</c:v>
                </c:pt>
                <c:pt idx="1194">
                  <c:v>379.1</c:v>
                </c:pt>
                <c:pt idx="1195">
                  <c:v>376</c:v>
                </c:pt>
                <c:pt idx="1196">
                  <c:v>378.1</c:v>
                </c:pt>
                <c:pt idx="1197">
                  <c:v>375.7</c:v>
                </c:pt>
                <c:pt idx="1198">
                  <c:v>377.8</c:v>
                </c:pt>
                <c:pt idx="1199">
                  <c:v>375.6</c:v>
                </c:pt>
                <c:pt idx="1200">
                  <c:v>374.7</c:v>
                </c:pt>
                <c:pt idx="1201">
                  <c:v>370.8</c:v>
                </c:pt>
                <c:pt idx="1202">
                  <c:v>370.3</c:v>
                </c:pt>
                <c:pt idx="1203">
                  <c:v>370.1</c:v>
                </c:pt>
                <c:pt idx="1204">
                  <c:v>372.5</c:v>
                </c:pt>
                <c:pt idx="1205">
                  <c:v>370.4</c:v>
                </c:pt>
                <c:pt idx="1206">
                  <c:v>371.6</c:v>
                </c:pt>
                <c:pt idx="1207">
                  <c:v>372.6</c:v>
                </c:pt>
                <c:pt idx="1208">
                  <c:v>369.8</c:v>
                </c:pt>
                <c:pt idx="1209">
                  <c:v>367.2</c:v>
                </c:pt>
                <c:pt idx="1210">
                  <c:v>362.3</c:v>
                </c:pt>
                <c:pt idx="1211">
                  <c:v>362.9</c:v>
                </c:pt>
                <c:pt idx="1212">
                  <c:v>361.6</c:v>
                </c:pt>
                <c:pt idx="1213">
                  <c:v>360.5</c:v>
                </c:pt>
                <c:pt idx="1214">
                  <c:v>355.4</c:v>
                </c:pt>
                <c:pt idx="1215">
                  <c:v>355</c:v>
                </c:pt>
                <c:pt idx="1216">
                  <c:v>349.9</c:v>
                </c:pt>
                <c:pt idx="1217">
                  <c:v>350.8</c:v>
                </c:pt>
                <c:pt idx="1218">
                  <c:v>346.9</c:v>
                </c:pt>
                <c:pt idx="1219">
                  <c:v>343.6</c:v>
                </c:pt>
                <c:pt idx="1220">
                  <c:v>345.2</c:v>
                </c:pt>
                <c:pt idx="1221">
                  <c:v>343.4</c:v>
                </c:pt>
                <c:pt idx="1222">
                  <c:v>339.3</c:v>
                </c:pt>
                <c:pt idx="1223">
                  <c:v>341.8</c:v>
                </c:pt>
                <c:pt idx="1224">
                  <c:v>339.4</c:v>
                </c:pt>
                <c:pt idx="1225">
                  <c:v>338.4</c:v>
                </c:pt>
                <c:pt idx="1226">
                  <c:v>336</c:v>
                </c:pt>
                <c:pt idx="1227">
                  <c:v>341</c:v>
                </c:pt>
                <c:pt idx="1228">
                  <c:v>338.4</c:v>
                </c:pt>
                <c:pt idx="1229">
                  <c:v>337.9</c:v>
                </c:pt>
                <c:pt idx="1230">
                  <c:v>333.4</c:v>
                </c:pt>
                <c:pt idx="1231">
                  <c:v>332.1</c:v>
                </c:pt>
                <c:pt idx="1232">
                  <c:v>332.7</c:v>
                </c:pt>
                <c:pt idx="1233">
                  <c:v>332.1</c:v>
                </c:pt>
                <c:pt idx="1234">
                  <c:v>329.5</c:v>
                </c:pt>
                <c:pt idx="1235">
                  <c:v>329.7</c:v>
                </c:pt>
                <c:pt idx="1236">
                  <c:v>332</c:v>
                </c:pt>
                <c:pt idx="1237">
                  <c:v>331.1</c:v>
                </c:pt>
                <c:pt idx="1238">
                  <c:v>331.3</c:v>
                </c:pt>
                <c:pt idx="1239">
                  <c:v>326.60000000000002</c:v>
                </c:pt>
                <c:pt idx="1240">
                  <c:v>329.2</c:v>
                </c:pt>
                <c:pt idx="1241">
                  <c:v>331.1</c:v>
                </c:pt>
                <c:pt idx="1242">
                  <c:v>328.4</c:v>
                </c:pt>
                <c:pt idx="1243">
                  <c:v>326.10000000000002</c:v>
                </c:pt>
                <c:pt idx="1244">
                  <c:v>323.39999999999992</c:v>
                </c:pt>
                <c:pt idx="1245">
                  <c:v>321</c:v>
                </c:pt>
                <c:pt idx="1246">
                  <c:v>317.60000000000002</c:v>
                </c:pt>
                <c:pt idx="1247">
                  <c:v>316.8</c:v>
                </c:pt>
                <c:pt idx="1248">
                  <c:v>319.8</c:v>
                </c:pt>
                <c:pt idx="1249">
                  <c:v>317.2</c:v>
                </c:pt>
                <c:pt idx="1250">
                  <c:v>318.3</c:v>
                </c:pt>
                <c:pt idx="1251">
                  <c:v>315.39999999999992</c:v>
                </c:pt>
                <c:pt idx="1252">
                  <c:v>315.7</c:v>
                </c:pt>
                <c:pt idx="1253">
                  <c:v>310.39999999999992</c:v>
                </c:pt>
                <c:pt idx="1254">
                  <c:v>310</c:v>
                </c:pt>
                <c:pt idx="1255">
                  <c:v>305.2</c:v>
                </c:pt>
                <c:pt idx="1256">
                  <c:v>307.2</c:v>
                </c:pt>
                <c:pt idx="1257">
                  <c:v>305.5</c:v>
                </c:pt>
                <c:pt idx="1258">
                  <c:v>303.3</c:v>
                </c:pt>
                <c:pt idx="1259">
                  <c:v>299.89999999999992</c:v>
                </c:pt>
                <c:pt idx="1260">
                  <c:v>303.10000000000002</c:v>
                </c:pt>
                <c:pt idx="1261">
                  <c:v>298.10000000000002</c:v>
                </c:pt>
                <c:pt idx="1262">
                  <c:v>294.10000000000002</c:v>
                </c:pt>
                <c:pt idx="1263">
                  <c:v>291</c:v>
                </c:pt>
                <c:pt idx="1264">
                  <c:v>292.60000000000002</c:v>
                </c:pt>
                <c:pt idx="1265">
                  <c:v>289.2</c:v>
                </c:pt>
                <c:pt idx="1266">
                  <c:v>290.3</c:v>
                </c:pt>
                <c:pt idx="1267">
                  <c:v>291.7</c:v>
                </c:pt>
                <c:pt idx="1268">
                  <c:v>289.3</c:v>
                </c:pt>
                <c:pt idx="1269">
                  <c:v>287.3</c:v>
                </c:pt>
                <c:pt idx="1270">
                  <c:v>286.7</c:v>
                </c:pt>
                <c:pt idx="1271">
                  <c:v>286</c:v>
                </c:pt>
                <c:pt idx="1272">
                  <c:v>289.89999999999992</c:v>
                </c:pt>
                <c:pt idx="1273">
                  <c:v>290.5</c:v>
                </c:pt>
                <c:pt idx="1274">
                  <c:v>286.39999999999992</c:v>
                </c:pt>
                <c:pt idx="1275">
                  <c:v>284</c:v>
                </c:pt>
                <c:pt idx="1276">
                  <c:v>282.60000000000002</c:v>
                </c:pt>
                <c:pt idx="1277">
                  <c:v>280.10000000000002</c:v>
                </c:pt>
                <c:pt idx="1278">
                  <c:v>276.7</c:v>
                </c:pt>
                <c:pt idx="1279">
                  <c:v>275.7</c:v>
                </c:pt>
                <c:pt idx="1280">
                  <c:v>275.89999999999992</c:v>
                </c:pt>
                <c:pt idx="1281">
                  <c:v>275</c:v>
                </c:pt>
                <c:pt idx="1282">
                  <c:v>272.89999999999992</c:v>
                </c:pt>
                <c:pt idx="1283">
                  <c:v>271.10000000000002</c:v>
                </c:pt>
                <c:pt idx="1284">
                  <c:v>272.8</c:v>
                </c:pt>
                <c:pt idx="1285">
                  <c:v>272.2</c:v>
                </c:pt>
                <c:pt idx="1286">
                  <c:v>267.2</c:v>
                </c:pt>
                <c:pt idx="1287">
                  <c:v>267.3</c:v>
                </c:pt>
                <c:pt idx="1288">
                  <c:v>267.2</c:v>
                </c:pt>
                <c:pt idx="1289">
                  <c:v>265.10000000000002</c:v>
                </c:pt>
                <c:pt idx="1290">
                  <c:v>264</c:v>
                </c:pt>
                <c:pt idx="1291">
                  <c:v>264.7</c:v>
                </c:pt>
                <c:pt idx="1292">
                  <c:v>263.8</c:v>
                </c:pt>
                <c:pt idx="1293">
                  <c:v>261</c:v>
                </c:pt>
                <c:pt idx="1294">
                  <c:v>256.10000000000002</c:v>
                </c:pt>
                <c:pt idx="1295">
                  <c:v>254</c:v>
                </c:pt>
                <c:pt idx="1296">
                  <c:v>256.3</c:v>
                </c:pt>
                <c:pt idx="1297">
                  <c:v>258.39999999999992</c:v>
                </c:pt>
                <c:pt idx="1298">
                  <c:v>255.3</c:v>
                </c:pt>
                <c:pt idx="1299">
                  <c:v>250.1</c:v>
                </c:pt>
                <c:pt idx="1300">
                  <c:v>249.6</c:v>
                </c:pt>
                <c:pt idx="1301">
                  <c:v>249</c:v>
                </c:pt>
                <c:pt idx="1302">
                  <c:v>248.4</c:v>
                </c:pt>
                <c:pt idx="1303">
                  <c:v>246.8</c:v>
                </c:pt>
                <c:pt idx="1304">
                  <c:v>244.8</c:v>
                </c:pt>
                <c:pt idx="1305">
                  <c:v>248.9</c:v>
                </c:pt>
                <c:pt idx="1306">
                  <c:v>245.1</c:v>
                </c:pt>
                <c:pt idx="1307">
                  <c:v>246.4</c:v>
                </c:pt>
                <c:pt idx="1308">
                  <c:v>242.3</c:v>
                </c:pt>
                <c:pt idx="1309">
                  <c:v>241.4</c:v>
                </c:pt>
                <c:pt idx="1310">
                  <c:v>236.3</c:v>
                </c:pt>
                <c:pt idx="1311">
                  <c:v>236.8</c:v>
                </c:pt>
                <c:pt idx="1312">
                  <c:v>237.2</c:v>
                </c:pt>
                <c:pt idx="1313">
                  <c:v>233</c:v>
                </c:pt>
                <c:pt idx="1314">
                  <c:v>225.9</c:v>
                </c:pt>
                <c:pt idx="1315">
                  <c:v>227</c:v>
                </c:pt>
                <c:pt idx="1316">
                  <c:v>227.4</c:v>
                </c:pt>
                <c:pt idx="1317">
                  <c:v>225.8</c:v>
                </c:pt>
                <c:pt idx="1318">
                  <c:v>228.2</c:v>
                </c:pt>
                <c:pt idx="1319">
                  <c:v>227.4</c:v>
                </c:pt>
                <c:pt idx="1320">
                  <c:v>227.5</c:v>
                </c:pt>
                <c:pt idx="1321">
                  <c:v>225.2</c:v>
                </c:pt>
                <c:pt idx="1322">
                  <c:v>220.7</c:v>
                </c:pt>
                <c:pt idx="1323">
                  <c:v>217.5</c:v>
                </c:pt>
                <c:pt idx="1324">
                  <c:v>215.6</c:v>
                </c:pt>
                <c:pt idx="1325">
                  <c:v>215.4</c:v>
                </c:pt>
                <c:pt idx="1326">
                  <c:v>213.6</c:v>
                </c:pt>
                <c:pt idx="1327">
                  <c:v>212.2</c:v>
                </c:pt>
                <c:pt idx="1328">
                  <c:v>213.2</c:v>
                </c:pt>
                <c:pt idx="1329">
                  <c:v>211.9</c:v>
                </c:pt>
                <c:pt idx="1330">
                  <c:v>208.2</c:v>
                </c:pt>
                <c:pt idx="1331">
                  <c:v>209.9</c:v>
                </c:pt>
                <c:pt idx="1332">
                  <c:v>206</c:v>
                </c:pt>
                <c:pt idx="1333">
                  <c:v>203.9</c:v>
                </c:pt>
                <c:pt idx="1334">
                  <c:v>206.3</c:v>
                </c:pt>
                <c:pt idx="1335">
                  <c:v>206.7</c:v>
                </c:pt>
                <c:pt idx="1336">
                  <c:v>206</c:v>
                </c:pt>
                <c:pt idx="1337">
                  <c:v>202.4</c:v>
                </c:pt>
                <c:pt idx="1338">
                  <c:v>202</c:v>
                </c:pt>
                <c:pt idx="1339">
                  <c:v>200.8</c:v>
                </c:pt>
                <c:pt idx="1340">
                  <c:v>198</c:v>
                </c:pt>
                <c:pt idx="1341">
                  <c:v>199.1</c:v>
                </c:pt>
                <c:pt idx="1342">
                  <c:v>197.9</c:v>
                </c:pt>
                <c:pt idx="1343">
                  <c:v>195.8</c:v>
                </c:pt>
                <c:pt idx="1344">
                  <c:v>188.4</c:v>
                </c:pt>
                <c:pt idx="1345">
                  <c:v>189.3</c:v>
                </c:pt>
                <c:pt idx="1346">
                  <c:v>190.4</c:v>
                </c:pt>
                <c:pt idx="1347">
                  <c:v>188</c:v>
                </c:pt>
                <c:pt idx="1348">
                  <c:v>180.6</c:v>
                </c:pt>
                <c:pt idx="1349">
                  <c:v>182.3</c:v>
                </c:pt>
                <c:pt idx="1350">
                  <c:v>181.3</c:v>
                </c:pt>
                <c:pt idx="1351">
                  <c:v>179.4</c:v>
                </c:pt>
                <c:pt idx="1352">
                  <c:v>178.2</c:v>
                </c:pt>
                <c:pt idx="1353">
                  <c:v>180</c:v>
                </c:pt>
                <c:pt idx="1354">
                  <c:v>175.3</c:v>
                </c:pt>
                <c:pt idx="1355">
                  <c:v>175.3</c:v>
                </c:pt>
                <c:pt idx="1356">
                  <c:v>171.8</c:v>
                </c:pt>
                <c:pt idx="1357">
                  <c:v>171.2</c:v>
                </c:pt>
                <c:pt idx="1358">
                  <c:v>168.5</c:v>
                </c:pt>
                <c:pt idx="1359">
                  <c:v>165.5</c:v>
                </c:pt>
                <c:pt idx="1360">
                  <c:v>166.2</c:v>
                </c:pt>
                <c:pt idx="1361">
                  <c:v>165.2</c:v>
                </c:pt>
                <c:pt idx="1362">
                  <c:v>165</c:v>
                </c:pt>
                <c:pt idx="1363">
                  <c:v>162.9</c:v>
                </c:pt>
                <c:pt idx="1364">
                  <c:v>159.1</c:v>
                </c:pt>
                <c:pt idx="1365">
                  <c:v>156.4</c:v>
                </c:pt>
                <c:pt idx="1366">
                  <c:v>156.9</c:v>
                </c:pt>
                <c:pt idx="1367">
                  <c:v>155.69999999999999</c:v>
                </c:pt>
                <c:pt idx="1368">
                  <c:v>154</c:v>
                </c:pt>
                <c:pt idx="1369">
                  <c:v>152.9</c:v>
                </c:pt>
                <c:pt idx="1370">
                  <c:v>151.5</c:v>
                </c:pt>
                <c:pt idx="1371">
                  <c:v>151.69999999999999</c:v>
                </c:pt>
                <c:pt idx="1372">
                  <c:v>155.30000000000001</c:v>
                </c:pt>
                <c:pt idx="1373">
                  <c:v>155.9</c:v>
                </c:pt>
                <c:pt idx="1374">
                  <c:v>152.19999999999999</c:v>
                </c:pt>
                <c:pt idx="1375">
                  <c:v>152.1</c:v>
                </c:pt>
                <c:pt idx="1376">
                  <c:v>150.5</c:v>
                </c:pt>
                <c:pt idx="1377">
                  <c:v>149.1</c:v>
                </c:pt>
                <c:pt idx="1378">
                  <c:v>146.5</c:v>
                </c:pt>
                <c:pt idx="1379">
                  <c:v>146.1</c:v>
                </c:pt>
                <c:pt idx="1380">
                  <c:v>145.1</c:v>
                </c:pt>
                <c:pt idx="1381">
                  <c:v>143.19999999999999</c:v>
                </c:pt>
                <c:pt idx="1382">
                  <c:v>145</c:v>
                </c:pt>
                <c:pt idx="1383">
                  <c:v>143.19999999999999</c:v>
                </c:pt>
                <c:pt idx="1384">
                  <c:v>142.69999999999999</c:v>
                </c:pt>
                <c:pt idx="1385">
                  <c:v>142</c:v>
                </c:pt>
                <c:pt idx="1386">
                  <c:v>144.4</c:v>
                </c:pt>
                <c:pt idx="1387">
                  <c:v>142.4</c:v>
                </c:pt>
                <c:pt idx="1388">
                  <c:v>144.80000000000001</c:v>
                </c:pt>
                <c:pt idx="1389">
                  <c:v>146.9</c:v>
                </c:pt>
                <c:pt idx="1390">
                  <c:v>150.6</c:v>
                </c:pt>
                <c:pt idx="1391">
                  <c:v>149</c:v>
                </c:pt>
                <c:pt idx="1392">
                  <c:v>149.1</c:v>
                </c:pt>
                <c:pt idx="1393">
                  <c:v>149.19999999999999</c:v>
                </c:pt>
                <c:pt idx="1394">
                  <c:v>152.80000000000001</c:v>
                </c:pt>
                <c:pt idx="1395">
                  <c:v>155.6</c:v>
                </c:pt>
                <c:pt idx="1396">
                  <c:v>159.30000000000001</c:v>
                </c:pt>
                <c:pt idx="1397">
                  <c:v>163.6</c:v>
                </c:pt>
                <c:pt idx="1398">
                  <c:v>169.1</c:v>
                </c:pt>
                <c:pt idx="1399">
                  <c:v>173.5</c:v>
                </c:pt>
                <c:pt idx="1400">
                  <c:v>179.2</c:v>
                </c:pt>
                <c:pt idx="1401">
                  <c:v>184.2</c:v>
                </c:pt>
                <c:pt idx="1402">
                  <c:v>191.6</c:v>
                </c:pt>
                <c:pt idx="1403">
                  <c:v>198.5</c:v>
                </c:pt>
                <c:pt idx="1404">
                  <c:v>207.3</c:v>
                </c:pt>
                <c:pt idx="1405">
                  <c:v>213.5</c:v>
                </c:pt>
                <c:pt idx="1406">
                  <c:v>223.4</c:v>
                </c:pt>
                <c:pt idx="1407">
                  <c:v>228.6</c:v>
                </c:pt>
                <c:pt idx="1408">
                  <c:v>234.6</c:v>
                </c:pt>
                <c:pt idx="1409">
                  <c:v>244.1</c:v>
                </c:pt>
                <c:pt idx="1410">
                  <c:v>255.6</c:v>
                </c:pt>
                <c:pt idx="1411">
                  <c:v>266.10000000000002</c:v>
                </c:pt>
                <c:pt idx="1412">
                  <c:v>278.7</c:v>
                </c:pt>
                <c:pt idx="1413">
                  <c:v>286.7</c:v>
                </c:pt>
                <c:pt idx="1414">
                  <c:v>298.60000000000002</c:v>
                </c:pt>
                <c:pt idx="1415">
                  <c:v>312.60000000000002</c:v>
                </c:pt>
                <c:pt idx="1416">
                  <c:v>328.3</c:v>
                </c:pt>
                <c:pt idx="1417">
                  <c:v>340.7</c:v>
                </c:pt>
                <c:pt idx="1418">
                  <c:v>354.5</c:v>
                </c:pt>
                <c:pt idx="1419">
                  <c:v>363.2</c:v>
                </c:pt>
                <c:pt idx="1420">
                  <c:v>376.8</c:v>
                </c:pt>
                <c:pt idx="1421">
                  <c:v>388.4</c:v>
                </c:pt>
                <c:pt idx="1422">
                  <c:v>401.9</c:v>
                </c:pt>
                <c:pt idx="1423">
                  <c:v>415.1</c:v>
                </c:pt>
                <c:pt idx="1424">
                  <c:v>437.2</c:v>
                </c:pt>
                <c:pt idx="1425">
                  <c:v>447.8</c:v>
                </c:pt>
                <c:pt idx="1426">
                  <c:v>465.1</c:v>
                </c:pt>
                <c:pt idx="1427">
                  <c:v>478.4</c:v>
                </c:pt>
                <c:pt idx="1428">
                  <c:v>495.7</c:v>
                </c:pt>
                <c:pt idx="1429">
                  <c:v>517.9</c:v>
                </c:pt>
                <c:pt idx="1430">
                  <c:v>538.6</c:v>
                </c:pt>
                <c:pt idx="1431">
                  <c:v>551.6</c:v>
                </c:pt>
                <c:pt idx="1432">
                  <c:v>568.29999999999995</c:v>
                </c:pt>
                <c:pt idx="1433">
                  <c:v>581.9</c:v>
                </c:pt>
                <c:pt idx="1434">
                  <c:v>592.4</c:v>
                </c:pt>
                <c:pt idx="1435">
                  <c:v>614.1</c:v>
                </c:pt>
                <c:pt idx="1436">
                  <c:v>629.70000000000005</c:v>
                </c:pt>
                <c:pt idx="1437">
                  <c:v>649.4</c:v>
                </c:pt>
                <c:pt idx="1438">
                  <c:v>665.8</c:v>
                </c:pt>
                <c:pt idx="1439">
                  <c:v>692.1</c:v>
                </c:pt>
                <c:pt idx="1440">
                  <c:v>714.9</c:v>
                </c:pt>
                <c:pt idx="1441">
                  <c:v>734.6</c:v>
                </c:pt>
                <c:pt idx="1442">
                  <c:v>753.9</c:v>
                </c:pt>
                <c:pt idx="1443">
                  <c:v>772.5</c:v>
                </c:pt>
                <c:pt idx="1444">
                  <c:v>790</c:v>
                </c:pt>
                <c:pt idx="1445">
                  <c:v>812</c:v>
                </c:pt>
                <c:pt idx="1446">
                  <c:v>830.6</c:v>
                </c:pt>
                <c:pt idx="1447">
                  <c:v>849.4</c:v>
                </c:pt>
                <c:pt idx="1448">
                  <c:v>870.7</c:v>
                </c:pt>
                <c:pt idx="1449">
                  <c:v>899.6</c:v>
                </c:pt>
                <c:pt idx="1450">
                  <c:v>914</c:v>
                </c:pt>
                <c:pt idx="1451">
                  <c:v>934.7</c:v>
                </c:pt>
                <c:pt idx="1452">
                  <c:v>955.5</c:v>
                </c:pt>
                <c:pt idx="1453">
                  <c:v>989.5</c:v>
                </c:pt>
                <c:pt idx="1454">
                  <c:v>1013</c:v>
                </c:pt>
                <c:pt idx="1455">
                  <c:v>1035</c:v>
                </c:pt>
                <c:pt idx="1456">
                  <c:v>1055</c:v>
                </c:pt>
                <c:pt idx="1457">
                  <c:v>1080</c:v>
                </c:pt>
                <c:pt idx="1458">
                  <c:v>1096</c:v>
                </c:pt>
                <c:pt idx="1459">
                  <c:v>1128</c:v>
                </c:pt>
                <c:pt idx="1460">
                  <c:v>1145</c:v>
                </c:pt>
                <c:pt idx="1461">
                  <c:v>1166</c:v>
                </c:pt>
                <c:pt idx="1462">
                  <c:v>1187</c:v>
                </c:pt>
                <c:pt idx="1463">
                  <c:v>1207</c:v>
                </c:pt>
                <c:pt idx="1464">
                  <c:v>1231</c:v>
                </c:pt>
                <c:pt idx="1465">
                  <c:v>1246</c:v>
                </c:pt>
                <c:pt idx="1466">
                  <c:v>1278</c:v>
                </c:pt>
                <c:pt idx="1467">
                  <c:v>1286</c:v>
                </c:pt>
                <c:pt idx="1468">
                  <c:v>1313</c:v>
                </c:pt>
                <c:pt idx="1469">
                  <c:v>1345</c:v>
                </c:pt>
                <c:pt idx="1470">
                  <c:v>1365</c:v>
                </c:pt>
                <c:pt idx="1471">
                  <c:v>1376</c:v>
                </c:pt>
                <c:pt idx="1472">
                  <c:v>1393</c:v>
                </c:pt>
                <c:pt idx="1473">
                  <c:v>1413</c:v>
                </c:pt>
                <c:pt idx="1474">
                  <c:v>1442</c:v>
                </c:pt>
                <c:pt idx="1475">
                  <c:v>1459</c:v>
                </c:pt>
                <c:pt idx="1476">
                  <c:v>1468</c:v>
                </c:pt>
                <c:pt idx="1477">
                  <c:v>1491</c:v>
                </c:pt>
                <c:pt idx="1478">
                  <c:v>1505</c:v>
                </c:pt>
                <c:pt idx="1479">
                  <c:v>1519</c:v>
                </c:pt>
                <c:pt idx="1480">
                  <c:v>1540</c:v>
                </c:pt>
                <c:pt idx="1481">
                  <c:v>1549</c:v>
                </c:pt>
                <c:pt idx="1482">
                  <c:v>1562</c:v>
                </c:pt>
                <c:pt idx="1483">
                  <c:v>1580</c:v>
                </c:pt>
                <c:pt idx="1484">
                  <c:v>1600</c:v>
                </c:pt>
                <c:pt idx="1485">
                  <c:v>1615</c:v>
                </c:pt>
                <c:pt idx="1486">
                  <c:v>1631</c:v>
                </c:pt>
                <c:pt idx="1487">
                  <c:v>1639</c:v>
                </c:pt>
                <c:pt idx="1488">
                  <c:v>1648</c:v>
                </c:pt>
                <c:pt idx="1489">
                  <c:v>1659</c:v>
                </c:pt>
                <c:pt idx="1490">
                  <c:v>1658</c:v>
                </c:pt>
                <c:pt idx="1491">
                  <c:v>1657</c:v>
                </c:pt>
                <c:pt idx="1492">
                  <c:v>1659</c:v>
                </c:pt>
                <c:pt idx="1493">
                  <c:v>1672</c:v>
                </c:pt>
                <c:pt idx="1494">
                  <c:v>1682</c:v>
                </c:pt>
                <c:pt idx="1495">
                  <c:v>1678</c:v>
                </c:pt>
                <c:pt idx="1496">
                  <c:v>1676</c:v>
                </c:pt>
                <c:pt idx="1497">
                  <c:v>1667</c:v>
                </c:pt>
                <c:pt idx="1498">
                  <c:v>1674</c:v>
                </c:pt>
                <c:pt idx="1499">
                  <c:v>1664</c:v>
                </c:pt>
                <c:pt idx="1500">
                  <c:v>1663</c:v>
                </c:pt>
              </c:numCache>
            </c:numRef>
          </c:yVal>
        </c:ser>
        <c:ser>
          <c:idx val="5"/>
          <c:order val="5"/>
          <c:tx>
            <c:strRef>
              <c:f>'5cm_275'!$G$31</c:f>
              <c:strCache>
                <c:ptCount val="1"/>
                <c:pt idx="0">
                  <c:v>305nm</c:v>
                </c:pt>
              </c:strCache>
            </c:strRef>
          </c:tx>
          <c:spPr>
            <a:ln w="12700">
              <a:solidFill>
                <a:srgbClr val="800000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800000"/>
              </a:solidFill>
              <a:ln>
                <a:solidFill>
                  <a:srgbClr val="800000"/>
                </a:solidFill>
                <a:prstDash val="solid"/>
              </a:ln>
            </c:spPr>
          </c:marker>
          <c:xVal>
            <c:numRef>
              <c:f>'5cm_275'!$A$32:$A$1532</c:f>
              <c:numCache>
                <c:formatCode>General</c:formatCode>
                <c:ptCount val="1501"/>
                <c:pt idx="0">
                  <c:v>300</c:v>
                </c:pt>
                <c:pt idx="1">
                  <c:v>300.2</c:v>
                </c:pt>
                <c:pt idx="2">
                  <c:v>300.39999999999992</c:v>
                </c:pt>
                <c:pt idx="3">
                  <c:v>300.60000000000002</c:v>
                </c:pt>
                <c:pt idx="4">
                  <c:v>300.8</c:v>
                </c:pt>
                <c:pt idx="5">
                  <c:v>301</c:v>
                </c:pt>
                <c:pt idx="6">
                  <c:v>301.2</c:v>
                </c:pt>
                <c:pt idx="7">
                  <c:v>301.39999999999992</c:v>
                </c:pt>
                <c:pt idx="8">
                  <c:v>301.60000000000002</c:v>
                </c:pt>
                <c:pt idx="9">
                  <c:v>301.8</c:v>
                </c:pt>
                <c:pt idx="10">
                  <c:v>302</c:v>
                </c:pt>
                <c:pt idx="11">
                  <c:v>302.2</c:v>
                </c:pt>
                <c:pt idx="12">
                  <c:v>302.39999999999992</c:v>
                </c:pt>
                <c:pt idx="13">
                  <c:v>302.60000000000002</c:v>
                </c:pt>
                <c:pt idx="14">
                  <c:v>302.8</c:v>
                </c:pt>
                <c:pt idx="15">
                  <c:v>303</c:v>
                </c:pt>
                <c:pt idx="16">
                  <c:v>303.2</c:v>
                </c:pt>
                <c:pt idx="17">
                  <c:v>303.39999999999992</c:v>
                </c:pt>
                <c:pt idx="18">
                  <c:v>303.60000000000002</c:v>
                </c:pt>
                <c:pt idx="19">
                  <c:v>303.8</c:v>
                </c:pt>
                <c:pt idx="20">
                  <c:v>304</c:v>
                </c:pt>
                <c:pt idx="21">
                  <c:v>304.2</c:v>
                </c:pt>
                <c:pt idx="22">
                  <c:v>304.39999999999992</c:v>
                </c:pt>
                <c:pt idx="23">
                  <c:v>304.60000000000002</c:v>
                </c:pt>
                <c:pt idx="24">
                  <c:v>304.8</c:v>
                </c:pt>
                <c:pt idx="25">
                  <c:v>305</c:v>
                </c:pt>
                <c:pt idx="26">
                  <c:v>305.2</c:v>
                </c:pt>
                <c:pt idx="27">
                  <c:v>305.39999999999992</c:v>
                </c:pt>
                <c:pt idx="28">
                  <c:v>305.60000000000002</c:v>
                </c:pt>
                <c:pt idx="29">
                  <c:v>305.8</c:v>
                </c:pt>
                <c:pt idx="30">
                  <c:v>306</c:v>
                </c:pt>
                <c:pt idx="31">
                  <c:v>306.2</c:v>
                </c:pt>
                <c:pt idx="32">
                  <c:v>306.39999999999992</c:v>
                </c:pt>
                <c:pt idx="33">
                  <c:v>306.60000000000002</c:v>
                </c:pt>
                <c:pt idx="34">
                  <c:v>306.8</c:v>
                </c:pt>
                <c:pt idx="35">
                  <c:v>307</c:v>
                </c:pt>
                <c:pt idx="36">
                  <c:v>307.2</c:v>
                </c:pt>
                <c:pt idx="37">
                  <c:v>307.39999999999992</c:v>
                </c:pt>
                <c:pt idx="38">
                  <c:v>307.60000000000002</c:v>
                </c:pt>
                <c:pt idx="39">
                  <c:v>307.8</c:v>
                </c:pt>
                <c:pt idx="40">
                  <c:v>308</c:v>
                </c:pt>
                <c:pt idx="41">
                  <c:v>308.2</c:v>
                </c:pt>
                <c:pt idx="42">
                  <c:v>308.39999999999992</c:v>
                </c:pt>
                <c:pt idx="43">
                  <c:v>308.60000000000002</c:v>
                </c:pt>
                <c:pt idx="44">
                  <c:v>308.8</c:v>
                </c:pt>
                <c:pt idx="45">
                  <c:v>309</c:v>
                </c:pt>
                <c:pt idx="46">
                  <c:v>309.2</c:v>
                </c:pt>
                <c:pt idx="47">
                  <c:v>309.39999999999992</c:v>
                </c:pt>
                <c:pt idx="48">
                  <c:v>309.60000000000002</c:v>
                </c:pt>
                <c:pt idx="49">
                  <c:v>309.8</c:v>
                </c:pt>
                <c:pt idx="50">
                  <c:v>310</c:v>
                </c:pt>
                <c:pt idx="51">
                  <c:v>310.2</c:v>
                </c:pt>
                <c:pt idx="52">
                  <c:v>310.39999999999992</c:v>
                </c:pt>
                <c:pt idx="53">
                  <c:v>310.60000000000002</c:v>
                </c:pt>
                <c:pt idx="54">
                  <c:v>310.8</c:v>
                </c:pt>
                <c:pt idx="55">
                  <c:v>311</c:v>
                </c:pt>
                <c:pt idx="56">
                  <c:v>311.2</c:v>
                </c:pt>
                <c:pt idx="57">
                  <c:v>311.39999999999992</c:v>
                </c:pt>
                <c:pt idx="58">
                  <c:v>311.60000000000002</c:v>
                </c:pt>
                <c:pt idx="59">
                  <c:v>311.8</c:v>
                </c:pt>
                <c:pt idx="60">
                  <c:v>312</c:v>
                </c:pt>
                <c:pt idx="61">
                  <c:v>312.2</c:v>
                </c:pt>
                <c:pt idx="62">
                  <c:v>312.39999999999992</c:v>
                </c:pt>
                <c:pt idx="63">
                  <c:v>312.60000000000002</c:v>
                </c:pt>
                <c:pt idx="64">
                  <c:v>312.8</c:v>
                </c:pt>
                <c:pt idx="65">
                  <c:v>313</c:v>
                </c:pt>
                <c:pt idx="66">
                  <c:v>313.2</c:v>
                </c:pt>
                <c:pt idx="67">
                  <c:v>313.39999999999992</c:v>
                </c:pt>
                <c:pt idx="68">
                  <c:v>313.60000000000002</c:v>
                </c:pt>
                <c:pt idx="69">
                  <c:v>313.8</c:v>
                </c:pt>
                <c:pt idx="70">
                  <c:v>314</c:v>
                </c:pt>
                <c:pt idx="71">
                  <c:v>314.2</c:v>
                </c:pt>
                <c:pt idx="72">
                  <c:v>314.39999999999992</c:v>
                </c:pt>
                <c:pt idx="73">
                  <c:v>314.60000000000002</c:v>
                </c:pt>
                <c:pt idx="74">
                  <c:v>314.8</c:v>
                </c:pt>
                <c:pt idx="75">
                  <c:v>315</c:v>
                </c:pt>
                <c:pt idx="76">
                  <c:v>315.2</c:v>
                </c:pt>
                <c:pt idx="77">
                  <c:v>315.39999999999992</c:v>
                </c:pt>
                <c:pt idx="78">
                  <c:v>315.60000000000002</c:v>
                </c:pt>
                <c:pt idx="79">
                  <c:v>315.8</c:v>
                </c:pt>
                <c:pt idx="80">
                  <c:v>316</c:v>
                </c:pt>
                <c:pt idx="81">
                  <c:v>316.2</c:v>
                </c:pt>
                <c:pt idx="82">
                  <c:v>316.39999999999992</c:v>
                </c:pt>
                <c:pt idx="83">
                  <c:v>316.60000000000002</c:v>
                </c:pt>
                <c:pt idx="84">
                  <c:v>316.8</c:v>
                </c:pt>
                <c:pt idx="85">
                  <c:v>317</c:v>
                </c:pt>
                <c:pt idx="86">
                  <c:v>317.2</c:v>
                </c:pt>
                <c:pt idx="87">
                  <c:v>317.39999999999992</c:v>
                </c:pt>
                <c:pt idx="88">
                  <c:v>317.60000000000002</c:v>
                </c:pt>
                <c:pt idx="89">
                  <c:v>317.8</c:v>
                </c:pt>
                <c:pt idx="90">
                  <c:v>318</c:v>
                </c:pt>
                <c:pt idx="91">
                  <c:v>318.2</c:v>
                </c:pt>
                <c:pt idx="92">
                  <c:v>318.39999999999992</c:v>
                </c:pt>
                <c:pt idx="93">
                  <c:v>318.60000000000002</c:v>
                </c:pt>
                <c:pt idx="94">
                  <c:v>318.8</c:v>
                </c:pt>
                <c:pt idx="95">
                  <c:v>319</c:v>
                </c:pt>
                <c:pt idx="96">
                  <c:v>319.2</c:v>
                </c:pt>
                <c:pt idx="97">
                  <c:v>319.39999999999992</c:v>
                </c:pt>
                <c:pt idx="98">
                  <c:v>319.60000000000002</c:v>
                </c:pt>
                <c:pt idx="99">
                  <c:v>319.8</c:v>
                </c:pt>
                <c:pt idx="100">
                  <c:v>320</c:v>
                </c:pt>
                <c:pt idx="101">
                  <c:v>320.2</c:v>
                </c:pt>
                <c:pt idx="102">
                  <c:v>320.39999999999992</c:v>
                </c:pt>
                <c:pt idx="103">
                  <c:v>320.60000000000002</c:v>
                </c:pt>
                <c:pt idx="104">
                  <c:v>320.8</c:v>
                </c:pt>
                <c:pt idx="105">
                  <c:v>321</c:v>
                </c:pt>
                <c:pt idx="106">
                  <c:v>321.2</c:v>
                </c:pt>
                <c:pt idx="107">
                  <c:v>321.39999999999992</c:v>
                </c:pt>
                <c:pt idx="108">
                  <c:v>321.60000000000002</c:v>
                </c:pt>
                <c:pt idx="109">
                  <c:v>321.8</c:v>
                </c:pt>
                <c:pt idx="110">
                  <c:v>322</c:v>
                </c:pt>
                <c:pt idx="111">
                  <c:v>322.2</c:v>
                </c:pt>
                <c:pt idx="112">
                  <c:v>322.39999999999992</c:v>
                </c:pt>
                <c:pt idx="113">
                  <c:v>322.60000000000002</c:v>
                </c:pt>
                <c:pt idx="114">
                  <c:v>322.8</c:v>
                </c:pt>
                <c:pt idx="115">
                  <c:v>323</c:v>
                </c:pt>
                <c:pt idx="116">
                  <c:v>323.2</c:v>
                </c:pt>
                <c:pt idx="117">
                  <c:v>323.39999999999992</c:v>
                </c:pt>
                <c:pt idx="118">
                  <c:v>323.60000000000002</c:v>
                </c:pt>
                <c:pt idx="119">
                  <c:v>323.8</c:v>
                </c:pt>
                <c:pt idx="120">
                  <c:v>324</c:v>
                </c:pt>
                <c:pt idx="121">
                  <c:v>324.2</c:v>
                </c:pt>
                <c:pt idx="122">
                  <c:v>324.39999999999992</c:v>
                </c:pt>
                <c:pt idx="123">
                  <c:v>324.60000000000002</c:v>
                </c:pt>
                <c:pt idx="124">
                  <c:v>324.8</c:v>
                </c:pt>
                <c:pt idx="125">
                  <c:v>325</c:v>
                </c:pt>
                <c:pt idx="126">
                  <c:v>325.2</c:v>
                </c:pt>
                <c:pt idx="127">
                  <c:v>325.39999999999992</c:v>
                </c:pt>
                <c:pt idx="128">
                  <c:v>325.60000000000002</c:v>
                </c:pt>
                <c:pt idx="129">
                  <c:v>325.8</c:v>
                </c:pt>
                <c:pt idx="130">
                  <c:v>326</c:v>
                </c:pt>
                <c:pt idx="131">
                  <c:v>326.2</c:v>
                </c:pt>
                <c:pt idx="132">
                  <c:v>326.39999999999992</c:v>
                </c:pt>
                <c:pt idx="133">
                  <c:v>326.60000000000002</c:v>
                </c:pt>
                <c:pt idx="134">
                  <c:v>326.8</c:v>
                </c:pt>
                <c:pt idx="135">
                  <c:v>327</c:v>
                </c:pt>
                <c:pt idx="136">
                  <c:v>327.2</c:v>
                </c:pt>
                <c:pt idx="137">
                  <c:v>327.39999999999992</c:v>
                </c:pt>
                <c:pt idx="138">
                  <c:v>327.60000000000002</c:v>
                </c:pt>
                <c:pt idx="139">
                  <c:v>327.8</c:v>
                </c:pt>
                <c:pt idx="140">
                  <c:v>328</c:v>
                </c:pt>
                <c:pt idx="141">
                  <c:v>328.2</c:v>
                </c:pt>
                <c:pt idx="142">
                  <c:v>328.4</c:v>
                </c:pt>
                <c:pt idx="143">
                  <c:v>328.6</c:v>
                </c:pt>
                <c:pt idx="144">
                  <c:v>328.8</c:v>
                </c:pt>
                <c:pt idx="145">
                  <c:v>329</c:v>
                </c:pt>
                <c:pt idx="146">
                  <c:v>329.2</c:v>
                </c:pt>
                <c:pt idx="147">
                  <c:v>329.4</c:v>
                </c:pt>
                <c:pt idx="148">
                  <c:v>329.6</c:v>
                </c:pt>
                <c:pt idx="149">
                  <c:v>329.8</c:v>
                </c:pt>
                <c:pt idx="150">
                  <c:v>330</c:v>
                </c:pt>
                <c:pt idx="151">
                  <c:v>330.2</c:v>
                </c:pt>
                <c:pt idx="152">
                  <c:v>330.4</c:v>
                </c:pt>
                <c:pt idx="153">
                  <c:v>330.6</c:v>
                </c:pt>
                <c:pt idx="154">
                  <c:v>330.8</c:v>
                </c:pt>
                <c:pt idx="155">
                  <c:v>331</c:v>
                </c:pt>
                <c:pt idx="156">
                  <c:v>331.2</c:v>
                </c:pt>
                <c:pt idx="157">
                  <c:v>331.4</c:v>
                </c:pt>
                <c:pt idx="158">
                  <c:v>331.6</c:v>
                </c:pt>
                <c:pt idx="159">
                  <c:v>331.8</c:v>
                </c:pt>
                <c:pt idx="160">
                  <c:v>332</c:v>
                </c:pt>
                <c:pt idx="161">
                  <c:v>332.2</c:v>
                </c:pt>
                <c:pt idx="162">
                  <c:v>332.4</c:v>
                </c:pt>
                <c:pt idx="163">
                  <c:v>332.6</c:v>
                </c:pt>
                <c:pt idx="164">
                  <c:v>332.8</c:v>
                </c:pt>
                <c:pt idx="165">
                  <c:v>333</c:v>
                </c:pt>
                <c:pt idx="166">
                  <c:v>333.2</c:v>
                </c:pt>
                <c:pt idx="167">
                  <c:v>333.4</c:v>
                </c:pt>
                <c:pt idx="168">
                  <c:v>333.6</c:v>
                </c:pt>
                <c:pt idx="169">
                  <c:v>333.8</c:v>
                </c:pt>
                <c:pt idx="170">
                  <c:v>334</c:v>
                </c:pt>
                <c:pt idx="171">
                  <c:v>334.2</c:v>
                </c:pt>
                <c:pt idx="172">
                  <c:v>334.4</c:v>
                </c:pt>
                <c:pt idx="173">
                  <c:v>334.6</c:v>
                </c:pt>
                <c:pt idx="174">
                  <c:v>334.8</c:v>
                </c:pt>
                <c:pt idx="175">
                  <c:v>335</c:v>
                </c:pt>
                <c:pt idx="176">
                  <c:v>335.2</c:v>
                </c:pt>
                <c:pt idx="177">
                  <c:v>335.4</c:v>
                </c:pt>
                <c:pt idx="178">
                  <c:v>335.6</c:v>
                </c:pt>
                <c:pt idx="179">
                  <c:v>335.8</c:v>
                </c:pt>
                <c:pt idx="180">
                  <c:v>336</c:v>
                </c:pt>
                <c:pt idx="181">
                  <c:v>336.2</c:v>
                </c:pt>
                <c:pt idx="182">
                  <c:v>336.4</c:v>
                </c:pt>
                <c:pt idx="183">
                  <c:v>336.6</c:v>
                </c:pt>
                <c:pt idx="184">
                  <c:v>336.8</c:v>
                </c:pt>
                <c:pt idx="185">
                  <c:v>337</c:v>
                </c:pt>
                <c:pt idx="186">
                  <c:v>337.2</c:v>
                </c:pt>
                <c:pt idx="187">
                  <c:v>337.4</c:v>
                </c:pt>
                <c:pt idx="188">
                  <c:v>337.6</c:v>
                </c:pt>
                <c:pt idx="189">
                  <c:v>337.8</c:v>
                </c:pt>
                <c:pt idx="190">
                  <c:v>338</c:v>
                </c:pt>
                <c:pt idx="191">
                  <c:v>338.2</c:v>
                </c:pt>
                <c:pt idx="192">
                  <c:v>338.4</c:v>
                </c:pt>
                <c:pt idx="193">
                  <c:v>338.6</c:v>
                </c:pt>
                <c:pt idx="194">
                  <c:v>338.8</c:v>
                </c:pt>
                <c:pt idx="195">
                  <c:v>339</c:v>
                </c:pt>
                <c:pt idx="196">
                  <c:v>339.2</c:v>
                </c:pt>
                <c:pt idx="197">
                  <c:v>339.4</c:v>
                </c:pt>
                <c:pt idx="198">
                  <c:v>339.6</c:v>
                </c:pt>
                <c:pt idx="199">
                  <c:v>339.8</c:v>
                </c:pt>
                <c:pt idx="200">
                  <c:v>340</c:v>
                </c:pt>
                <c:pt idx="201">
                  <c:v>340.2</c:v>
                </c:pt>
                <c:pt idx="202">
                  <c:v>340.4</c:v>
                </c:pt>
                <c:pt idx="203">
                  <c:v>340.6</c:v>
                </c:pt>
                <c:pt idx="204">
                  <c:v>340.8</c:v>
                </c:pt>
                <c:pt idx="205">
                  <c:v>341</c:v>
                </c:pt>
                <c:pt idx="206">
                  <c:v>341.2</c:v>
                </c:pt>
                <c:pt idx="207">
                  <c:v>341.4</c:v>
                </c:pt>
                <c:pt idx="208">
                  <c:v>341.6</c:v>
                </c:pt>
                <c:pt idx="209">
                  <c:v>341.8</c:v>
                </c:pt>
                <c:pt idx="210">
                  <c:v>342</c:v>
                </c:pt>
                <c:pt idx="211">
                  <c:v>342.2</c:v>
                </c:pt>
                <c:pt idx="212">
                  <c:v>342.4</c:v>
                </c:pt>
                <c:pt idx="213">
                  <c:v>342.6</c:v>
                </c:pt>
                <c:pt idx="214">
                  <c:v>342.8</c:v>
                </c:pt>
                <c:pt idx="215">
                  <c:v>343</c:v>
                </c:pt>
                <c:pt idx="216">
                  <c:v>343.2</c:v>
                </c:pt>
                <c:pt idx="217">
                  <c:v>343.4</c:v>
                </c:pt>
                <c:pt idx="218">
                  <c:v>343.6</c:v>
                </c:pt>
                <c:pt idx="219">
                  <c:v>343.8</c:v>
                </c:pt>
                <c:pt idx="220">
                  <c:v>344</c:v>
                </c:pt>
                <c:pt idx="221">
                  <c:v>344.2</c:v>
                </c:pt>
                <c:pt idx="222">
                  <c:v>344.4</c:v>
                </c:pt>
                <c:pt idx="223">
                  <c:v>344.6</c:v>
                </c:pt>
                <c:pt idx="224">
                  <c:v>344.8</c:v>
                </c:pt>
                <c:pt idx="225">
                  <c:v>345</c:v>
                </c:pt>
                <c:pt idx="226">
                  <c:v>345.2</c:v>
                </c:pt>
                <c:pt idx="227">
                  <c:v>345.4</c:v>
                </c:pt>
                <c:pt idx="228">
                  <c:v>345.6</c:v>
                </c:pt>
                <c:pt idx="229">
                  <c:v>345.8</c:v>
                </c:pt>
                <c:pt idx="230">
                  <c:v>346</c:v>
                </c:pt>
                <c:pt idx="231">
                  <c:v>346.2</c:v>
                </c:pt>
                <c:pt idx="232">
                  <c:v>346.4</c:v>
                </c:pt>
                <c:pt idx="233">
                  <c:v>346.6</c:v>
                </c:pt>
                <c:pt idx="234">
                  <c:v>346.8</c:v>
                </c:pt>
                <c:pt idx="235">
                  <c:v>347</c:v>
                </c:pt>
                <c:pt idx="236">
                  <c:v>347.2</c:v>
                </c:pt>
                <c:pt idx="237">
                  <c:v>347.4</c:v>
                </c:pt>
                <c:pt idx="238">
                  <c:v>347.6</c:v>
                </c:pt>
                <c:pt idx="239">
                  <c:v>347.8</c:v>
                </c:pt>
                <c:pt idx="240">
                  <c:v>348</c:v>
                </c:pt>
                <c:pt idx="241">
                  <c:v>348.2</c:v>
                </c:pt>
                <c:pt idx="242">
                  <c:v>348.4</c:v>
                </c:pt>
                <c:pt idx="243">
                  <c:v>348.6</c:v>
                </c:pt>
                <c:pt idx="244">
                  <c:v>348.8</c:v>
                </c:pt>
                <c:pt idx="245">
                  <c:v>349</c:v>
                </c:pt>
                <c:pt idx="246">
                  <c:v>349.2</c:v>
                </c:pt>
                <c:pt idx="247">
                  <c:v>349.4</c:v>
                </c:pt>
                <c:pt idx="248">
                  <c:v>349.6</c:v>
                </c:pt>
                <c:pt idx="249">
                  <c:v>349.8</c:v>
                </c:pt>
                <c:pt idx="250">
                  <c:v>350</c:v>
                </c:pt>
                <c:pt idx="251">
                  <c:v>350.2</c:v>
                </c:pt>
                <c:pt idx="252">
                  <c:v>350.4</c:v>
                </c:pt>
                <c:pt idx="253">
                  <c:v>350.6</c:v>
                </c:pt>
                <c:pt idx="254">
                  <c:v>350.8</c:v>
                </c:pt>
                <c:pt idx="255">
                  <c:v>351</c:v>
                </c:pt>
                <c:pt idx="256">
                  <c:v>351.2</c:v>
                </c:pt>
                <c:pt idx="257">
                  <c:v>351.4</c:v>
                </c:pt>
                <c:pt idx="258">
                  <c:v>351.6</c:v>
                </c:pt>
                <c:pt idx="259">
                  <c:v>351.8</c:v>
                </c:pt>
                <c:pt idx="260">
                  <c:v>352</c:v>
                </c:pt>
                <c:pt idx="261">
                  <c:v>352.2</c:v>
                </c:pt>
                <c:pt idx="262">
                  <c:v>352.4</c:v>
                </c:pt>
                <c:pt idx="263">
                  <c:v>352.6</c:v>
                </c:pt>
                <c:pt idx="264">
                  <c:v>352.8</c:v>
                </c:pt>
                <c:pt idx="265">
                  <c:v>353</c:v>
                </c:pt>
                <c:pt idx="266">
                  <c:v>353.2</c:v>
                </c:pt>
                <c:pt idx="267">
                  <c:v>353.4</c:v>
                </c:pt>
                <c:pt idx="268">
                  <c:v>353.6</c:v>
                </c:pt>
                <c:pt idx="269">
                  <c:v>353.8</c:v>
                </c:pt>
                <c:pt idx="270">
                  <c:v>354</c:v>
                </c:pt>
                <c:pt idx="271">
                  <c:v>354.2</c:v>
                </c:pt>
                <c:pt idx="272">
                  <c:v>354.4</c:v>
                </c:pt>
                <c:pt idx="273">
                  <c:v>354.6</c:v>
                </c:pt>
                <c:pt idx="274">
                  <c:v>354.8</c:v>
                </c:pt>
                <c:pt idx="275">
                  <c:v>355</c:v>
                </c:pt>
                <c:pt idx="276">
                  <c:v>355.2</c:v>
                </c:pt>
                <c:pt idx="277">
                  <c:v>355.4</c:v>
                </c:pt>
                <c:pt idx="278">
                  <c:v>355.6</c:v>
                </c:pt>
                <c:pt idx="279">
                  <c:v>355.8</c:v>
                </c:pt>
                <c:pt idx="280">
                  <c:v>356</c:v>
                </c:pt>
                <c:pt idx="281">
                  <c:v>356.2</c:v>
                </c:pt>
                <c:pt idx="282">
                  <c:v>356.4</c:v>
                </c:pt>
                <c:pt idx="283">
                  <c:v>356.6</c:v>
                </c:pt>
                <c:pt idx="284">
                  <c:v>356.8</c:v>
                </c:pt>
                <c:pt idx="285">
                  <c:v>357</c:v>
                </c:pt>
                <c:pt idx="286">
                  <c:v>357.2</c:v>
                </c:pt>
                <c:pt idx="287">
                  <c:v>357.4</c:v>
                </c:pt>
                <c:pt idx="288">
                  <c:v>357.6</c:v>
                </c:pt>
                <c:pt idx="289">
                  <c:v>357.8</c:v>
                </c:pt>
                <c:pt idx="290">
                  <c:v>358</c:v>
                </c:pt>
                <c:pt idx="291">
                  <c:v>358.2</c:v>
                </c:pt>
                <c:pt idx="292">
                  <c:v>358.4</c:v>
                </c:pt>
                <c:pt idx="293">
                  <c:v>358.6</c:v>
                </c:pt>
                <c:pt idx="294">
                  <c:v>358.8</c:v>
                </c:pt>
                <c:pt idx="295">
                  <c:v>359</c:v>
                </c:pt>
                <c:pt idx="296">
                  <c:v>359.2</c:v>
                </c:pt>
                <c:pt idx="297">
                  <c:v>359.4</c:v>
                </c:pt>
                <c:pt idx="298">
                  <c:v>359.6</c:v>
                </c:pt>
                <c:pt idx="299">
                  <c:v>359.8</c:v>
                </c:pt>
                <c:pt idx="300">
                  <c:v>360</c:v>
                </c:pt>
                <c:pt idx="301">
                  <c:v>360.2</c:v>
                </c:pt>
                <c:pt idx="302">
                  <c:v>360.4</c:v>
                </c:pt>
                <c:pt idx="303">
                  <c:v>360.6</c:v>
                </c:pt>
                <c:pt idx="304">
                  <c:v>360.8</c:v>
                </c:pt>
                <c:pt idx="305">
                  <c:v>361</c:v>
                </c:pt>
                <c:pt idx="306">
                  <c:v>361.2</c:v>
                </c:pt>
                <c:pt idx="307">
                  <c:v>361.4</c:v>
                </c:pt>
                <c:pt idx="308">
                  <c:v>361.6</c:v>
                </c:pt>
                <c:pt idx="309">
                  <c:v>361.8</c:v>
                </c:pt>
                <c:pt idx="310">
                  <c:v>362</c:v>
                </c:pt>
                <c:pt idx="311">
                  <c:v>362.2</c:v>
                </c:pt>
                <c:pt idx="312">
                  <c:v>362.4</c:v>
                </c:pt>
                <c:pt idx="313">
                  <c:v>362.6</c:v>
                </c:pt>
                <c:pt idx="314">
                  <c:v>362.8</c:v>
                </c:pt>
                <c:pt idx="315">
                  <c:v>363</c:v>
                </c:pt>
                <c:pt idx="316">
                  <c:v>363.2</c:v>
                </c:pt>
                <c:pt idx="317">
                  <c:v>363.4</c:v>
                </c:pt>
                <c:pt idx="318">
                  <c:v>363.6</c:v>
                </c:pt>
                <c:pt idx="319">
                  <c:v>363.8</c:v>
                </c:pt>
                <c:pt idx="320">
                  <c:v>364</c:v>
                </c:pt>
                <c:pt idx="321">
                  <c:v>364.2</c:v>
                </c:pt>
                <c:pt idx="322">
                  <c:v>364.4</c:v>
                </c:pt>
                <c:pt idx="323">
                  <c:v>364.6</c:v>
                </c:pt>
                <c:pt idx="324">
                  <c:v>364.8</c:v>
                </c:pt>
                <c:pt idx="325">
                  <c:v>365</c:v>
                </c:pt>
                <c:pt idx="326">
                  <c:v>365.2</c:v>
                </c:pt>
                <c:pt idx="327">
                  <c:v>365.4</c:v>
                </c:pt>
                <c:pt idx="328">
                  <c:v>365.6</c:v>
                </c:pt>
                <c:pt idx="329">
                  <c:v>365.8</c:v>
                </c:pt>
                <c:pt idx="330">
                  <c:v>366</c:v>
                </c:pt>
                <c:pt idx="331">
                  <c:v>366.2</c:v>
                </c:pt>
                <c:pt idx="332">
                  <c:v>366.4</c:v>
                </c:pt>
                <c:pt idx="333">
                  <c:v>366.6</c:v>
                </c:pt>
                <c:pt idx="334">
                  <c:v>366.8</c:v>
                </c:pt>
                <c:pt idx="335">
                  <c:v>367</c:v>
                </c:pt>
                <c:pt idx="336">
                  <c:v>367.2</c:v>
                </c:pt>
                <c:pt idx="337">
                  <c:v>367.4</c:v>
                </c:pt>
                <c:pt idx="338">
                  <c:v>367.6</c:v>
                </c:pt>
                <c:pt idx="339">
                  <c:v>367.8</c:v>
                </c:pt>
                <c:pt idx="340">
                  <c:v>368</c:v>
                </c:pt>
                <c:pt idx="341">
                  <c:v>368.2</c:v>
                </c:pt>
                <c:pt idx="342">
                  <c:v>368.4</c:v>
                </c:pt>
                <c:pt idx="343">
                  <c:v>368.6</c:v>
                </c:pt>
                <c:pt idx="344">
                  <c:v>368.8</c:v>
                </c:pt>
                <c:pt idx="345">
                  <c:v>369</c:v>
                </c:pt>
                <c:pt idx="346">
                  <c:v>369.2</c:v>
                </c:pt>
                <c:pt idx="347">
                  <c:v>369.4</c:v>
                </c:pt>
                <c:pt idx="348">
                  <c:v>369.6</c:v>
                </c:pt>
                <c:pt idx="349">
                  <c:v>369.8</c:v>
                </c:pt>
                <c:pt idx="350">
                  <c:v>370</c:v>
                </c:pt>
                <c:pt idx="351">
                  <c:v>370.2</c:v>
                </c:pt>
                <c:pt idx="352">
                  <c:v>370.4</c:v>
                </c:pt>
                <c:pt idx="353">
                  <c:v>370.6</c:v>
                </c:pt>
                <c:pt idx="354">
                  <c:v>370.8</c:v>
                </c:pt>
                <c:pt idx="355">
                  <c:v>371</c:v>
                </c:pt>
                <c:pt idx="356">
                  <c:v>371.2</c:v>
                </c:pt>
                <c:pt idx="357">
                  <c:v>371.4</c:v>
                </c:pt>
                <c:pt idx="358">
                  <c:v>371.6</c:v>
                </c:pt>
                <c:pt idx="359">
                  <c:v>371.8</c:v>
                </c:pt>
                <c:pt idx="360">
                  <c:v>372</c:v>
                </c:pt>
                <c:pt idx="361">
                  <c:v>372.2</c:v>
                </c:pt>
                <c:pt idx="362">
                  <c:v>372.4</c:v>
                </c:pt>
                <c:pt idx="363">
                  <c:v>372.6</c:v>
                </c:pt>
                <c:pt idx="364">
                  <c:v>372.8</c:v>
                </c:pt>
                <c:pt idx="365">
                  <c:v>373</c:v>
                </c:pt>
                <c:pt idx="366">
                  <c:v>373.2</c:v>
                </c:pt>
                <c:pt idx="367">
                  <c:v>373.4</c:v>
                </c:pt>
                <c:pt idx="368">
                  <c:v>373.6</c:v>
                </c:pt>
                <c:pt idx="369">
                  <c:v>373.8</c:v>
                </c:pt>
                <c:pt idx="370">
                  <c:v>374</c:v>
                </c:pt>
                <c:pt idx="371">
                  <c:v>374.2</c:v>
                </c:pt>
                <c:pt idx="372">
                  <c:v>374.4</c:v>
                </c:pt>
                <c:pt idx="373">
                  <c:v>374.6</c:v>
                </c:pt>
                <c:pt idx="374">
                  <c:v>374.8</c:v>
                </c:pt>
                <c:pt idx="375">
                  <c:v>375</c:v>
                </c:pt>
                <c:pt idx="376">
                  <c:v>375.2</c:v>
                </c:pt>
                <c:pt idx="377">
                  <c:v>375.4</c:v>
                </c:pt>
                <c:pt idx="378">
                  <c:v>375.6</c:v>
                </c:pt>
                <c:pt idx="379">
                  <c:v>375.8</c:v>
                </c:pt>
                <c:pt idx="380">
                  <c:v>376</c:v>
                </c:pt>
                <c:pt idx="381">
                  <c:v>376.2</c:v>
                </c:pt>
                <c:pt idx="382">
                  <c:v>376.4</c:v>
                </c:pt>
                <c:pt idx="383">
                  <c:v>376.6</c:v>
                </c:pt>
                <c:pt idx="384">
                  <c:v>376.8</c:v>
                </c:pt>
                <c:pt idx="385">
                  <c:v>377</c:v>
                </c:pt>
                <c:pt idx="386">
                  <c:v>377.2</c:v>
                </c:pt>
                <c:pt idx="387">
                  <c:v>377.4</c:v>
                </c:pt>
                <c:pt idx="388">
                  <c:v>377.6</c:v>
                </c:pt>
                <c:pt idx="389">
                  <c:v>377.8</c:v>
                </c:pt>
                <c:pt idx="390">
                  <c:v>378</c:v>
                </c:pt>
                <c:pt idx="391">
                  <c:v>378.2</c:v>
                </c:pt>
                <c:pt idx="392">
                  <c:v>378.4</c:v>
                </c:pt>
                <c:pt idx="393">
                  <c:v>378.6</c:v>
                </c:pt>
                <c:pt idx="394">
                  <c:v>378.8</c:v>
                </c:pt>
                <c:pt idx="395">
                  <c:v>379</c:v>
                </c:pt>
                <c:pt idx="396">
                  <c:v>379.2</c:v>
                </c:pt>
                <c:pt idx="397">
                  <c:v>379.4</c:v>
                </c:pt>
                <c:pt idx="398">
                  <c:v>379.6</c:v>
                </c:pt>
                <c:pt idx="399">
                  <c:v>379.8</c:v>
                </c:pt>
                <c:pt idx="400">
                  <c:v>380</c:v>
                </c:pt>
                <c:pt idx="401">
                  <c:v>380.2</c:v>
                </c:pt>
                <c:pt idx="402">
                  <c:v>380.4</c:v>
                </c:pt>
                <c:pt idx="403">
                  <c:v>380.6</c:v>
                </c:pt>
                <c:pt idx="404">
                  <c:v>380.8</c:v>
                </c:pt>
                <c:pt idx="405">
                  <c:v>381</c:v>
                </c:pt>
                <c:pt idx="406">
                  <c:v>381.2</c:v>
                </c:pt>
                <c:pt idx="407">
                  <c:v>381.4</c:v>
                </c:pt>
                <c:pt idx="408">
                  <c:v>381.6</c:v>
                </c:pt>
                <c:pt idx="409">
                  <c:v>381.8</c:v>
                </c:pt>
                <c:pt idx="410">
                  <c:v>382</c:v>
                </c:pt>
                <c:pt idx="411">
                  <c:v>382.2</c:v>
                </c:pt>
                <c:pt idx="412">
                  <c:v>382.4</c:v>
                </c:pt>
                <c:pt idx="413">
                  <c:v>382.6</c:v>
                </c:pt>
                <c:pt idx="414">
                  <c:v>382.8</c:v>
                </c:pt>
                <c:pt idx="415">
                  <c:v>383</c:v>
                </c:pt>
                <c:pt idx="416">
                  <c:v>383.2</c:v>
                </c:pt>
                <c:pt idx="417">
                  <c:v>383.4</c:v>
                </c:pt>
                <c:pt idx="418">
                  <c:v>383.6</c:v>
                </c:pt>
                <c:pt idx="419">
                  <c:v>383.8</c:v>
                </c:pt>
                <c:pt idx="420">
                  <c:v>384</c:v>
                </c:pt>
                <c:pt idx="421">
                  <c:v>384.2</c:v>
                </c:pt>
                <c:pt idx="422">
                  <c:v>384.4</c:v>
                </c:pt>
                <c:pt idx="423">
                  <c:v>384.6</c:v>
                </c:pt>
                <c:pt idx="424">
                  <c:v>384.8</c:v>
                </c:pt>
                <c:pt idx="425">
                  <c:v>385</c:v>
                </c:pt>
                <c:pt idx="426">
                  <c:v>385.2</c:v>
                </c:pt>
                <c:pt idx="427">
                  <c:v>385.4</c:v>
                </c:pt>
                <c:pt idx="428">
                  <c:v>385.6</c:v>
                </c:pt>
                <c:pt idx="429">
                  <c:v>385.8</c:v>
                </c:pt>
                <c:pt idx="430">
                  <c:v>386</c:v>
                </c:pt>
                <c:pt idx="431">
                  <c:v>386.2</c:v>
                </c:pt>
                <c:pt idx="432">
                  <c:v>386.4</c:v>
                </c:pt>
                <c:pt idx="433">
                  <c:v>386.6</c:v>
                </c:pt>
                <c:pt idx="434">
                  <c:v>386.8</c:v>
                </c:pt>
                <c:pt idx="435">
                  <c:v>387</c:v>
                </c:pt>
                <c:pt idx="436">
                  <c:v>387.2</c:v>
                </c:pt>
                <c:pt idx="437">
                  <c:v>387.4</c:v>
                </c:pt>
                <c:pt idx="438">
                  <c:v>387.6</c:v>
                </c:pt>
                <c:pt idx="439">
                  <c:v>387.8</c:v>
                </c:pt>
                <c:pt idx="440">
                  <c:v>388</c:v>
                </c:pt>
                <c:pt idx="441">
                  <c:v>388.2</c:v>
                </c:pt>
                <c:pt idx="442">
                  <c:v>388.4</c:v>
                </c:pt>
                <c:pt idx="443">
                  <c:v>388.6</c:v>
                </c:pt>
                <c:pt idx="444">
                  <c:v>388.8</c:v>
                </c:pt>
                <c:pt idx="445">
                  <c:v>389</c:v>
                </c:pt>
                <c:pt idx="446">
                  <c:v>389.2</c:v>
                </c:pt>
                <c:pt idx="447">
                  <c:v>389.4</c:v>
                </c:pt>
                <c:pt idx="448">
                  <c:v>389.6</c:v>
                </c:pt>
                <c:pt idx="449">
                  <c:v>389.8</c:v>
                </c:pt>
                <c:pt idx="450">
                  <c:v>390</c:v>
                </c:pt>
                <c:pt idx="451">
                  <c:v>390.2</c:v>
                </c:pt>
                <c:pt idx="452">
                  <c:v>390.4</c:v>
                </c:pt>
                <c:pt idx="453">
                  <c:v>390.6</c:v>
                </c:pt>
                <c:pt idx="454">
                  <c:v>390.8</c:v>
                </c:pt>
                <c:pt idx="455">
                  <c:v>391</c:v>
                </c:pt>
                <c:pt idx="456">
                  <c:v>391.2</c:v>
                </c:pt>
                <c:pt idx="457">
                  <c:v>391.4</c:v>
                </c:pt>
                <c:pt idx="458">
                  <c:v>391.6</c:v>
                </c:pt>
                <c:pt idx="459">
                  <c:v>391.8</c:v>
                </c:pt>
                <c:pt idx="460">
                  <c:v>392</c:v>
                </c:pt>
                <c:pt idx="461">
                  <c:v>392.2</c:v>
                </c:pt>
                <c:pt idx="462">
                  <c:v>392.4</c:v>
                </c:pt>
                <c:pt idx="463">
                  <c:v>392.6</c:v>
                </c:pt>
                <c:pt idx="464">
                  <c:v>392.8</c:v>
                </c:pt>
                <c:pt idx="465">
                  <c:v>393</c:v>
                </c:pt>
                <c:pt idx="466">
                  <c:v>393.2</c:v>
                </c:pt>
                <c:pt idx="467">
                  <c:v>393.4</c:v>
                </c:pt>
                <c:pt idx="468">
                  <c:v>393.6</c:v>
                </c:pt>
                <c:pt idx="469">
                  <c:v>393.8</c:v>
                </c:pt>
                <c:pt idx="470">
                  <c:v>394</c:v>
                </c:pt>
                <c:pt idx="471">
                  <c:v>394.2</c:v>
                </c:pt>
                <c:pt idx="472">
                  <c:v>394.4</c:v>
                </c:pt>
                <c:pt idx="473">
                  <c:v>394.6</c:v>
                </c:pt>
                <c:pt idx="474">
                  <c:v>394.8</c:v>
                </c:pt>
                <c:pt idx="475">
                  <c:v>395</c:v>
                </c:pt>
                <c:pt idx="476">
                  <c:v>395.2</c:v>
                </c:pt>
                <c:pt idx="477">
                  <c:v>395.4</c:v>
                </c:pt>
                <c:pt idx="478">
                  <c:v>395.6</c:v>
                </c:pt>
                <c:pt idx="479">
                  <c:v>395.8</c:v>
                </c:pt>
                <c:pt idx="480">
                  <c:v>396</c:v>
                </c:pt>
                <c:pt idx="481">
                  <c:v>396.2</c:v>
                </c:pt>
                <c:pt idx="482">
                  <c:v>396.4</c:v>
                </c:pt>
                <c:pt idx="483">
                  <c:v>396.6</c:v>
                </c:pt>
                <c:pt idx="484">
                  <c:v>396.8</c:v>
                </c:pt>
                <c:pt idx="485">
                  <c:v>397</c:v>
                </c:pt>
                <c:pt idx="486">
                  <c:v>397.2</c:v>
                </c:pt>
                <c:pt idx="487">
                  <c:v>397.4</c:v>
                </c:pt>
                <c:pt idx="488">
                  <c:v>397.6</c:v>
                </c:pt>
                <c:pt idx="489">
                  <c:v>397.8</c:v>
                </c:pt>
                <c:pt idx="490">
                  <c:v>398</c:v>
                </c:pt>
                <c:pt idx="491">
                  <c:v>398.2</c:v>
                </c:pt>
                <c:pt idx="492">
                  <c:v>398.4</c:v>
                </c:pt>
                <c:pt idx="493">
                  <c:v>398.6</c:v>
                </c:pt>
                <c:pt idx="494">
                  <c:v>398.8</c:v>
                </c:pt>
                <c:pt idx="495">
                  <c:v>399</c:v>
                </c:pt>
                <c:pt idx="496">
                  <c:v>399.2</c:v>
                </c:pt>
                <c:pt idx="497">
                  <c:v>399.4</c:v>
                </c:pt>
                <c:pt idx="498">
                  <c:v>399.6</c:v>
                </c:pt>
                <c:pt idx="499">
                  <c:v>399.8</c:v>
                </c:pt>
                <c:pt idx="500">
                  <c:v>400</c:v>
                </c:pt>
                <c:pt idx="501">
                  <c:v>400.2</c:v>
                </c:pt>
                <c:pt idx="502">
                  <c:v>400.4</c:v>
                </c:pt>
                <c:pt idx="503">
                  <c:v>400.6</c:v>
                </c:pt>
                <c:pt idx="504">
                  <c:v>400.8</c:v>
                </c:pt>
                <c:pt idx="505">
                  <c:v>401</c:v>
                </c:pt>
                <c:pt idx="506">
                  <c:v>401.2</c:v>
                </c:pt>
                <c:pt idx="507">
                  <c:v>401.4</c:v>
                </c:pt>
                <c:pt idx="508">
                  <c:v>401.6</c:v>
                </c:pt>
                <c:pt idx="509">
                  <c:v>401.8</c:v>
                </c:pt>
                <c:pt idx="510">
                  <c:v>402</c:v>
                </c:pt>
                <c:pt idx="511">
                  <c:v>402.2</c:v>
                </c:pt>
                <c:pt idx="512">
                  <c:v>402.4</c:v>
                </c:pt>
                <c:pt idx="513">
                  <c:v>402.6</c:v>
                </c:pt>
                <c:pt idx="514">
                  <c:v>402.8</c:v>
                </c:pt>
                <c:pt idx="515">
                  <c:v>403</c:v>
                </c:pt>
                <c:pt idx="516">
                  <c:v>403.2</c:v>
                </c:pt>
                <c:pt idx="517">
                  <c:v>403.4</c:v>
                </c:pt>
                <c:pt idx="518">
                  <c:v>403.6</c:v>
                </c:pt>
                <c:pt idx="519">
                  <c:v>403.8</c:v>
                </c:pt>
                <c:pt idx="520">
                  <c:v>404</c:v>
                </c:pt>
                <c:pt idx="521">
                  <c:v>404.2</c:v>
                </c:pt>
                <c:pt idx="522">
                  <c:v>404.4</c:v>
                </c:pt>
                <c:pt idx="523">
                  <c:v>404.6</c:v>
                </c:pt>
                <c:pt idx="524">
                  <c:v>404.8</c:v>
                </c:pt>
                <c:pt idx="525">
                  <c:v>405</c:v>
                </c:pt>
                <c:pt idx="526">
                  <c:v>405.2</c:v>
                </c:pt>
                <c:pt idx="527">
                  <c:v>405.4</c:v>
                </c:pt>
                <c:pt idx="528">
                  <c:v>405.6</c:v>
                </c:pt>
                <c:pt idx="529">
                  <c:v>405.8</c:v>
                </c:pt>
                <c:pt idx="530">
                  <c:v>406</c:v>
                </c:pt>
                <c:pt idx="531">
                  <c:v>406.2</c:v>
                </c:pt>
                <c:pt idx="532">
                  <c:v>406.4</c:v>
                </c:pt>
                <c:pt idx="533">
                  <c:v>406.6</c:v>
                </c:pt>
                <c:pt idx="534">
                  <c:v>406.8</c:v>
                </c:pt>
                <c:pt idx="535">
                  <c:v>407</c:v>
                </c:pt>
                <c:pt idx="536">
                  <c:v>407.2</c:v>
                </c:pt>
                <c:pt idx="537">
                  <c:v>407.4</c:v>
                </c:pt>
                <c:pt idx="538">
                  <c:v>407.6</c:v>
                </c:pt>
                <c:pt idx="539">
                  <c:v>407.8</c:v>
                </c:pt>
                <c:pt idx="540">
                  <c:v>408</c:v>
                </c:pt>
                <c:pt idx="541">
                  <c:v>408.2</c:v>
                </c:pt>
                <c:pt idx="542">
                  <c:v>408.4</c:v>
                </c:pt>
                <c:pt idx="543">
                  <c:v>408.6</c:v>
                </c:pt>
                <c:pt idx="544">
                  <c:v>408.8</c:v>
                </c:pt>
                <c:pt idx="545">
                  <c:v>409</c:v>
                </c:pt>
                <c:pt idx="546">
                  <c:v>409.2</c:v>
                </c:pt>
                <c:pt idx="547">
                  <c:v>409.4</c:v>
                </c:pt>
                <c:pt idx="548">
                  <c:v>409.6</c:v>
                </c:pt>
                <c:pt idx="549">
                  <c:v>409.8</c:v>
                </c:pt>
                <c:pt idx="550">
                  <c:v>410</c:v>
                </c:pt>
                <c:pt idx="551">
                  <c:v>410.2</c:v>
                </c:pt>
                <c:pt idx="552">
                  <c:v>410.4</c:v>
                </c:pt>
                <c:pt idx="553">
                  <c:v>410.6</c:v>
                </c:pt>
                <c:pt idx="554">
                  <c:v>410.8</c:v>
                </c:pt>
                <c:pt idx="555">
                  <c:v>411</c:v>
                </c:pt>
                <c:pt idx="556">
                  <c:v>411.2</c:v>
                </c:pt>
                <c:pt idx="557">
                  <c:v>411.4</c:v>
                </c:pt>
                <c:pt idx="558">
                  <c:v>411.6</c:v>
                </c:pt>
                <c:pt idx="559">
                  <c:v>411.8</c:v>
                </c:pt>
                <c:pt idx="560">
                  <c:v>412</c:v>
                </c:pt>
                <c:pt idx="561">
                  <c:v>412.2</c:v>
                </c:pt>
                <c:pt idx="562">
                  <c:v>412.4</c:v>
                </c:pt>
                <c:pt idx="563">
                  <c:v>412.6</c:v>
                </c:pt>
                <c:pt idx="564">
                  <c:v>412.8</c:v>
                </c:pt>
                <c:pt idx="565">
                  <c:v>413</c:v>
                </c:pt>
                <c:pt idx="566">
                  <c:v>413.2</c:v>
                </c:pt>
                <c:pt idx="567">
                  <c:v>413.4</c:v>
                </c:pt>
                <c:pt idx="568">
                  <c:v>413.6</c:v>
                </c:pt>
                <c:pt idx="569">
                  <c:v>413.8</c:v>
                </c:pt>
                <c:pt idx="570">
                  <c:v>414</c:v>
                </c:pt>
                <c:pt idx="571">
                  <c:v>414.2</c:v>
                </c:pt>
                <c:pt idx="572">
                  <c:v>414.4</c:v>
                </c:pt>
                <c:pt idx="573">
                  <c:v>414.6</c:v>
                </c:pt>
                <c:pt idx="574">
                  <c:v>414.8</c:v>
                </c:pt>
                <c:pt idx="575">
                  <c:v>415</c:v>
                </c:pt>
                <c:pt idx="576">
                  <c:v>415.2</c:v>
                </c:pt>
                <c:pt idx="577">
                  <c:v>415.4</c:v>
                </c:pt>
                <c:pt idx="578">
                  <c:v>415.6</c:v>
                </c:pt>
                <c:pt idx="579">
                  <c:v>415.8</c:v>
                </c:pt>
                <c:pt idx="580">
                  <c:v>416</c:v>
                </c:pt>
                <c:pt idx="581">
                  <c:v>416.2</c:v>
                </c:pt>
                <c:pt idx="582">
                  <c:v>416.4</c:v>
                </c:pt>
                <c:pt idx="583">
                  <c:v>416.6</c:v>
                </c:pt>
                <c:pt idx="584">
                  <c:v>416.8</c:v>
                </c:pt>
                <c:pt idx="585">
                  <c:v>417</c:v>
                </c:pt>
                <c:pt idx="586">
                  <c:v>417.2</c:v>
                </c:pt>
                <c:pt idx="587">
                  <c:v>417.4</c:v>
                </c:pt>
                <c:pt idx="588">
                  <c:v>417.6</c:v>
                </c:pt>
                <c:pt idx="589">
                  <c:v>417.8</c:v>
                </c:pt>
                <c:pt idx="590">
                  <c:v>418</c:v>
                </c:pt>
                <c:pt idx="591">
                  <c:v>418.2</c:v>
                </c:pt>
                <c:pt idx="592">
                  <c:v>418.4</c:v>
                </c:pt>
                <c:pt idx="593">
                  <c:v>418.6</c:v>
                </c:pt>
                <c:pt idx="594">
                  <c:v>418.8</c:v>
                </c:pt>
                <c:pt idx="595">
                  <c:v>419</c:v>
                </c:pt>
                <c:pt idx="596">
                  <c:v>419.2</c:v>
                </c:pt>
                <c:pt idx="597">
                  <c:v>419.4</c:v>
                </c:pt>
                <c:pt idx="598">
                  <c:v>419.6</c:v>
                </c:pt>
                <c:pt idx="599">
                  <c:v>419.8</c:v>
                </c:pt>
                <c:pt idx="600">
                  <c:v>420</c:v>
                </c:pt>
                <c:pt idx="601">
                  <c:v>420.2</c:v>
                </c:pt>
                <c:pt idx="602">
                  <c:v>420.4</c:v>
                </c:pt>
                <c:pt idx="603">
                  <c:v>420.6</c:v>
                </c:pt>
                <c:pt idx="604">
                  <c:v>420.8</c:v>
                </c:pt>
                <c:pt idx="605">
                  <c:v>421</c:v>
                </c:pt>
                <c:pt idx="606">
                  <c:v>421.2</c:v>
                </c:pt>
                <c:pt idx="607">
                  <c:v>421.4</c:v>
                </c:pt>
                <c:pt idx="608">
                  <c:v>421.6</c:v>
                </c:pt>
                <c:pt idx="609">
                  <c:v>421.8</c:v>
                </c:pt>
                <c:pt idx="610">
                  <c:v>422</c:v>
                </c:pt>
                <c:pt idx="611">
                  <c:v>422.2</c:v>
                </c:pt>
                <c:pt idx="612">
                  <c:v>422.4</c:v>
                </c:pt>
                <c:pt idx="613">
                  <c:v>422.6</c:v>
                </c:pt>
                <c:pt idx="614">
                  <c:v>422.8</c:v>
                </c:pt>
                <c:pt idx="615">
                  <c:v>423</c:v>
                </c:pt>
                <c:pt idx="616">
                  <c:v>423.2</c:v>
                </c:pt>
                <c:pt idx="617">
                  <c:v>423.4</c:v>
                </c:pt>
                <c:pt idx="618">
                  <c:v>423.6</c:v>
                </c:pt>
                <c:pt idx="619">
                  <c:v>423.8</c:v>
                </c:pt>
                <c:pt idx="620">
                  <c:v>424</c:v>
                </c:pt>
                <c:pt idx="621">
                  <c:v>424.2</c:v>
                </c:pt>
                <c:pt idx="622">
                  <c:v>424.4</c:v>
                </c:pt>
                <c:pt idx="623">
                  <c:v>424.6</c:v>
                </c:pt>
                <c:pt idx="624">
                  <c:v>424.8</c:v>
                </c:pt>
                <c:pt idx="625">
                  <c:v>425</c:v>
                </c:pt>
                <c:pt idx="626">
                  <c:v>425.2</c:v>
                </c:pt>
                <c:pt idx="627">
                  <c:v>425.4</c:v>
                </c:pt>
                <c:pt idx="628">
                  <c:v>425.6</c:v>
                </c:pt>
                <c:pt idx="629">
                  <c:v>425.8</c:v>
                </c:pt>
                <c:pt idx="630">
                  <c:v>426</c:v>
                </c:pt>
                <c:pt idx="631">
                  <c:v>426.2</c:v>
                </c:pt>
                <c:pt idx="632">
                  <c:v>426.4</c:v>
                </c:pt>
                <c:pt idx="633">
                  <c:v>426.6</c:v>
                </c:pt>
                <c:pt idx="634">
                  <c:v>426.8</c:v>
                </c:pt>
                <c:pt idx="635">
                  <c:v>427</c:v>
                </c:pt>
                <c:pt idx="636">
                  <c:v>427.2</c:v>
                </c:pt>
                <c:pt idx="637">
                  <c:v>427.4</c:v>
                </c:pt>
                <c:pt idx="638">
                  <c:v>427.6</c:v>
                </c:pt>
                <c:pt idx="639">
                  <c:v>427.8</c:v>
                </c:pt>
                <c:pt idx="640">
                  <c:v>428</c:v>
                </c:pt>
                <c:pt idx="641">
                  <c:v>428.2</c:v>
                </c:pt>
                <c:pt idx="642">
                  <c:v>428.4</c:v>
                </c:pt>
                <c:pt idx="643">
                  <c:v>428.6</c:v>
                </c:pt>
                <c:pt idx="644">
                  <c:v>428.8</c:v>
                </c:pt>
                <c:pt idx="645">
                  <c:v>429</c:v>
                </c:pt>
                <c:pt idx="646">
                  <c:v>429.2</c:v>
                </c:pt>
                <c:pt idx="647">
                  <c:v>429.4</c:v>
                </c:pt>
                <c:pt idx="648">
                  <c:v>429.6</c:v>
                </c:pt>
                <c:pt idx="649">
                  <c:v>429.8</c:v>
                </c:pt>
                <c:pt idx="650">
                  <c:v>430</c:v>
                </c:pt>
                <c:pt idx="651">
                  <c:v>430.2</c:v>
                </c:pt>
                <c:pt idx="652">
                  <c:v>430.4</c:v>
                </c:pt>
                <c:pt idx="653">
                  <c:v>430.6</c:v>
                </c:pt>
                <c:pt idx="654">
                  <c:v>430.8</c:v>
                </c:pt>
                <c:pt idx="655">
                  <c:v>431</c:v>
                </c:pt>
                <c:pt idx="656">
                  <c:v>431.2</c:v>
                </c:pt>
                <c:pt idx="657">
                  <c:v>431.4</c:v>
                </c:pt>
                <c:pt idx="658">
                  <c:v>431.6</c:v>
                </c:pt>
                <c:pt idx="659">
                  <c:v>431.8</c:v>
                </c:pt>
                <c:pt idx="660">
                  <c:v>432</c:v>
                </c:pt>
                <c:pt idx="661">
                  <c:v>432.2</c:v>
                </c:pt>
                <c:pt idx="662">
                  <c:v>432.4</c:v>
                </c:pt>
                <c:pt idx="663">
                  <c:v>432.6</c:v>
                </c:pt>
                <c:pt idx="664">
                  <c:v>432.8</c:v>
                </c:pt>
                <c:pt idx="665">
                  <c:v>433</c:v>
                </c:pt>
                <c:pt idx="666">
                  <c:v>433.2</c:v>
                </c:pt>
                <c:pt idx="667">
                  <c:v>433.4</c:v>
                </c:pt>
                <c:pt idx="668">
                  <c:v>433.6</c:v>
                </c:pt>
                <c:pt idx="669">
                  <c:v>433.8</c:v>
                </c:pt>
                <c:pt idx="670">
                  <c:v>434</c:v>
                </c:pt>
                <c:pt idx="671">
                  <c:v>434.2</c:v>
                </c:pt>
                <c:pt idx="672">
                  <c:v>434.4</c:v>
                </c:pt>
                <c:pt idx="673">
                  <c:v>434.6</c:v>
                </c:pt>
                <c:pt idx="674">
                  <c:v>434.8</c:v>
                </c:pt>
                <c:pt idx="675">
                  <c:v>435</c:v>
                </c:pt>
                <c:pt idx="676">
                  <c:v>435.2</c:v>
                </c:pt>
                <c:pt idx="677">
                  <c:v>435.4</c:v>
                </c:pt>
                <c:pt idx="678">
                  <c:v>435.6</c:v>
                </c:pt>
                <c:pt idx="679">
                  <c:v>435.8</c:v>
                </c:pt>
                <c:pt idx="680">
                  <c:v>436</c:v>
                </c:pt>
                <c:pt idx="681">
                  <c:v>436.2</c:v>
                </c:pt>
                <c:pt idx="682">
                  <c:v>436.4</c:v>
                </c:pt>
                <c:pt idx="683">
                  <c:v>436.6</c:v>
                </c:pt>
                <c:pt idx="684">
                  <c:v>436.8</c:v>
                </c:pt>
                <c:pt idx="685">
                  <c:v>437</c:v>
                </c:pt>
                <c:pt idx="686">
                  <c:v>437.2</c:v>
                </c:pt>
                <c:pt idx="687">
                  <c:v>437.4</c:v>
                </c:pt>
                <c:pt idx="688">
                  <c:v>437.6</c:v>
                </c:pt>
                <c:pt idx="689">
                  <c:v>437.8</c:v>
                </c:pt>
                <c:pt idx="690">
                  <c:v>438</c:v>
                </c:pt>
                <c:pt idx="691">
                  <c:v>438.2</c:v>
                </c:pt>
                <c:pt idx="692">
                  <c:v>438.4</c:v>
                </c:pt>
                <c:pt idx="693">
                  <c:v>438.6</c:v>
                </c:pt>
                <c:pt idx="694">
                  <c:v>438.8</c:v>
                </c:pt>
                <c:pt idx="695">
                  <c:v>439</c:v>
                </c:pt>
                <c:pt idx="696">
                  <c:v>439.2</c:v>
                </c:pt>
                <c:pt idx="697">
                  <c:v>439.4</c:v>
                </c:pt>
                <c:pt idx="698">
                  <c:v>439.6</c:v>
                </c:pt>
                <c:pt idx="699">
                  <c:v>439.8</c:v>
                </c:pt>
                <c:pt idx="700">
                  <c:v>440</c:v>
                </c:pt>
                <c:pt idx="701">
                  <c:v>440.2</c:v>
                </c:pt>
                <c:pt idx="702">
                  <c:v>440.4</c:v>
                </c:pt>
                <c:pt idx="703">
                  <c:v>440.6</c:v>
                </c:pt>
                <c:pt idx="704">
                  <c:v>440.8</c:v>
                </c:pt>
                <c:pt idx="705">
                  <c:v>441</c:v>
                </c:pt>
                <c:pt idx="706">
                  <c:v>441.2</c:v>
                </c:pt>
                <c:pt idx="707">
                  <c:v>441.4</c:v>
                </c:pt>
                <c:pt idx="708">
                  <c:v>441.6</c:v>
                </c:pt>
                <c:pt idx="709">
                  <c:v>441.8</c:v>
                </c:pt>
                <c:pt idx="710">
                  <c:v>442</c:v>
                </c:pt>
                <c:pt idx="711">
                  <c:v>442.2</c:v>
                </c:pt>
                <c:pt idx="712">
                  <c:v>442.4</c:v>
                </c:pt>
                <c:pt idx="713">
                  <c:v>442.6</c:v>
                </c:pt>
                <c:pt idx="714">
                  <c:v>442.8</c:v>
                </c:pt>
                <c:pt idx="715">
                  <c:v>443</c:v>
                </c:pt>
                <c:pt idx="716">
                  <c:v>443.2</c:v>
                </c:pt>
                <c:pt idx="717">
                  <c:v>443.4</c:v>
                </c:pt>
                <c:pt idx="718">
                  <c:v>443.6</c:v>
                </c:pt>
                <c:pt idx="719">
                  <c:v>443.8</c:v>
                </c:pt>
                <c:pt idx="720">
                  <c:v>444</c:v>
                </c:pt>
                <c:pt idx="721">
                  <c:v>444.2</c:v>
                </c:pt>
                <c:pt idx="722">
                  <c:v>444.4</c:v>
                </c:pt>
                <c:pt idx="723">
                  <c:v>444.6</c:v>
                </c:pt>
                <c:pt idx="724">
                  <c:v>444.8</c:v>
                </c:pt>
                <c:pt idx="725">
                  <c:v>445</c:v>
                </c:pt>
                <c:pt idx="726">
                  <c:v>445.2</c:v>
                </c:pt>
                <c:pt idx="727">
                  <c:v>445.4</c:v>
                </c:pt>
                <c:pt idx="728">
                  <c:v>445.6</c:v>
                </c:pt>
                <c:pt idx="729">
                  <c:v>445.8</c:v>
                </c:pt>
                <c:pt idx="730">
                  <c:v>446</c:v>
                </c:pt>
                <c:pt idx="731">
                  <c:v>446.2</c:v>
                </c:pt>
                <c:pt idx="732">
                  <c:v>446.4</c:v>
                </c:pt>
                <c:pt idx="733">
                  <c:v>446.6</c:v>
                </c:pt>
                <c:pt idx="734">
                  <c:v>446.8</c:v>
                </c:pt>
                <c:pt idx="735">
                  <c:v>447</c:v>
                </c:pt>
                <c:pt idx="736">
                  <c:v>447.2</c:v>
                </c:pt>
                <c:pt idx="737">
                  <c:v>447.4</c:v>
                </c:pt>
                <c:pt idx="738">
                  <c:v>447.6</c:v>
                </c:pt>
                <c:pt idx="739">
                  <c:v>447.8</c:v>
                </c:pt>
                <c:pt idx="740">
                  <c:v>448</c:v>
                </c:pt>
                <c:pt idx="741">
                  <c:v>448.2</c:v>
                </c:pt>
                <c:pt idx="742">
                  <c:v>448.4</c:v>
                </c:pt>
                <c:pt idx="743">
                  <c:v>448.6</c:v>
                </c:pt>
                <c:pt idx="744">
                  <c:v>448.8</c:v>
                </c:pt>
                <c:pt idx="745">
                  <c:v>449</c:v>
                </c:pt>
                <c:pt idx="746">
                  <c:v>449.2</c:v>
                </c:pt>
                <c:pt idx="747">
                  <c:v>449.4</c:v>
                </c:pt>
                <c:pt idx="748">
                  <c:v>449.6</c:v>
                </c:pt>
                <c:pt idx="749">
                  <c:v>449.8</c:v>
                </c:pt>
                <c:pt idx="750">
                  <c:v>450</c:v>
                </c:pt>
                <c:pt idx="751">
                  <c:v>450.2</c:v>
                </c:pt>
                <c:pt idx="752">
                  <c:v>450.4</c:v>
                </c:pt>
                <c:pt idx="753">
                  <c:v>450.6</c:v>
                </c:pt>
                <c:pt idx="754">
                  <c:v>450.8</c:v>
                </c:pt>
                <c:pt idx="755">
                  <c:v>451</c:v>
                </c:pt>
                <c:pt idx="756">
                  <c:v>451.2</c:v>
                </c:pt>
                <c:pt idx="757">
                  <c:v>451.4</c:v>
                </c:pt>
                <c:pt idx="758">
                  <c:v>451.6</c:v>
                </c:pt>
                <c:pt idx="759">
                  <c:v>451.8</c:v>
                </c:pt>
                <c:pt idx="760">
                  <c:v>452</c:v>
                </c:pt>
                <c:pt idx="761">
                  <c:v>452.2</c:v>
                </c:pt>
                <c:pt idx="762">
                  <c:v>452.4</c:v>
                </c:pt>
                <c:pt idx="763">
                  <c:v>452.6</c:v>
                </c:pt>
                <c:pt idx="764">
                  <c:v>452.8</c:v>
                </c:pt>
                <c:pt idx="765">
                  <c:v>453</c:v>
                </c:pt>
                <c:pt idx="766">
                  <c:v>453.2</c:v>
                </c:pt>
                <c:pt idx="767">
                  <c:v>453.4</c:v>
                </c:pt>
                <c:pt idx="768">
                  <c:v>453.6</c:v>
                </c:pt>
                <c:pt idx="769">
                  <c:v>453.8</c:v>
                </c:pt>
                <c:pt idx="770">
                  <c:v>454</c:v>
                </c:pt>
                <c:pt idx="771">
                  <c:v>454.2</c:v>
                </c:pt>
                <c:pt idx="772">
                  <c:v>454.4</c:v>
                </c:pt>
                <c:pt idx="773">
                  <c:v>454.6</c:v>
                </c:pt>
                <c:pt idx="774">
                  <c:v>454.8</c:v>
                </c:pt>
                <c:pt idx="775">
                  <c:v>455</c:v>
                </c:pt>
                <c:pt idx="776">
                  <c:v>455.2</c:v>
                </c:pt>
                <c:pt idx="777">
                  <c:v>455.4</c:v>
                </c:pt>
                <c:pt idx="778">
                  <c:v>455.6</c:v>
                </c:pt>
                <c:pt idx="779">
                  <c:v>455.8</c:v>
                </c:pt>
                <c:pt idx="780">
                  <c:v>456</c:v>
                </c:pt>
                <c:pt idx="781">
                  <c:v>456.2</c:v>
                </c:pt>
                <c:pt idx="782">
                  <c:v>456.4</c:v>
                </c:pt>
                <c:pt idx="783">
                  <c:v>456.6</c:v>
                </c:pt>
                <c:pt idx="784">
                  <c:v>456.8</c:v>
                </c:pt>
                <c:pt idx="785">
                  <c:v>457</c:v>
                </c:pt>
                <c:pt idx="786">
                  <c:v>457.2</c:v>
                </c:pt>
                <c:pt idx="787">
                  <c:v>457.4</c:v>
                </c:pt>
                <c:pt idx="788">
                  <c:v>457.6</c:v>
                </c:pt>
                <c:pt idx="789">
                  <c:v>457.8</c:v>
                </c:pt>
                <c:pt idx="790">
                  <c:v>458</c:v>
                </c:pt>
                <c:pt idx="791">
                  <c:v>458.2</c:v>
                </c:pt>
                <c:pt idx="792">
                  <c:v>458.4</c:v>
                </c:pt>
                <c:pt idx="793">
                  <c:v>458.6</c:v>
                </c:pt>
                <c:pt idx="794">
                  <c:v>458.8</c:v>
                </c:pt>
                <c:pt idx="795">
                  <c:v>459</c:v>
                </c:pt>
                <c:pt idx="796">
                  <c:v>459.2</c:v>
                </c:pt>
                <c:pt idx="797">
                  <c:v>459.4</c:v>
                </c:pt>
                <c:pt idx="798">
                  <c:v>459.6</c:v>
                </c:pt>
                <c:pt idx="799">
                  <c:v>459.8</c:v>
                </c:pt>
                <c:pt idx="800">
                  <c:v>460</c:v>
                </c:pt>
                <c:pt idx="801">
                  <c:v>460.2</c:v>
                </c:pt>
                <c:pt idx="802">
                  <c:v>460.4</c:v>
                </c:pt>
                <c:pt idx="803">
                  <c:v>460.6</c:v>
                </c:pt>
                <c:pt idx="804">
                  <c:v>460.8</c:v>
                </c:pt>
                <c:pt idx="805">
                  <c:v>461</c:v>
                </c:pt>
                <c:pt idx="806">
                  <c:v>461.2</c:v>
                </c:pt>
                <c:pt idx="807">
                  <c:v>461.4</c:v>
                </c:pt>
                <c:pt idx="808">
                  <c:v>461.6</c:v>
                </c:pt>
                <c:pt idx="809">
                  <c:v>461.8</c:v>
                </c:pt>
                <c:pt idx="810">
                  <c:v>462</c:v>
                </c:pt>
                <c:pt idx="811">
                  <c:v>462.2</c:v>
                </c:pt>
                <c:pt idx="812">
                  <c:v>462.4</c:v>
                </c:pt>
                <c:pt idx="813">
                  <c:v>462.6</c:v>
                </c:pt>
                <c:pt idx="814">
                  <c:v>462.8</c:v>
                </c:pt>
                <c:pt idx="815">
                  <c:v>463</c:v>
                </c:pt>
                <c:pt idx="816">
                  <c:v>463.2</c:v>
                </c:pt>
                <c:pt idx="817">
                  <c:v>463.4</c:v>
                </c:pt>
                <c:pt idx="818">
                  <c:v>463.6</c:v>
                </c:pt>
                <c:pt idx="819">
                  <c:v>463.8</c:v>
                </c:pt>
                <c:pt idx="820">
                  <c:v>464</c:v>
                </c:pt>
                <c:pt idx="821">
                  <c:v>464.2</c:v>
                </c:pt>
                <c:pt idx="822">
                  <c:v>464.4</c:v>
                </c:pt>
                <c:pt idx="823">
                  <c:v>464.6</c:v>
                </c:pt>
                <c:pt idx="824">
                  <c:v>464.8</c:v>
                </c:pt>
                <c:pt idx="825">
                  <c:v>465</c:v>
                </c:pt>
                <c:pt idx="826">
                  <c:v>465.2</c:v>
                </c:pt>
                <c:pt idx="827">
                  <c:v>465.4</c:v>
                </c:pt>
                <c:pt idx="828">
                  <c:v>465.6</c:v>
                </c:pt>
                <c:pt idx="829">
                  <c:v>465.8</c:v>
                </c:pt>
                <c:pt idx="830">
                  <c:v>466</c:v>
                </c:pt>
                <c:pt idx="831">
                  <c:v>466.2</c:v>
                </c:pt>
                <c:pt idx="832">
                  <c:v>466.4</c:v>
                </c:pt>
                <c:pt idx="833">
                  <c:v>466.6</c:v>
                </c:pt>
                <c:pt idx="834">
                  <c:v>466.8</c:v>
                </c:pt>
                <c:pt idx="835">
                  <c:v>467</c:v>
                </c:pt>
                <c:pt idx="836">
                  <c:v>467.2</c:v>
                </c:pt>
                <c:pt idx="837">
                  <c:v>467.4</c:v>
                </c:pt>
                <c:pt idx="838">
                  <c:v>467.6</c:v>
                </c:pt>
                <c:pt idx="839">
                  <c:v>467.8</c:v>
                </c:pt>
                <c:pt idx="840">
                  <c:v>468</c:v>
                </c:pt>
                <c:pt idx="841">
                  <c:v>468.2</c:v>
                </c:pt>
                <c:pt idx="842">
                  <c:v>468.4</c:v>
                </c:pt>
                <c:pt idx="843">
                  <c:v>468.6</c:v>
                </c:pt>
                <c:pt idx="844">
                  <c:v>468.8</c:v>
                </c:pt>
                <c:pt idx="845">
                  <c:v>469</c:v>
                </c:pt>
                <c:pt idx="846">
                  <c:v>469.2</c:v>
                </c:pt>
                <c:pt idx="847">
                  <c:v>469.4</c:v>
                </c:pt>
                <c:pt idx="848">
                  <c:v>469.6</c:v>
                </c:pt>
                <c:pt idx="849">
                  <c:v>469.8</c:v>
                </c:pt>
                <c:pt idx="850">
                  <c:v>470</c:v>
                </c:pt>
                <c:pt idx="851">
                  <c:v>470.2</c:v>
                </c:pt>
                <c:pt idx="852">
                  <c:v>470.4</c:v>
                </c:pt>
                <c:pt idx="853">
                  <c:v>470.6</c:v>
                </c:pt>
                <c:pt idx="854">
                  <c:v>470.8</c:v>
                </c:pt>
                <c:pt idx="855">
                  <c:v>471</c:v>
                </c:pt>
                <c:pt idx="856">
                  <c:v>471.2</c:v>
                </c:pt>
                <c:pt idx="857">
                  <c:v>471.4</c:v>
                </c:pt>
                <c:pt idx="858">
                  <c:v>471.6</c:v>
                </c:pt>
                <c:pt idx="859">
                  <c:v>471.8</c:v>
                </c:pt>
                <c:pt idx="860">
                  <c:v>472</c:v>
                </c:pt>
                <c:pt idx="861">
                  <c:v>472.2</c:v>
                </c:pt>
                <c:pt idx="862">
                  <c:v>472.4</c:v>
                </c:pt>
                <c:pt idx="863">
                  <c:v>472.6</c:v>
                </c:pt>
                <c:pt idx="864">
                  <c:v>472.8</c:v>
                </c:pt>
                <c:pt idx="865">
                  <c:v>473</c:v>
                </c:pt>
                <c:pt idx="866">
                  <c:v>473.2</c:v>
                </c:pt>
                <c:pt idx="867">
                  <c:v>473.4</c:v>
                </c:pt>
                <c:pt idx="868">
                  <c:v>473.6</c:v>
                </c:pt>
                <c:pt idx="869">
                  <c:v>473.8</c:v>
                </c:pt>
                <c:pt idx="870">
                  <c:v>474</c:v>
                </c:pt>
                <c:pt idx="871">
                  <c:v>474.2</c:v>
                </c:pt>
                <c:pt idx="872">
                  <c:v>474.4</c:v>
                </c:pt>
                <c:pt idx="873">
                  <c:v>474.6</c:v>
                </c:pt>
                <c:pt idx="874">
                  <c:v>474.8</c:v>
                </c:pt>
                <c:pt idx="875">
                  <c:v>475</c:v>
                </c:pt>
                <c:pt idx="876">
                  <c:v>475.2</c:v>
                </c:pt>
                <c:pt idx="877">
                  <c:v>475.4</c:v>
                </c:pt>
                <c:pt idx="878">
                  <c:v>475.6</c:v>
                </c:pt>
                <c:pt idx="879">
                  <c:v>475.8</c:v>
                </c:pt>
                <c:pt idx="880">
                  <c:v>476</c:v>
                </c:pt>
                <c:pt idx="881">
                  <c:v>476.2</c:v>
                </c:pt>
                <c:pt idx="882">
                  <c:v>476.4</c:v>
                </c:pt>
                <c:pt idx="883">
                  <c:v>476.6</c:v>
                </c:pt>
                <c:pt idx="884">
                  <c:v>476.8</c:v>
                </c:pt>
                <c:pt idx="885">
                  <c:v>477</c:v>
                </c:pt>
                <c:pt idx="886">
                  <c:v>477.2</c:v>
                </c:pt>
                <c:pt idx="887">
                  <c:v>477.4</c:v>
                </c:pt>
                <c:pt idx="888">
                  <c:v>477.6</c:v>
                </c:pt>
                <c:pt idx="889">
                  <c:v>477.8</c:v>
                </c:pt>
                <c:pt idx="890">
                  <c:v>478</c:v>
                </c:pt>
                <c:pt idx="891">
                  <c:v>478.2</c:v>
                </c:pt>
                <c:pt idx="892">
                  <c:v>478.4</c:v>
                </c:pt>
                <c:pt idx="893">
                  <c:v>478.6</c:v>
                </c:pt>
                <c:pt idx="894">
                  <c:v>478.8</c:v>
                </c:pt>
                <c:pt idx="895">
                  <c:v>479</c:v>
                </c:pt>
                <c:pt idx="896">
                  <c:v>479.2</c:v>
                </c:pt>
                <c:pt idx="897">
                  <c:v>479.4</c:v>
                </c:pt>
                <c:pt idx="898">
                  <c:v>479.6</c:v>
                </c:pt>
                <c:pt idx="899">
                  <c:v>479.8</c:v>
                </c:pt>
                <c:pt idx="900">
                  <c:v>480</c:v>
                </c:pt>
                <c:pt idx="901">
                  <c:v>480.2</c:v>
                </c:pt>
                <c:pt idx="902">
                  <c:v>480.4</c:v>
                </c:pt>
                <c:pt idx="903">
                  <c:v>480.6</c:v>
                </c:pt>
                <c:pt idx="904">
                  <c:v>480.8</c:v>
                </c:pt>
                <c:pt idx="905">
                  <c:v>481</c:v>
                </c:pt>
                <c:pt idx="906">
                  <c:v>481.2</c:v>
                </c:pt>
                <c:pt idx="907">
                  <c:v>481.4</c:v>
                </c:pt>
                <c:pt idx="908">
                  <c:v>481.6</c:v>
                </c:pt>
                <c:pt idx="909">
                  <c:v>481.8</c:v>
                </c:pt>
                <c:pt idx="910">
                  <c:v>482</c:v>
                </c:pt>
                <c:pt idx="911">
                  <c:v>482.2</c:v>
                </c:pt>
                <c:pt idx="912">
                  <c:v>482.4</c:v>
                </c:pt>
                <c:pt idx="913">
                  <c:v>482.6</c:v>
                </c:pt>
                <c:pt idx="914">
                  <c:v>482.8</c:v>
                </c:pt>
                <c:pt idx="915">
                  <c:v>483</c:v>
                </c:pt>
                <c:pt idx="916">
                  <c:v>483.2</c:v>
                </c:pt>
                <c:pt idx="917">
                  <c:v>483.4</c:v>
                </c:pt>
                <c:pt idx="918">
                  <c:v>483.6</c:v>
                </c:pt>
                <c:pt idx="919">
                  <c:v>483.8</c:v>
                </c:pt>
                <c:pt idx="920">
                  <c:v>484</c:v>
                </c:pt>
                <c:pt idx="921">
                  <c:v>484.2</c:v>
                </c:pt>
                <c:pt idx="922">
                  <c:v>484.4</c:v>
                </c:pt>
                <c:pt idx="923">
                  <c:v>484.6</c:v>
                </c:pt>
                <c:pt idx="924">
                  <c:v>484.8</c:v>
                </c:pt>
                <c:pt idx="925">
                  <c:v>485</c:v>
                </c:pt>
                <c:pt idx="926">
                  <c:v>485.2</c:v>
                </c:pt>
                <c:pt idx="927">
                  <c:v>485.4</c:v>
                </c:pt>
                <c:pt idx="928">
                  <c:v>485.6</c:v>
                </c:pt>
                <c:pt idx="929">
                  <c:v>485.8</c:v>
                </c:pt>
                <c:pt idx="930">
                  <c:v>486</c:v>
                </c:pt>
                <c:pt idx="931">
                  <c:v>486.2</c:v>
                </c:pt>
                <c:pt idx="932">
                  <c:v>486.4</c:v>
                </c:pt>
                <c:pt idx="933">
                  <c:v>486.6</c:v>
                </c:pt>
                <c:pt idx="934">
                  <c:v>486.8</c:v>
                </c:pt>
                <c:pt idx="935">
                  <c:v>487</c:v>
                </c:pt>
                <c:pt idx="936">
                  <c:v>487.2</c:v>
                </c:pt>
                <c:pt idx="937">
                  <c:v>487.4</c:v>
                </c:pt>
                <c:pt idx="938">
                  <c:v>487.6</c:v>
                </c:pt>
                <c:pt idx="939">
                  <c:v>487.8</c:v>
                </c:pt>
                <c:pt idx="940">
                  <c:v>488</c:v>
                </c:pt>
                <c:pt idx="941">
                  <c:v>488.2</c:v>
                </c:pt>
                <c:pt idx="942">
                  <c:v>488.4</c:v>
                </c:pt>
                <c:pt idx="943">
                  <c:v>488.6</c:v>
                </c:pt>
                <c:pt idx="944">
                  <c:v>488.8</c:v>
                </c:pt>
                <c:pt idx="945">
                  <c:v>489</c:v>
                </c:pt>
                <c:pt idx="946">
                  <c:v>489.2</c:v>
                </c:pt>
                <c:pt idx="947">
                  <c:v>489.4</c:v>
                </c:pt>
                <c:pt idx="948">
                  <c:v>489.6</c:v>
                </c:pt>
                <c:pt idx="949">
                  <c:v>489.8</c:v>
                </c:pt>
                <c:pt idx="950">
                  <c:v>490</c:v>
                </c:pt>
                <c:pt idx="951">
                  <c:v>490.2</c:v>
                </c:pt>
                <c:pt idx="952">
                  <c:v>490.4</c:v>
                </c:pt>
                <c:pt idx="953">
                  <c:v>490.6</c:v>
                </c:pt>
                <c:pt idx="954">
                  <c:v>490.8</c:v>
                </c:pt>
                <c:pt idx="955">
                  <c:v>491</c:v>
                </c:pt>
                <c:pt idx="956">
                  <c:v>491.2</c:v>
                </c:pt>
                <c:pt idx="957">
                  <c:v>491.4</c:v>
                </c:pt>
                <c:pt idx="958">
                  <c:v>491.6</c:v>
                </c:pt>
                <c:pt idx="959">
                  <c:v>491.8</c:v>
                </c:pt>
                <c:pt idx="960">
                  <c:v>492</c:v>
                </c:pt>
                <c:pt idx="961">
                  <c:v>492.2</c:v>
                </c:pt>
                <c:pt idx="962">
                  <c:v>492.4</c:v>
                </c:pt>
                <c:pt idx="963">
                  <c:v>492.6</c:v>
                </c:pt>
                <c:pt idx="964">
                  <c:v>492.8</c:v>
                </c:pt>
                <c:pt idx="965">
                  <c:v>493</c:v>
                </c:pt>
                <c:pt idx="966">
                  <c:v>493.2</c:v>
                </c:pt>
                <c:pt idx="967">
                  <c:v>493.4</c:v>
                </c:pt>
                <c:pt idx="968">
                  <c:v>493.6</c:v>
                </c:pt>
                <c:pt idx="969">
                  <c:v>493.8</c:v>
                </c:pt>
                <c:pt idx="970">
                  <c:v>494</c:v>
                </c:pt>
                <c:pt idx="971">
                  <c:v>494.2</c:v>
                </c:pt>
                <c:pt idx="972">
                  <c:v>494.4</c:v>
                </c:pt>
                <c:pt idx="973">
                  <c:v>494.6</c:v>
                </c:pt>
                <c:pt idx="974">
                  <c:v>494.8</c:v>
                </c:pt>
                <c:pt idx="975">
                  <c:v>495</c:v>
                </c:pt>
                <c:pt idx="976">
                  <c:v>495.2</c:v>
                </c:pt>
                <c:pt idx="977">
                  <c:v>495.4</c:v>
                </c:pt>
                <c:pt idx="978">
                  <c:v>495.6</c:v>
                </c:pt>
                <c:pt idx="979">
                  <c:v>495.8</c:v>
                </c:pt>
                <c:pt idx="980">
                  <c:v>496</c:v>
                </c:pt>
                <c:pt idx="981">
                  <c:v>496.2</c:v>
                </c:pt>
                <c:pt idx="982">
                  <c:v>496.4</c:v>
                </c:pt>
                <c:pt idx="983">
                  <c:v>496.6</c:v>
                </c:pt>
                <c:pt idx="984">
                  <c:v>496.8</c:v>
                </c:pt>
                <c:pt idx="985">
                  <c:v>497</c:v>
                </c:pt>
                <c:pt idx="986">
                  <c:v>497.2</c:v>
                </c:pt>
                <c:pt idx="987">
                  <c:v>497.4</c:v>
                </c:pt>
                <c:pt idx="988">
                  <c:v>497.6</c:v>
                </c:pt>
                <c:pt idx="989">
                  <c:v>497.8</c:v>
                </c:pt>
                <c:pt idx="990">
                  <c:v>498</c:v>
                </c:pt>
                <c:pt idx="991">
                  <c:v>498.2</c:v>
                </c:pt>
                <c:pt idx="992">
                  <c:v>498.4</c:v>
                </c:pt>
                <c:pt idx="993">
                  <c:v>498.6</c:v>
                </c:pt>
                <c:pt idx="994">
                  <c:v>498.8</c:v>
                </c:pt>
                <c:pt idx="995">
                  <c:v>499</c:v>
                </c:pt>
                <c:pt idx="996">
                  <c:v>499.2</c:v>
                </c:pt>
                <c:pt idx="997">
                  <c:v>499.4</c:v>
                </c:pt>
                <c:pt idx="998">
                  <c:v>499.6</c:v>
                </c:pt>
                <c:pt idx="999">
                  <c:v>499.8</c:v>
                </c:pt>
                <c:pt idx="1000">
                  <c:v>500</c:v>
                </c:pt>
                <c:pt idx="1001">
                  <c:v>500.2</c:v>
                </c:pt>
                <c:pt idx="1002">
                  <c:v>500.4</c:v>
                </c:pt>
                <c:pt idx="1003">
                  <c:v>500.6</c:v>
                </c:pt>
                <c:pt idx="1004">
                  <c:v>500.8</c:v>
                </c:pt>
                <c:pt idx="1005">
                  <c:v>501</c:v>
                </c:pt>
                <c:pt idx="1006">
                  <c:v>501.2</c:v>
                </c:pt>
                <c:pt idx="1007">
                  <c:v>501.4</c:v>
                </c:pt>
                <c:pt idx="1008">
                  <c:v>501.6</c:v>
                </c:pt>
                <c:pt idx="1009">
                  <c:v>501.8</c:v>
                </c:pt>
                <c:pt idx="1010">
                  <c:v>502</c:v>
                </c:pt>
                <c:pt idx="1011">
                  <c:v>502.2</c:v>
                </c:pt>
                <c:pt idx="1012">
                  <c:v>502.4</c:v>
                </c:pt>
                <c:pt idx="1013">
                  <c:v>502.6</c:v>
                </c:pt>
                <c:pt idx="1014">
                  <c:v>502.8</c:v>
                </c:pt>
                <c:pt idx="1015">
                  <c:v>503</c:v>
                </c:pt>
                <c:pt idx="1016">
                  <c:v>503.2</c:v>
                </c:pt>
                <c:pt idx="1017">
                  <c:v>503.4</c:v>
                </c:pt>
                <c:pt idx="1018">
                  <c:v>503.6</c:v>
                </c:pt>
                <c:pt idx="1019">
                  <c:v>503.8</c:v>
                </c:pt>
                <c:pt idx="1020">
                  <c:v>504</c:v>
                </c:pt>
                <c:pt idx="1021">
                  <c:v>504.2</c:v>
                </c:pt>
                <c:pt idx="1022">
                  <c:v>504.4</c:v>
                </c:pt>
                <c:pt idx="1023">
                  <c:v>504.6</c:v>
                </c:pt>
                <c:pt idx="1024">
                  <c:v>504.8</c:v>
                </c:pt>
                <c:pt idx="1025">
                  <c:v>505</c:v>
                </c:pt>
                <c:pt idx="1026">
                  <c:v>505.2</c:v>
                </c:pt>
                <c:pt idx="1027">
                  <c:v>505.4</c:v>
                </c:pt>
                <c:pt idx="1028">
                  <c:v>505.6</c:v>
                </c:pt>
                <c:pt idx="1029">
                  <c:v>505.8</c:v>
                </c:pt>
                <c:pt idx="1030">
                  <c:v>506</c:v>
                </c:pt>
                <c:pt idx="1031">
                  <c:v>506.2</c:v>
                </c:pt>
                <c:pt idx="1032">
                  <c:v>506.4</c:v>
                </c:pt>
                <c:pt idx="1033">
                  <c:v>506.6</c:v>
                </c:pt>
                <c:pt idx="1034">
                  <c:v>506.8</c:v>
                </c:pt>
                <c:pt idx="1035">
                  <c:v>507</c:v>
                </c:pt>
                <c:pt idx="1036">
                  <c:v>507.2</c:v>
                </c:pt>
                <c:pt idx="1037">
                  <c:v>507.4</c:v>
                </c:pt>
                <c:pt idx="1038">
                  <c:v>507.6</c:v>
                </c:pt>
                <c:pt idx="1039">
                  <c:v>507.8</c:v>
                </c:pt>
                <c:pt idx="1040">
                  <c:v>508</c:v>
                </c:pt>
                <c:pt idx="1041">
                  <c:v>508.2</c:v>
                </c:pt>
                <c:pt idx="1042">
                  <c:v>508.4</c:v>
                </c:pt>
                <c:pt idx="1043">
                  <c:v>508.6</c:v>
                </c:pt>
                <c:pt idx="1044">
                  <c:v>508.8</c:v>
                </c:pt>
                <c:pt idx="1045">
                  <c:v>509</c:v>
                </c:pt>
                <c:pt idx="1046">
                  <c:v>509.2</c:v>
                </c:pt>
                <c:pt idx="1047">
                  <c:v>509.4</c:v>
                </c:pt>
                <c:pt idx="1048">
                  <c:v>509.6</c:v>
                </c:pt>
                <c:pt idx="1049">
                  <c:v>509.8</c:v>
                </c:pt>
                <c:pt idx="1050">
                  <c:v>510</c:v>
                </c:pt>
                <c:pt idx="1051">
                  <c:v>510.2</c:v>
                </c:pt>
                <c:pt idx="1052">
                  <c:v>510.4</c:v>
                </c:pt>
                <c:pt idx="1053">
                  <c:v>510.6</c:v>
                </c:pt>
                <c:pt idx="1054">
                  <c:v>510.8</c:v>
                </c:pt>
                <c:pt idx="1055">
                  <c:v>511</c:v>
                </c:pt>
                <c:pt idx="1056">
                  <c:v>511.2</c:v>
                </c:pt>
                <c:pt idx="1057">
                  <c:v>511.4</c:v>
                </c:pt>
                <c:pt idx="1058">
                  <c:v>511.6</c:v>
                </c:pt>
                <c:pt idx="1059">
                  <c:v>511.8</c:v>
                </c:pt>
                <c:pt idx="1060">
                  <c:v>512</c:v>
                </c:pt>
                <c:pt idx="1061">
                  <c:v>512.20000000000005</c:v>
                </c:pt>
                <c:pt idx="1062">
                  <c:v>512.4</c:v>
                </c:pt>
                <c:pt idx="1063">
                  <c:v>512.6</c:v>
                </c:pt>
                <c:pt idx="1064">
                  <c:v>512.79999999999995</c:v>
                </c:pt>
                <c:pt idx="1065">
                  <c:v>513</c:v>
                </c:pt>
                <c:pt idx="1066">
                  <c:v>513.20000000000005</c:v>
                </c:pt>
                <c:pt idx="1067">
                  <c:v>513.4</c:v>
                </c:pt>
                <c:pt idx="1068">
                  <c:v>513.6</c:v>
                </c:pt>
                <c:pt idx="1069">
                  <c:v>513.79999999999995</c:v>
                </c:pt>
                <c:pt idx="1070">
                  <c:v>514</c:v>
                </c:pt>
                <c:pt idx="1071">
                  <c:v>514.20000000000005</c:v>
                </c:pt>
                <c:pt idx="1072">
                  <c:v>514.4</c:v>
                </c:pt>
                <c:pt idx="1073">
                  <c:v>514.6</c:v>
                </c:pt>
                <c:pt idx="1074">
                  <c:v>514.79999999999995</c:v>
                </c:pt>
                <c:pt idx="1075">
                  <c:v>515</c:v>
                </c:pt>
                <c:pt idx="1076">
                  <c:v>515.20000000000005</c:v>
                </c:pt>
                <c:pt idx="1077">
                  <c:v>515.4</c:v>
                </c:pt>
                <c:pt idx="1078">
                  <c:v>515.6</c:v>
                </c:pt>
                <c:pt idx="1079">
                  <c:v>515.79999999999995</c:v>
                </c:pt>
                <c:pt idx="1080">
                  <c:v>516</c:v>
                </c:pt>
                <c:pt idx="1081">
                  <c:v>516.20000000000005</c:v>
                </c:pt>
                <c:pt idx="1082">
                  <c:v>516.4</c:v>
                </c:pt>
                <c:pt idx="1083">
                  <c:v>516.6</c:v>
                </c:pt>
                <c:pt idx="1084">
                  <c:v>516.79999999999995</c:v>
                </c:pt>
                <c:pt idx="1085">
                  <c:v>517</c:v>
                </c:pt>
                <c:pt idx="1086">
                  <c:v>517.20000000000005</c:v>
                </c:pt>
                <c:pt idx="1087">
                  <c:v>517.4</c:v>
                </c:pt>
                <c:pt idx="1088">
                  <c:v>517.6</c:v>
                </c:pt>
                <c:pt idx="1089">
                  <c:v>517.79999999999995</c:v>
                </c:pt>
                <c:pt idx="1090">
                  <c:v>518</c:v>
                </c:pt>
                <c:pt idx="1091">
                  <c:v>518.20000000000005</c:v>
                </c:pt>
                <c:pt idx="1092">
                  <c:v>518.4</c:v>
                </c:pt>
                <c:pt idx="1093">
                  <c:v>518.6</c:v>
                </c:pt>
                <c:pt idx="1094">
                  <c:v>518.79999999999995</c:v>
                </c:pt>
                <c:pt idx="1095">
                  <c:v>519</c:v>
                </c:pt>
                <c:pt idx="1096">
                  <c:v>519.20000000000005</c:v>
                </c:pt>
                <c:pt idx="1097">
                  <c:v>519.4</c:v>
                </c:pt>
                <c:pt idx="1098">
                  <c:v>519.6</c:v>
                </c:pt>
                <c:pt idx="1099">
                  <c:v>519.79999999999995</c:v>
                </c:pt>
                <c:pt idx="1100">
                  <c:v>520</c:v>
                </c:pt>
                <c:pt idx="1101">
                  <c:v>520.20000000000005</c:v>
                </c:pt>
                <c:pt idx="1102">
                  <c:v>520.4</c:v>
                </c:pt>
                <c:pt idx="1103">
                  <c:v>520.6</c:v>
                </c:pt>
                <c:pt idx="1104">
                  <c:v>520.79999999999995</c:v>
                </c:pt>
                <c:pt idx="1105">
                  <c:v>521</c:v>
                </c:pt>
                <c:pt idx="1106">
                  <c:v>521.20000000000005</c:v>
                </c:pt>
                <c:pt idx="1107">
                  <c:v>521.4</c:v>
                </c:pt>
                <c:pt idx="1108">
                  <c:v>521.6</c:v>
                </c:pt>
                <c:pt idx="1109">
                  <c:v>521.79999999999995</c:v>
                </c:pt>
                <c:pt idx="1110">
                  <c:v>522</c:v>
                </c:pt>
                <c:pt idx="1111">
                  <c:v>522.20000000000005</c:v>
                </c:pt>
                <c:pt idx="1112">
                  <c:v>522.4</c:v>
                </c:pt>
                <c:pt idx="1113">
                  <c:v>522.6</c:v>
                </c:pt>
                <c:pt idx="1114">
                  <c:v>522.79999999999995</c:v>
                </c:pt>
                <c:pt idx="1115">
                  <c:v>523</c:v>
                </c:pt>
                <c:pt idx="1116">
                  <c:v>523.20000000000005</c:v>
                </c:pt>
                <c:pt idx="1117">
                  <c:v>523.4</c:v>
                </c:pt>
                <c:pt idx="1118">
                  <c:v>523.6</c:v>
                </c:pt>
                <c:pt idx="1119">
                  <c:v>523.79999999999995</c:v>
                </c:pt>
                <c:pt idx="1120">
                  <c:v>524</c:v>
                </c:pt>
                <c:pt idx="1121">
                  <c:v>524.20000000000005</c:v>
                </c:pt>
                <c:pt idx="1122">
                  <c:v>524.4</c:v>
                </c:pt>
                <c:pt idx="1123">
                  <c:v>524.6</c:v>
                </c:pt>
                <c:pt idx="1124">
                  <c:v>524.79999999999995</c:v>
                </c:pt>
                <c:pt idx="1125">
                  <c:v>525</c:v>
                </c:pt>
                <c:pt idx="1126">
                  <c:v>525.20000000000005</c:v>
                </c:pt>
                <c:pt idx="1127">
                  <c:v>525.4</c:v>
                </c:pt>
                <c:pt idx="1128">
                  <c:v>525.6</c:v>
                </c:pt>
                <c:pt idx="1129">
                  <c:v>525.79999999999995</c:v>
                </c:pt>
                <c:pt idx="1130">
                  <c:v>526</c:v>
                </c:pt>
                <c:pt idx="1131">
                  <c:v>526.20000000000005</c:v>
                </c:pt>
                <c:pt idx="1132">
                  <c:v>526.4</c:v>
                </c:pt>
                <c:pt idx="1133">
                  <c:v>526.6</c:v>
                </c:pt>
                <c:pt idx="1134">
                  <c:v>526.79999999999995</c:v>
                </c:pt>
                <c:pt idx="1135">
                  <c:v>527</c:v>
                </c:pt>
                <c:pt idx="1136">
                  <c:v>527.20000000000005</c:v>
                </c:pt>
                <c:pt idx="1137">
                  <c:v>527.4</c:v>
                </c:pt>
                <c:pt idx="1138">
                  <c:v>527.6</c:v>
                </c:pt>
                <c:pt idx="1139">
                  <c:v>527.79999999999995</c:v>
                </c:pt>
                <c:pt idx="1140">
                  <c:v>528</c:v>
                </c:pt>
                <c:pt idx="1141">
                  <c:v>528.20000000000005</c:v>
                </c:pt>
                <c:pt idx="1142">
                  <c:v>528.4</c:v>
                </c:pt>
                <c:pt idx="1143">
                  <c:v>528.6</c:v>
                </c:pt>
                <c:pt idx="1144">
                  <c:v>528.79999999999995</c:v>
                </c:pt>
                <c:pt idx="1145">
                  <c:v>529</c:v>
                </c:pt>
                <c:pt idx="1146">
                  <c:v>529.20000000000005</c:v>
                </c:pt>
                <c:pt idx="1147">
                  <c:v>529.4</c:v>
                </c:pt>
                <c:pt idx="1148">
                  <c:v>529.6</c:v>
                </c:pt>
                <c:pt idx="1149">
                  <c:v>529.79999999999995</c:v>
                </c:pt>
                <c:pt idx="1150">
                  <c:v>530</c:v>
                </c:pt>
                <c:pt idx="1151">
                  <c:v>530.20000000000005</c:v>
                </c:pt>
                <c:pt idx="1152">
                  <c:v>530.4</c:v>
                </c:pt>
                <c:pt idx="1153">
                  <c:v>530.6</c:v>
                </c:pt>
                <c:pt idx="1154">
                  <c:v>530.79999999999995</c:v>
                </c:pt>
                <c:pt idx="1155">
                  <c:v>531</c:v>
                </c:pt>
                <c:pt idx="1156">
                  <c:v>531.20000000000005</c:v>
                </c:pt>
                <c:pt idx="1157">
                  <c:v>531.4</c:v>
                </c:pt>
                <c:pt idx="1158">
                  <c:v>531.6</c:v>
                </c:pt>
                <c:pt idx="1159">
                  <c:v>531.79999999999995</c:v>
                </c:pt>
                <c:pt idx="1160">
                  <c:v>532</c:v>
                </c:pt>
                <c:pt idx="1161">
                  <c:v>532.20000000000005</c:v>
                </c:pt>
                <c:pt idx="1162">
                  <c:v>532.4</c:v>
                </c:pt>
                <c:pt idx="1163">
                  <c:v>532.6</c:v>
                </c:pt>
                <c:pt idx="1164">
                  <c:v>532.79999999999995</c:v>
                </c:pt>
                <c:pt idx="1165">
                  <c:v>533</c:v>
                </c:pt>
                <c:pt idx="1166">
                  <c:v>533.20000000000005</c:v>
                </c:pt>
                <c:pt idx="1167">
                  <c:v>533.4</c:v>
                </c:pt>
                <c:pt idx="1168">
                  <c:v>533.6</c:v>
                </c:pt>
                <c:pt idx="1169">
                  <c:v>533.79999999999995</c:v>
                </c:pt>
                <c:pt idx="1170">
                  <c:v>534</c:v>
                </c:pt>
                <c:pt idx="1171">
                  <c:v>534.20000000000005</c:v>
                </c:pt>
                <c:pt idx="1172">
                  <c:v>534.4</c:v>
                </c:pt>
                <c:pt idx="1173">
                  <c:v>534.6</c:v>
                </c:pt>
                <c:pt idx="1174">
                  <c:v>534.79999999999995</c:v>
                </c:pt>
                <c:pt idx="1175">
                  <c:v>535</c:v>
                </c:pt>
                <c:pt idx="1176">
                  <c:v>535.20000000000005</c:v>
                </c:pt>
                <c:pt idx="1177">
                  <c:v>535.4</c:v>
                </c:pt>
                <c:pt idx="1178">
                  <c:v>535.6</c:v>
                </c:pt>
                <c:pt idx="1179">
                  <c:v>535.79999999999995</c:v>
                </c:pt>
                <c:pt idx="1180">
                  <c:v>536</c:v>
                </c:pt>
                <c:pt idx="1181">
                  <c:v>536.20000000000005</c:v>
                </c:pt>
                <c:pt idx="1182">
                  <c:v>536.4</c:v>
                </c:pt>
                <c:pt idx="1183">
                  <c:v>536.6</c:v>
                </c:pt>
                <c:pt idx="1184">
                  <c:v>536.79999999999995</c:v>
                </c:pt>
                <c:pt idx="1185">
                  <c:v>537</c:v>
                </c:pt>
                <c:pt idx="1186">
                  <c:v>537.20000000000005</c:v>
                </c:pt>
                <c:pt idx="1187">
                  <c:v>537.4</c:v>
                </c:pt>
                <c:pt idx="1188">
                  <c:v>537.6</c:v>
                </c:pt>
                <c:pt idx="1189">
                  <c:v>537.79999999999995</c:v>
                </c:pt>
                <c:pt idx="1190">
                  <c:v>538</c:v>
                </c:pt>
                <c:pt idx="1191">
                  <c:v>538.20000000000005</c:v>
                </c:pt>
                <c:pt idx="1192">
                  <c:v>538.4</c:v>
                </c:pt>
                <c:pt idx="1193">
                  <c:v>538.6</c:v>
                </c:pt>
                <c:pt idx="1194">
                  <c:v>538.79999999999995</c:v>
                </c:pt>
                <c:pt idx="1195">
                  <c:v>539</c:v>
                </c:pt>
                <c:pt idx="1196">
                  <c:v>539.20000000000005</c:v>
                </c:pt>
                <c:pt idx="1197">
                  <c:v>539.4</c:v>
                </c:pt>
                <c:pt idx="1198">
                  <c:v>539.6</c:v>
                </c:pt>
                <c:pt idx="1199">
                  <c:v>539.79999999999995</c:v>
                </c:pt>
                <c:pt idx="1200">
                  <c:v>540</c:v>
                </c:pt>
                <c:pt idx="1201">
                  <c:v>540.20000000000005</c:v>
                </c:pt>
                <c:pt idx="1202">
                  <c:v>540.4</c:v>
                </c:pt>
                <c:pt idx="1203">
                  <c:v>540.6</c:v>
                </c:pt>
                <c:pt idx="1204">
                  <c:v>540.79999999999995</c:v>
                </c:pt>
                <c:pt idx="1205">
                  <c:v>541</c:v>
                </c:pt>
                <c:pt idx="1206">
                  <c:v>541.20000000000005</c:v>
                </c:pt>
                <c:pt idx="1207">
                  <c:v>541.4</c:v>
                </c:pt>
                <c:pt idx="1208">
                  <c:v>541.6</c:v>
                </c:pt>
                <c:pt idx="1209">
                  <c:v>541.79999999999995</c:v>
                </c:pt>
                <c:pt idx="1210">
                  <c:v>542</c:v>
                </c:pt>
                <c:pt idx="1211">
                  <c:v>542.20000000000005</c:v>
                </c:pt>
                <c:pt idx="1212">
                  <c:v>542.4</c:v>
                </c:pt>
                <c:pt idx="1213">
                  <c:v>542.6</c:v>
                </c:pt>
                <c:pt idx="1214">
                  <c:v>542.79999999999995</c:v>
                </c:pt>
                <c:pt idx="1215">
                  <c:v>543</c:v>
                </c:pt>
                <c:pt idx="1216">
                  <c:v>543.20000000000005</c:v>
                </c:pt>
                <c:pt idx="1217">
                  <c:v>543.4</c:v>
                </c:pt>
                <c:pt idx="1218">
                  <c:v>543.6</c:v>
                </c:pt>
                <c:pt idx="1219">
                  <c:v>543.79999999999995</c:v>
                </c:pt>
                <c:pt idx="1220">
                  <c:v>544</c:v>
                </c:pt>
                <c:pt idx="1221">
                  <c:v>544.20000000000005</c:v>
                </c:pt>
                <c:pt idx="1222">
                  <c:v>544.4</c:v>
                </c:pt>
                <c:pt idx="1223">
                  <c:v>544.6</c:v>
                </c:pt>
                <c:pt idx="1224">
                  <c:v>544.79999999999995</c:v>
                </c:pt>
                <c:pt idx="1225">
                  <c:v>545</c:v>
                </c:pt>
                <c:pt idx="1226">
                  <c:v>545.20000000000005</c:v>
                </c:pt>
                <c:pt idx="1227">
                  <c:v>545.4</c:v>
                </c:pt>
                <c:pt idx="1228">
                  <c:v>545.6</c:v>
                </c:pt>
                <c:pt idx="1229">
                  <c:v>545.79999999999995</c:v>
                </c:pt>
                <c:pt idx="1230">
                  <c:v>546</c:v>
                </c:pt>
                <c:pt idx="1231">
                  <c:v>546.20000000000005</c:v>
                </c:pt>
                <c:pt idx="1232">
                  <c:v>546.4</c:v>
                </c:pt>
                <c:pt idx="1233">
                  <c:v>546.6</c:v>
                </c:pt>
                <c:pt idx="1234">
                  <c:v>546.79999999999995</c:v>
                </c:pt>
                <c:pt idx="1235">
                  <c:v>547</c:v>
                </c:pt>
                <c:pt idx="1236">
                  <c:v>547.20000000000005</c:v>
                </c:pt>
                <c:pt idx="1237">
                  <c:v>547.4</c:v>
                </c:pt>
                <c:pt idx="1238">
                  <c:v>547.6</c:v>
                </c:pt>
                <c:pt idx="1239">
                  <c:v>547.79999999999995</c:v>
                </c:pt>
                <c:pt idx="1240">
                  <c:v>548</c:v>
                </c:pt>
                <c:pt idx="1241">
                  <c:v>548.20000000000005</c:v>
                </c:pt>
                <c:pt idx="1242">
                  <c:v>548.4</c:v>
                </c:pt>
                <c:pt idx="1243">
                  <c:v>548.6</c:v>
                </c:pt>
                <c:pt idx="1244">
                  <c:v>548.79999999999995</c:v>
                </c:pt>
                <c:pt idx="1245">
                  <c:v>549</c:v>
                </c:pt>
                <c:pt idx="1246">
                  <c:v>549.20000000000005</c:v>
                </c:pt>
                <c:pt idx="1247">
                  <c:v>549.4</c:v>
                </c:pt>
                <c:pt idx="1248">
                  <c:v>549.6</c:v>
                </c:pt>
                <c:pt idx="1249">
                  <c:v>549.79999999999995</c:v>
                </c:pt>
                <c:pt idx="1250">
                  <c:v>550</c:v>
                </c:pt>
                <c:pt idx="1251">
                  <c:v>550.20000000000005</c:v>
                </c:pt>
                <c:pt idx="1252">
                  <c:v>550.4</c:v>
                </c:pt>
                <c:pt idx="1253">
                  <c:v>550.6</c:v>
                </c:pt>
                <c:pt idx="1254">
                  <c:v>550.79999999999995</c:v>
                </c:pt>
                <c:pt idx="1255">
                  <c:v>551</c:v>
                </c:pt>
                <c:pt idx="1256">
                  <c:v>551.20000000000005</c:v>
                </c:pt>
                <c:pt idx="1257">
                  <c:v>551.4</c:v>
                </c:pt>
                <c:pt idx="1258">
                  <c:v>551.6</c:v>
                </c:pt>
                <c:pt idx="1259">
                  <c:v>551.79999999999995</c:v>
                </c:pt>
                <c:pt idx="1260">
                  <c:v>552</c:v>
                </c:pt>
                <c:pt idx="1261">
                  <c:v>552.20000000000005</c:v>
                </c:pt>
                <c:pt idx="1262">
                  <c:v>552.4</c:v>
                </c:pt>
                <c:pt idx="1263">
                  <c:v>552.6</c:v>
                </c:pt>
                <c:pt idx="1264">
                  <c:v>552.79999999999995</c:v>
                </c:pt>
                <c:pt idx="1265">
                  <c:v>553</c:v>
                </c:pt>
                <c:pt idx="1266">
                  <c:v>553.20000000000005</c:v>
                </c:pt>
                <c:pt idx="1267">
                  <c:v>553.4</c:v>
                </c:pt>
                <c:pt idx="1268">
                  <c:v>553.6</c:v>
                </c:pt>
                <c:pt idx="1269">
                  <c:v>553.79999999999995</c:v>
                </c:pt>
                <c:pt idx="1270">
                  <c:v>554</c:v>
                </c:pt>
                <c:pt idx="1271">
                  <c:v>554.20000000000005</c:v>
                </c:pt>
                <c:pt idx="1272">
                  <c:v>554.4</c:v>
                </c:pt>
                <c:pt idx="1273">
                  <c:v>554.6</c:v>
                </c:pt>
                <c:pt idx="1274">
                  <c:v>554.79999999999995</c:v>
                </c:pt>
                <c:pt idx="1275">
                  <c:v>555</c:v>
                </c:pt>
                <c:pt idx="1276">
                  <c:v>555.20000000000005</c:v>
                </c:pt>
                <c:pt idx="1277">
                  <c:v>555.4</c:v>
                </c:pt>
                <c:pt idx="1278">
                  <c:v>555.6</c:v>
                </c:pt>
                <c:pt idx="1279">
                  <c:v>555.79999999999995</c:v>
                </c:pt>
                <c:pt idx="1280">
                  <c:v>556</c:v>
                </c:pt>
                <c:pt idx="1281">
                  <c:v>556.20000000000005</c:v>
                </c:pt>
                <c:pt idx="1282">
                  <c:v>556.4</c:v>
                </c:pt>
                <c:pt idx="1283">
                  <c:v>556.6</c:v>
                </c:pt>
                <c:pt idx="1284">
                  <c:v>556.79999999999995</c:v>
                </c:pt>
                <c:pt idx="1285">
                  <c:v>557</c:v>
                </c:pt>
                <c:pt idx="1286">
                  <c:v>557.20000000000005</c:v>
                </c:pt>
                <c:pt idx="1287">
                  <c:v>557.4</c:v>
                </c:pt>
                <c:pt idx="1288">
                  <c:v>557.6</c:v>
                </c:pt>
                <c:pt idx="1289">
                  <c:v>557.79999999999995</c:v>
                </c:pt>
                <c:pt idx="1290">
                  <c:v>558</c:v>
                </c:pt>
                <c:pt idx="1291">
                  <c:v>558.20000000000005</c:v>
                </c:pt>
                <c:pt idx="1292">
                  <c:v>558.4</c:v>
                </c:pt>
                <c:pt idx="1293">
                  <c:v>558.6</c:v>
                </c:pt>
                <c:pt idx="1294">
                  <c:v>558.79999999999995</c:v>
                </c:pt>
                <c:pt idx="1295">
                  <c:v>559</c:v>
                </c:pt>
                <c:pt idx="1296">
                  <c:v>559.20000000000005</c:v>
                </c:pt>
                <c:pt idx="1297">
                  <c:v>559.4</c:v>
                </c:pt>
                <c:pt idx="1298">
                  <c:v>559.6</c:v>
                </c:pt>
                <c:pt idx="1299">
                  <c:v>559.79999999999995</c:v>
                </c:pt>
                <c:pt idx="1300">
                  <c:v>560</c:v>
                </c:pt>
                <c:pt idx="1301">
                  <c:v>560.20000000000005</c:v>
                </c:pt>
                <c:pt idx="1302">
                  <c:v>560.4</c:v>
                </c:pt>
                <c:pt idx="1303">
                  <c:v>560.6</c:v>
                </c:pt>
                <c:pt idx="1304">
                  <c:v>560.79999999999995</c:v>
                </c:pt>
                <c:pt idx="1305">
                  <c:v>561</c:v>
                </c:pt>
                <c:pt idx="1306">
                  <c:v>561.20000000000005</c:v>
                </c:pt>
                <c:pt idx="1307">
                  <c:v>561.4</c:v>
                </c:pt>
                <c:pt idx="1308">
                  <c:v>561.6</c:v>
                </c:pt>
                <c:pt idx="1309">
                  <c:v>561.79999999999995</c:v>
                </c:pt>
                <c:pt idx="1310">
                  <c:v>562</c:v>
                </c:pt>
                <c:pt idx="1311">
                  <c:v>562.20000000000005</c:v>
                </c:pt>
                <c:pt idx="1312">
                  <c:v>562.4</c:v>
                </c:pt>
                <c:pt idx="1313">
                  <c:v>562.6</c:v>
                </c:pt>
                <c:pt idx="1314">
                  <c:v>562.79999999999995</c:v>
                </c:pt>
                <c:pt idx="1315">
                  <c:v>563</c:v>
                </c:pt>
                <c:pt idx="1316">
                  <c:v>563.20000000000005</c:v>
                </c:pt>
                <c:pt idx="1317">
                  <c:v>563.4</c:v>
                </c:pt>
                <c:pt idx="1318">
                  <c:v>563.6</c:v>
                </c:pt>
                <c:pt idx="1319">
                  <c:v>563.79999999999995</c:v>
                </c:pt>
                <c:pt idx="1320">
                  <c:v>564</c:v>
                </c:pt>
                <c:pt idx="1321">
                  <c:v>564.20000000000005</c:v>
                </c:pt>
                <c:pt idx="1322">
                  <c:v>564.4</c:v>
                </c:pt>
                <c:pt idx="1323">
                  <c:v>564.6</c:v>
                </c:pt>
                <c:pt idx="1324">
                  <c:v>564.79999999999995</c:v>
                </c:pt>
                <c:pt idx="1325">
                  <c:v>565</c:v>
                </c:pt>
                <c:pt idx="1326">
                  <c:v>565.20000000000005</c:v>
                </c:pt>
                <c:pt idx="1327">
                  <c:v>565.4</c:v>
                </c:pt>
                <c:pt idx="1328">
                  <c:v>565.6</c:v>
                </c:pt>
                <c:pt idx="1329">
                  <c:v>565.79999999999995</c:v>
                </c:pt>
                <c:pt idx="1330">
                  <c:v>566</c:v>
                </c:pt>
                <c:pt idx="1331">
                  <c:v>566.20000000000005</c:v>
                </c:pt>
                <c:pt idx="1332">
                  <c:v>566.4</c:v>
                </c:pt>
                <c:pt idx="1333">
                  <c:v>566.6</c:v>
                </c:pt>
                <c:pt idx="1334">
                  <c:v>566.79999999999995</c:v>
                </c:pt>
                <c:pt idx="1335">
                  <c:v>567</c:v>
                </c:pt>
                <c:pt idx="1336">
                  <c:v>567.20000000000005</c:v>
                </c:pt>
                <c:pt idx="1337">
                  <c:v>567.4</c:v>
                </c:pt>
                <c:pt idx="1338">
                  <c:v>567.6</c:v>
                </c:pt>
                <c:pt idx="1339">
                  <c:v>567.79999999999995</c:v>
                </c:pt>
                <c:pt idx="1340">
                  <c:v>568</c:v>
                </c:pt>
                <c:pt idx="1341">
                  <c:v>568.20000000000005</c:v>
                </c:pt>
                <c:pt idx="1342">
                  <c:v>568.4</c:v>
                </c:pt>
                <c:pt idx="1343">
                  <c:v>568.6</c:v>
                </c:pt>
                <c:pt idx="1344">
                  <c:v>568.79999999999995</c:v>
                </c:pt>
                <c:pt idx="1345">
                  <c:v>569</c:v>
                </c:pt>
                <c:pt idx="1346">
                  <c:v>569.20000000000005</c:v>
                </c:pt>
                <c:pt idx="1347">
                  <c:v>569.4</c:v>
                </c:pt>
                <c:pt idx="1348">
                  <c:v>569.6</c:v>
                </c:pt>
                <c:pt idx="1349">
                  <c:v>569.79999999999995</c:v>
                </c:pt>
                <c:pt idx="1350">
                  <c:v>570</c:v>
                </c:pt>
                <c:pt idx="1351">
                  <c:v>570.20000000000005</c:v>
                </c:pt>
                <c:pt idx="1352">
                  <c:v>570.4</c:v>
                </c:pt>
                <c:pt idx="1353">
                  <c:v>570.6</c:v>
                </c:pt>
                <c:pt idx="1354">
                  <c:v>570.79999999999995</c:v>
                </c:pt>
                <c:pt idx="1355">
                  <c:v>571</c:v>
                </c:pt>
                <c:pt idx="1356">
                  <c:v>571.20000000000005</c:v>
                </c:pt>
                <c:pt idx="1357">
                  <c:v>571.4</c:v>
                </c:pt>
                <c:pt idx="1358">
                  <c:v>571.6</c:v>
                </c:pt>
                <c:pt idx="1359">
                  <c:v>571.79999999999995</c:v>
                </c:pt>
                <c:pt idx="1360">
                  <c:v>572</c:v>
                </c:pt>
                <c:pt idx="1361">
                  <c:v>572.20000000000005</c:v>
                </c:pt>
                <c:pt idx="1362">
                  <c:v>572.4</c:v>
                </c:pt>
                <c:pt idx="1363">
                  <c:v>572.6</c:v>
                </c:pt>
                <c:pt idx="1364">
                  <c:v>572.79999999999995</c:v>
                </c:pt>
                <c:pt idx="1365">
                  <c:v>573</c:v>
                </c:pt>
                <c:pt idx="1366">
                  <c:v>573.20000000000005</c:v>
                </c:pt>
                <c:pt idx="1367">
                  <c:v>573.4</c:v>
                </c:pt>
                <c:pt idx="1368">
                  <c:v>573.6</c:v>
                </c:pt>
                <c:pt idx="1369">
                  <c:v>573.79999999999995</c:v>
                </c:pt>
                <c:pt idx="1370">
                  <c:v>574</c:v>
                </c:pt>
                <c:pt idx="1371">
                  <c:v>574.20000000000005</c:v>
                </c:pt>
                <c:pt idx="1372">
                  <c:v>574.4</c:v>
                </c:pt>
                <c:pt idx="1373">
                  <c:v>574.6</c:v>
                </c:pt>
                <c:pt idx="1374">
                  <c:v>574.79999999999995</c:v>
                </c:pt>
                <c:pt idx="1375">
                  <c:v>575</c:v>
                </c:pt>
                <c:pt idx="1376">
                  <c:v>575.20000000000005</c:v>
                </c:pt>
                <c:pt idx="1377">
                  <c:v>575.4</c:v>
                </c:pt>
                <c:pt idx="1378">
                  <c:v>575.6</c:v>
                </c:pt>
                <c:pt idx="1379">
                  <c:v>575.79999999999995</c:v>
                </c:pt>
                <c:pt idx="1380">
                  <c:v>576</c:v>
                </c:pt>
                <c:pt idx="1381">
                  <c:v>576.20000000000005</c:v>
                </c:pt>
                <c:pt idx="1382">
                  <c:v>576.4</c:v>
                </c:pt>
                <c:pt idx="1383">
                  <c:v>576.6</c:v>
                </c:pt>
                <c:pt idx="1384">
                  <c:v>576.79999999999995</c:v>
                </c:pt>
                <c:pt idx="1385">
                  <c:v>577</c:v>
                </c:pt>
                <c:pt idx="1386">
                  <c:v>577.20000000000005</c:v>
                </c:pt>
                <c:pt idx="1387">
                  <c:v>577.4</c:v>
                </c:pt>
                <c:pt idx="1388">
                  <c:v>577.6</c:v>
                </c:pt>
                <c:pt idx="1389">
                  <c:v>577.79999999999995</c:v>
                </c:pt>
                <c:pt idx="1390">
                  <c:v>578</c:v>
                </c:pt>
                <c:pt idx="1391">
                  <c:v>578.20000000000005</c:v>
                </c:pt>
                <c:pt idx="1392">
                  <c:v>578.4</c:v>
                </c:pt>
                <c:pt idx="1393">
                  <c:v>578.6</c:v>
                </c:pt>
                <c:pt idx="1394">
                  <c:v>578.79999999999995</c:v>
                </c:pt>
                <c:pt idx="1395">
                  <c:v>579</c:v>
                </c:pt>
                <c:pt idx="1396">
                  <c:v>579.20000000000005</c:v>
                </c:pt>
                <c:pt idx="1397">
                  <c:v>579.4</c:v>
                </c:pt>
                <c:pt idx="1398">
                  <c:v>579.6</c:v>
                </c:pt>
                <c:pt idx="1399">
                  <c:v>579.79999999999995</c:v>
                </c:pt>
                <c:pt idx="1400">
                  <c:v>580</c:v>
                </c:pt>
                <c:pt idx="1401">
                  <c:v>580.20000000000005</c:v>
                </c:pt>
                <c:pt idx="1402">
                  <c:v>580.4</c:v>
                </c:pt>
                <c:pt idx="1403">
                  <c:v>580.6</c:v>
                </c:pt>
                <c:pt idx="1404">
                  <c:v>580.79999999999995</c:v>
                </c:pt>
                <c:pt idx="1405">
                  <c:v>581</c:v>
                </c:pt>
                <c:pt idx="1406">
                  <c:v>581.20000000000005</c:v>
                </c:pt>
                <c:pt idx="1407">
                  <c:v>581.4</c:v>
                </c:pt>
                <c:pt idx="1408">
                  <c:v>581.6</c:v>
                </c:pt>
                <c:pt idx="1409">
                  <c:v>581.79999999999995</c:v>
                </c:pt>
                <c:pt idx="1410">
                  <c:v>582</c:v>
                </c:pt>
                <c:pt idx="1411">
                  <c:v>582.20000000000005</c:v>
                </c:pt>
                <c:pt idx="1412">
                  <c:v>582.4</c:v>
                </c:pt>
                <c:pt idx="1413">
                  <c:v>582.6</c:v>
                </c:pt>
                <c:pt idx="1414">
                  <c:v>582.79999999999995</c:v>
                </c:pt>
                <c:pt idx="1415">
                  <c:v>583</c:v>
                </c:pt>
                <c:pt idx="1416">
                  <c:v>583.20000000000005</c:v>
                </c:pt>
                <c:pt idx="1417">
                  <c:v>583.4</c:v>
                </c:pt>
                <c:pt idx="1418">
                  <c:v>583.6</c:v>
                </c:pt>
                <c:pt idx="1419">
                  <c:v>583.79999999999995</c:v>
                </c:pt>
                <c:pt idx="1420">
                  <c:v>584</c:v>
                </c:pt>
                <c:pt idx="1421">
                  <c:v>584.20000000000005</c:v>
                </c:pt>
                <c:pt idx="1422">
                  <c:v>584.4</c:v>
                </c:pt>
                <c:pt idx="1423">
                  <c:v>584.6</c:v>
                </c:pt>
                <c:pt idx="1424">
                  <c:v>584.79999999999995</c:v>
                </c:pt>
                <c:pt idx="1425">
                  <c:v>585</c:v>
                </c:pt>
                <c:pt idx="1426">
                  <c:v>585.20000000000005</c:v>
                </c:pt>
                <c:pt idx="1427">
                  <c:v>585.4</c:v>
                </c:pt>
                <c:pt idx="1428">
                  <c:v>585.6</c:v>
                </c:pt>
                <c:pt idx="1429">
                  <c:v>585.79999999999995</c:v>
                </c:pt>
                <c:pt idx="1430">
                  <c:v>586</c:v>
                </c:pt>
                <c:pt idx="1431">
                  <c:v>586.20000000000005</c:v>
                </c:pt>
                <c:pt idx="1432">
                  <c:v>586.4</c:v>
                </c:pt>
                <c:pt idx="1433">
                  <c:v>586.6</c:v>
                </c:pt>
                <c:pt idx="1434">
                  <c:v>586.79999999999995</c:v>
                </c:pt>
                <c:pt idx="1435">
                  <c:v>587</c:v>
                </c:pt>
                <c:pt idx="1436">
                  <c:v>587.20000000000005</c:v>
                </c:pt>
                <c:pt idx="1437">
                  <c:v>587.4</c:v>
                </c:pt>
                <c:pt idx="1438">
                  <c:v>587.6</c:v>
                </c:pt>
                <c:pt idx="1439">
                  <c:v>587.79999999999995</c:v>
                </c:pt>
                <c:pt idx="1440">
                  <c:v>588</c:v>
                </c:pt>
                <c:pt idx="1441">
                  <c:v>588.20000000000005</c:v>
                </c:pt>
                <c:pt idx="1442">
                  <c:v>588.4</c:v>
                </c:pt>
                <c:pt idx="1443">
                  <c:v>588.6</c:v>
                </c:pt>
                <c:pt idx="1444">
                  <c:v>588.79999999999995</c:v>
                </c:pt>
                <c:pt idx="1445">
                  <c:v>589</c:v>
                </c:pt>
                <c:pt idx="1446">
                  <c:v>589.20000000000005</c:v>
                </c:pt>
                <c:pt idx="1447">
                  <c:v>589.4</c:v>
                </c:pt>
                <c:pt idx="1448">
                  <c:v>589.6</c:v>
                </c:pt>
                <c:pt idx="1449">
                  <c:v>589.79999999999995</c:v>
                </c:pt>
                <c:pt idx="1450">
                  <c:v>590</c:v>
                </c:pt>
                <c:pt idx="1451">
                  <c:v>590.20000000000005</c:v>
                </c:pt>
                <c:pt idx="1452">
                  <c:v>590.4</c:v>
                </c:pt>
                <c:pt idx="1453">
                  <c:v>590.6</c:v>
                </c:pt>
                <c:pt idx="1454">
                  <c:v>590.79999999999995</c:v>
                </c:pt>
                <c:pt idx="1455">
                  <c:v>591</c:v>
                </c:pt>
                <c:pt idx="1456">
                  <c:v>591.20000000000005</c:v>
                </c:pt>
                <c:pt idx="1457">
                  <c:v>591.4</c:v>
                </c:pt>
                <c:pt idx="1458">
                  <c:v>591.6</c:v>
                </c:pt>
                <c:pt idx="1459">
                  <c:v>591.79999999999995</c:v>
                </c:pt>
                <c:pt idx="1460">
                  <c:v>592</c:v>
                </c:pt>
                <c:pt idx="1461">
                  <c:v>592.20000000000005</c:v>
                </c:pt>
                <c:pt idx="1462">
                  <c:v>592.4</c:v>
                </c:pt>
                <c:pt idx="1463">
                  <c:v>592.6</c:v>
                </c:pt>
                <c:pt idx="1464">
                  <c:v>592.79999999999995</c:v>
                </c:pt>
                <c:pt idx="1465">
                  <c:v>593</c:v>
                </c:pt>
                <c:pt idx="1466">
                  <c:v>593.20000000000005</c:v>
                </c:pt>
                <c:pt idx="1467">
                  <c:v>593.4</c:v>
                </c:pt>
                <c:pt idx="1468">
                  <c:v>593.6</c:v>
                </c:pt>
                <c:pt idx="1469">
                  <c:v>593.79999999999995</c:v>
                </c:pt>
                <c:pt idx="1470">
                  <c:v>594</c:v>
                </c:pt>
                <c:pt idx="1471">
                  <c:v>594.20000000000005</c:v>
                </c:pt>
                <c:pt idx="1472">
                  <c:v>594.4</c:v>
                </c:pt>
                <c:pt idx="1473">
                  <c:v>594.6</c:v>
                </c:pt>
                <c:pt idx="1474">
                  <c:v>594.79999999999995</c:v>
                </c:pt>
                <c:pt idx="1475">
                  <c:v>595</c:v>
                </c:pt>
                <c:pt idx="1476">
                  <c:v>595.20000000000005</c:v>
                </c:pt>
                <c:pt idx="1477">
                  <c:v>595.4</c:v>
                </c:pt>
                <c:pt idx="1478">
                  <c:v>595.6</c:v>
                </c:pt>
                <c:pt idx="1479">
                  <c:v>595.79999999999995</c:v>
                </c:pt>
                <c:pt idx="1480">
                  <c:v>596</c:v>
                </c:pt>
                <c:pt idx="1481">
                  <c:v>596.20000000000005</c:v>
                </c:pt>
                <c:pt idx="1482">
                  <c:v>596.4</c:v>
                </c:pt>
                <c:pt idx="1483">
                  <c:v>596.6</c:v>
                </c:pt>
                <c:pt idx="1484">
                  <c:v>596.79999999999995</c:v>
                </c:pt>
                <c:pt idx="1485">
                  <c:v>597</c:v>
                </c:pt>
                <c:pt idx="1486">
                  <c:v>597.20000000000005</c:v>
                </c:pt>
                <c:pt idx="1487">
                  <c:v>597.4</c:v>
                </c:pt>
                <c:pt idx="1488">
                  <c:v>597.6</c:v>
                </c:pt>
                <c:pt idx="1489">
                  <c:v>597.79999999999995</c:v>
                </c:pt>
                <c:pt idx="1490">
                  <c:v>598</c:v>
                </c:pt>
                <c:pt idx="1491">
                  <c:v>598.20000000000005</c:v>
                </c:pt>
                <c:pt idx="1492">
                  <c:v>598.4</c:v>
                </c:pt>
                <c:pt idx="1493">
                  <c:v>598.6</c:v>
                </c:pt>
                <c:pt idx="1494">
                  <c:v>598.79999999999995</c:v>
                </c:pt>
                <c:pt idx="1495">
                  <c:v>599</c:v>
                </c:pt>
                <c:pt idx="1496">
                  <c:v>599.20000000000005</c:v>
                </c:pt>
                <c:pt idx="1497">
                  <c:v>599.4</c:v>
                </c:pt>
                <c:pt idx="1498">
                  <c:v>599.6</c:v>
                </c:pt>
                <c:pt idx="1499">
                  <c:v>599.79999999999995</c:v>
                </c:pt>
                <c:pt idx="1500">
                  <c:v>600</c:v>
                </c:pt>
              </c:numCache>
            </c:numRef>
          </c:xVal>
          <c:yVal>
            <c:numRef>
              <c:f>'5cm_275'!$G$32:$G$1532</c:f>
              <c:numCache>
                <c:formatCode>General</c:formatCode>
                <c:ptCount val="1501"/>
                <c:pt idx="150">
                  <c:v>17.54</c:v>
                </c:pt>
                <c:pt idx="151">
                  <c:v>17.71</c:v>
                </c:pt>
                <c:pt idx="152">
                  <c:v>17.14</c:v>
                </c:pt>
                <c:pt idx="153">
                  <c:v>17.71</c:v>
                </c:pt>
                <c:pt idx="154">
                  <c:v>17.41</c:v>
                </c:pt>
                <c:pt idx="155">
                  <c:v>16.979999999999997</c:v>
                </c:pt>
                <c:pt idx="156">
                  <c:v>17.39</c:v>
                </c:pt>
                <c:pt idx="157">
                  <c:v>16.97</c:v>
                </c:pt>
                <c:pt idx="158">
                  <c:v>16.82</c:v>
                </c:pt>
                <c:pt idx="159">
                  <c:v>16.95</c:v>
                </c:pt>
                <c:pt idx="160">
                  <c:v>16.62</c:v>
                </c:pt>
                <c:pt idx="161">
                  <c:v>16.45</c:v>
                </c:pt>
                <c:pt idx="162">
                  <c:v>16.66</c:v>
                </c:pt>
                <c:pt idx="163">
                  <c:v>16.03</c:v>
                </c:pt>
                <c:pt idx="164">
                  <c:v>15.97</c:v>
                </c:pt>
                <c:pt idx="165">
                  <c:v>16.010000000000005</c:v>
                </c:pt>
                <c:pt idx="166">
                  <c:v>15.53</c:v>
                </c:pt>
                <c:pt idx="167">
                  <c:v>15.57</c:v>
                </c:pt>
                <c:pt idx="168">
                  <c:v>15.57</c:v>
                </c:pt>
                <c:pt idx="169">
                  <c:v>15.31</c:v>
                </c:pt>
                <c:pt idx="170">
                  <c:v>15.75</c:v>
                </c:pt>
                <c:pt idx="171">
                  <c:v>15.39</c:v>
                </c:pt>
                <c:pt idx="172">
                  <c:v>14.739999999999998</c:v>
                </c:pt>
                <c:pt idx="173">
                  <c:v>14.61</c:v>
                </c:pt>
                <c:pt idx="174">
                  <c:v>14.47</c:v>
                </c:pt>
                <c:pt idx="175">
                  <c:v>14.82</c:v>
                </c:pt>
                <c:pt idx="176">
                  <c:v>15.03</c:v>
                </c:pt>
                <c:pt idx="177">
                  <c:v>14.99</c:v>
                </c:pt>
                <c:pt idx="178">
                  <c:v>14.89</c:v>
                </c:pt>
                <c:pt idx="179">
                  <c:v>14.719999999999999</c:v>
                </c:pt>
                <c:pt idx="180">
                  <c:v>14.38</c:v>
                </c:pt>
                <c:pt idx="181">
                  <c:v>13.860000000000001</c:v>
                </c:pt>
                <c:pt idx="182">
                  <c:v>13.8</c:v>
                </c:pt>
                <c:pt idx="183">
                  <c:v>13.91</c:v>
                </c:pt>
                <c:pt idx="184">
                  <c:v>14.2</c:v>
                </c:pt>
                <c:pt idx="185">
                  <c:v>13.88</c:v>
                </c:pt>
                <c:pt idx="186">
                  <c:v>13.850000000000001</c:v>
                </c:pt>
                <c:pt idx="187">
                  <c:v>13.84</c:v>
                </c:pt>
                <c:pt idx="188">
                  <c:v>13.76</c:v>
                </c:pt>
                <c:pt idx="189">
                  <c:v>13.88</c:v>
                </c:pt>
                <c:pt idx="190">
                  <c:v>14.1</c:v>
                </c:pt>
                <c:pt idx="191">
                  <c:v>14.450000000000001</c:v>
                </c:pt>
                <c:pt idx="192">
                  <c:v>14.41</c:v>
                </c:pt>
                <c:pt idx="193">
                  <c:v>14.04</c:v>
                </c:pt>
                <c:pt idx="194">
                  <c:v>13.67</c:v>
                </c:pt>
                <c:pt idx="195">
                  <c:v>13.38</c:v>
                </c:pt>
                <c:pt idx="196">
                  <c:v>13.209999999999999</c:v>
                </c:pt>
                <c:pt idx="197">
                  <c:v>13.51</c:v>
                </c:pt>
                <c:pt idx="198">
                  <c:v>13.47</c:v>
                </c:pt>
                <c:pt idx="199">
                  <c:v>13.96</c:v>
                </c:pt>
                <c:pt idx="200">
                  <c:v>14.07</c:v>
                </c:pt>
                <c:pt idx="201">
                  <c:v>13.850000000000001</c:v>
                </c:pt>
                <c:pt idx="202">
                  <c:v>13.79</c:v>
                </c:pt>
                <c:pt idx="203">
                  <c:v>13.82</c:v>
                </c:pt>
                <c:pt idx="204">
                  <c:v>13.99</c:v>
                </c:pt>
                <c:pt idx="205">
                  <c:v>13.47</c:v>
                </c:pt>
                <c:pt idx="206">
                  <c:v>13.53</c:v>
                </c:pt>
                <c:pt idx="207">
                  <c:v>13.61</c:v>
                </c:pt>
                <c:pt idx="208">
                  <c:v>13.739999999999998</c:v>
                </c:pt>
                <c:pt idx="209">
                  <c:v>13.5</c:v>
                </c:pt>
                <c:pt idx="210">
                  <c:v>13.209999999999999</c:v>
                </c:pt>
                <c:pt idx="211">
                  <c:v>12.77</c:v>
                </c:pt>
                <c:pt idx="212">
                  <c:v>12.58</c:v>
                </c:pt>
                <c:pt idx="213">
                  <c:v>12.34</c:v>
                </c:pt>
                <c:pt idx="214">
                  <c:v>12.53</c:v>
                </c:pt>
                <c:pt idx="215">
                  <c:v>12.139999999999999</c:v>
                </c:pt>
                <c:pt idx="216">
                  <c:v>12.11</c:v>
                </c:pt>
                <c:pt idx="217">
                  <c:v>12.34</c:v>
                </c:pt>
                <c:pt idx="218">
                  <c:v>12.41</c:v>
                </c:pt>
                <c:pt idx="219">
                  <c:v>12.91</c:v>
                </c:pt>
                <c:pt idx="220">
                  <c:v>12.49</c:v>
                </c:pt>
                <c:pt idx="221">
                  <c:v>12.06</c:v>
                </c:pt>
                <c:pt idx="222">
                  <c:v>12.17</c:v>
                </c:pt>
                <c:pt idx="223">
                  <c:v>12.16</c:v>
                </c:pt>
                <c:pt idx="224">
                  <c:v>12.56</c:v>
                </c:pt>
                <c:pt idx="225">
                  <c:v>12.34</c:v>
                </c:pt>
                <c:pt idx="226">
                  <c:v>12.229999999999999</c:v>
                </c:pt>
                <c:pt idx="227">
                  <c:v>11.9</c:v>
                </c:pt>
                <c:pt idx="228">
                  <c:v>11.76</c:v>
                </c:pt>
                <c:pt idx="229">
                  <c:v>12.12</c:v>
                </c:pt>
                <c:pt idx="230">
                  <c:v>12.239999999999998</c:v>
                </c:pt>
                <c:pt idx="231">
                  <c:v>12.28</c:v>
                </c:pt>
                <c:pt idx="232">
                  <c:v>12.03</c:v>
                </c:pt>
                <c:pt idx="233">
                  <c:v>11.97</c:v>
                </c:pt>
                <c:pt idx="234">
                  <c:v>12.3</c:v>
                </c:pt>
                <c:pt idx="235">
                  <c:v>12.370000000000001</c:v>
                </c:pt>
                <c:pt idx="236">
                  <c:v>12.49</c:v>
                </c:pt>
                <c:pt idx="237">
                  <c:v>12.350000000000001</c:v>
                </c:pt>
                <c:pt idx="238">
                  <c:v>12.98</c:v>
                </c:pt>
                <c:pt idx="239">
                  <c:v>12.5</c:v>
                </c:pt>
                <c:pt idx="240">
                  <c:v>12.81</c:v>
                </c:pt>
                <c:pt idx="241">
                  <c:v>12.139999999999999</c:v>
                </c:pt>
                <c:pt idx="242">
                  <c:v>12.43</c:v>
                </c:pt>
                <c:pt idx="243">
                  <c:v>12.02</c:v>
                </c:pt>
                <c:pt idx="244">
                  <c:v>11.65</c:v>
                </c:pt>
                <c:pt idx="245">
                  <c:v>11.29</c:v>
                </c:pt>
                <c:pt idx="246">
                  <c:v>11.44</c:v>
                </c:pt>
                <c:pt idx="247">
                  <c:v>11.77</c:v>
                </c:pt>
                <c:pt idx="248">
                  <c:v>11.370000000000001</c:v>
                </c:pt>
                <c:pt idx="249">
                  <c:v>11.39</c:v>
                </c:pt>
                <c:pt idx="250">
                  <c:v>11.629999999999999</c:v>
                </c:pt>
                <c:pt idx="251">
                  <c:v>11.79</c:v>
                </c:pt>
                <c:pt idx="252">
                  <c:v>11.7</c:v>
                </c:pt>
                <c:pt idx="253">
                  <c:v>12.01</c:v>
                </c:pt>
                <c:pt idx="254">
                  <c:v>11.88</c:v>
                </c:pt>
                <c:pt idx="255">
                  <c:v>12.02</c:v>
                </c:pt>
                <c:pt idx="256">
                  <c:v>12.25</c:v>
                </c:pt>
                <c:pt idx="257">
                  <c:v>12.47</c:v>
                </c:pt>
                <c:pt idx="258">
                  <c:v>11.75</c:v>
                </c:pt>
                <c:pt idx="259">
                  <c:v>11.709999999999999</c:v>
                </c:pt>
                <c:pt idx="260">
                  <c:v>12.19</c:v>
                </c:pt>
                <c:pt idx="261">
                  <c:v>12.32</c:v>
                </c:pt>
                <c:pt idx="262">
                  <c:v>12.07</c:v>
                </c:pt>
                <c:pt idx="263">
                  <c:v>12.1</c:v>
                </c:pt>
                <c:pt idx="264">
                  <c:v>11.8</c:v>
                </c:pt>
                <c:pt idx="265">
                  <c:v>11.91</c:v>
                </c:pt>
                <c:pt idx="266">
                  <c:v>11.91</c:v>
                </c:pt>
                <c:pt idx="267">
                  <c:v>11.860000000000001</c:v>
                </c:pt>
                <c:pt idx="268">
                  <c:v>11.82</c:v>
                </c:pt>
                <c:pt idx="269">
                  <c:v>11.61</c:v>
                </c:pt>
                <c:pt idx="270">
                  <c:v>11.58</c:v>
                </c:pt>
                <c:pt idx="271">
                  <c:v>11.68</c:v>
                </c:pt>
                <c:pt idx="272">
                  <c:v>11.66</c:v>
                </c:pt>
                <c:pt idx="273">
                  <c:v>11.48</c:v>
                </c:pt>
                <c:pt idx="274">
                  <c:v>11.4</c:v>
                </c:pt>
                <c:pt idx="275">
                  <c:v>11.3</c:v>
                </c:pt>
                <c:pt idx="276">
                  <c:v>11.360000000000001</c:v>
                </c:pt>
                <c:pt idx="277">
                  <c:v>11.450000000000001</c:v>
                </c:pt>
                <c:pt idx="278">
                  <c:v>11.88</c:v>
                </c:pt>
                <c:pt idx="279">
                  <c:v>11.79</c:v>
                </c:pt>
                <c:pt idx="280">
                  <c:v>12.12</c:v>
                </c:pt>
                <c:pt idx="281">
                  <c:v>11.629999999999999</c:v>
                </c:pt>
                <c:pt idx="282">
                  <c:v>11.739999999999998</c:v>
                </c:pt>
                <c:pt idx="283">
                  <c:v>11.629999999999999</c:v>
                </c:pt>
                <c:pt idx="284">
                  <c:v>11.55</c:v>
                </c:pt>
                <c:pt idx="285">
                  <c:v>11.719999999999999</c:v>
                </c:pt>
                <c:pt idx="286">
                  <c:v>11.709999999999999</c:v>
                </c:pt>
                <c:pt idx="287">
                  <c:v>12.18</c:v>
                </c:pt>
                <c:pt idx="288">
                  <c:v>11.98</c:v>
                </c:pt>
                <c:pt idx="289">
                  <c:v>11.48</c:v>
                </c:pt>
                <c:pt idx="290">
                  <c:v>12.219999999999999</c:v>
                </c:pt>
                <c:pt idx="291">
                  <c:v>12</c:v>
                </c:pt>
                <c:pt idx="292">
                  <c:v>11.68</c:v>
                </c:pt>
                <c:pt idx="293">
                  <c:v>11.5</c:v>
                </c:pt>
                <c:pt idx="294">
                  <c:v>12.01</c:v>
                </c:pt>
                <c:pt idx="295">
                  <c:v>11.9</c:v>
                </c:pt>
                <c:pt idx="296">
                  <c:v>11.9</c:v>
                </c:pt>
                <c:pt idx="297">
                  <c:v>11.59</c:v>
                </c:pt>
                <c:pt idx="298">
                  <c:v>11.92</c:v>
                </c:pt>
                <c:pt idx="299">
                  <c:v>11.83</c:v>
                </c:pt>
                <c:pt idx="300">
                  <c:v>12.58</c:v>
                </c:pt>
                <c:pt idx="301">
                  <c:v>12.57</c:v>
                </c:pt>
                <c:pt idx="302">
                  <c:v>12.850000000000001</c:v>
                </c:pt>
                <c:pt idx="303">
                  <c:v>12.739999999999998</c:v>
                </c:pt>
                <c:pt idx="304">
                  <c:v>12.69</c:v>
                </c:pt>
                <c:pt idx="305">
                  <c:v>12.49</c:v>
                </c:pt>
                <c:pt idx="306">
                  <c:v>12.98</c:v>
                </c:pt>
                <c:pt idx="307">
                  <c:v>12.52</c:v>
                </c:pt>
                <c:pt idx="308">
                  <c:v>12.88</c:v>
                </c:pt>
                <c:pt idx="309">
                  <c:v>13.129999999999999</c:v>
                </c:pt>
                <c:pt idx="310">
                  <c:v>13.01</c:v>
                </c:pt>
                <c:pt idx="311">
                  <c:v>12.729999999999999</c:v>
                </c:pt>
                <c:pt idx="312">
                  <c:v>12.81</c:v>
                </c:pt>
                <c:pt idx="313">
                  <c:v>13.370000000000001</c:v>
                </c:pt>
                <c:pt idx="314">
                  <c:v>13.09</c:v>
                </c:pt>
                <c:pt idx="315">
                  <c:v>12.97</c:v>
                </c:pt>
                <c:pt idx="316">
                  <c:v>12.9</c:v>
                </c:pt>
                <c:pt idx="317">
                  <c:v>13.09</c:v>
                </c:pt>
                <c:pt idx="318">
                  <c:v>12.870000000000001</c:v>
                </c:pt>
                <c:pt idx="319">
                  <c:v>12.67</c:v>
                </c:pt>
                <c:pt idx="320">
                  <c:v>13.34</c:v>
                </c:pt>
                <c:pt idx="321">
                  <c:v>13.17</c:v>
                </c:pt>
                <c:pt idx="322">
                  <c:v>12.84</c:v>
                </c:pt>
                <c:pt idx="323">
                  <c:v>13.04</c:v>
                </c:pt>
                <c:pt idx="324">
                  <c:v>12.950000000000001</c:v>
                </c:pt>
                <c:pt idx="325">
                  <c:v>13.02</c:v>
                </c:pt>
                <c:pt idx="326">
                  <c:v>13.06</c:v>
                </c:pt>
                <c:pt idx="327">
                  <c:v>12.76</c:v>
                </c:pt>
                <c:pt idx="328">
                  <c:v>13.450000000000001</c:v>
                </c:pt>
                <c:pt idx="329">
                  <c:v>13.360000000000001</c:v>
                </c:pt>
                <c:pt idx="330">
                  <c:v>13.66</c:v>
                </c:pt>
                <c:pt idx="331">
                  <c:v>13.93</c:v>
                </c:pt>
                <c:pt idx="332">
                  <c:v>13.76</c:v>
                </c:pt>
                <c:pt idx="333">
                  <c:v>14.3</c:v>
                </c:pt>
                <c:pt idx="334">
                  <c:v>14.07</c:v>
                </c:pt>
                <c:pt idx="335">
                  <c:v>14.1</c:v>
                </c:pt>
                <c:pt idx="336">
                  <c:v>14.51</c:v>
                </c:pt>
                <c:pt idx="337">
                  <c:v>14.5</c:v>
                </c:pt>
                <c:pt idx="338">
                  <c:v>14.629999999999999</c:v>
                </c:pt>
                <c:pt idx="339">
                  <c:v>13.88</c:v>
                </c:pt>
                <c:pt idx="340">
                  <c:v>14.04</c:v>
                </c:pt>
                <c:pt idx="341">
                  <c:v>13.91</c:v>
                </c:pt>
                <c:pt idx="342">
                  <c:v>14.129999999999999</c:v>
                </c:pt>
                <c:pt idx="343">
                  <c:v>14.43</c:v>
                </c:pt>
                <c:pt idx="344">
                  <c:v>14.7</c:v>
                </c:pt>
                <c:pt idx="345">
                  <c:v>14.94</c:v>
                </c:pt>
                <c:pt idx="346">
                  <c:v>14.49</c:v>
                </c:pt>
                <c:pt idx="347">
                  <c:v>13.75</c:v>
                </c:pt>
                <c:pt idx="348">
                  <c:v>14.08</c:v>
                </c:pt>
                <c:pt idx="349">
                  <c:v>14.42</c:v>
                </c:pt>
                <c:pt idx="350">
                  <c:v>14.33</c:v>
                </c:pt>
                <c:pt idx="351">
                  <c:v>14.77</c:v>
                </c:pt>
                <c:pt idx="352">
                  <c:v>14.92</c:v>
                </c:pt>
                <c:pt idx="353">
                  <c:v>15.3</c:v>
                </c:pt>
                <c:pt idx="354">
                  <c:v>15.89</c:v>
                </c:pt>
                <c:pt idx="355">
                  <c:v>16.459999999999997</c:v>
                </c:pt>
                <c:pt idx="356">
                  <c:v>16.130000000000003</c:v>
                </c:pt>
                <c:pt idx="357">
                  <c:v>15.96</c:v>
                </c:pt>
                <c:pt idx="358">
                  <c:v>15.02</c:v>
                </c:pt>
                <c:pt idx="359">
                  <c:v>15.68</c:v>
                </c:pt>
                <c:pt idx="360">
                  <c:v>16.3</c:v>
                </c:pt>
                <c:pt idx="361">
                  <c:v>16.579999999999995</c:v>
                </c:pt>
                <c:pt idx="362">
                  <c:v>16.779999999999998</c:v>
                </c:pt>
                <c:pt idx="363">
                  <c:v>17.41</c:v>
                </c:pt>
                <c:pt idx="364">
                  <c:v>16.479999999999997</c:v>
                </c:pt>
                <c:pt idx="365">
                  <c:v>17.29</c:v>
                </c:pt>
                <c:pt idx="366">
                  <c:v>18</c:v>
                </c:pt>
                <c:pt idx="367">
                  <c:v>18.479999999999997</c:v>
                </c:pt>
                <c:pt idx="368">
                  <c:v>18.510000000000005</c:v>
                </c:pt>
                <c:pt idx="369">
                  <c:v>18.459999999999997</c:v>
                </c:pt>
                <c:pt idx="370">
                  <c:v>18.66</c:v>
                </c:pt>
                <c:pt idx="371">
                  <c:v>17.779999999999998</c:v>
                </c:pt>
                <c:pt idx="372">
                  <c:v>18.36</c:v>
                </c:pt>
                <c:pt idx="373">
                  <c:v>18.439999999999998</c:v>
                </c:pt>
                <c:pt idx="374">
                  <c:v>18.88</c:v>
                </c:pt>
                <c:pt idx="375">
                  <c:v>19.54</c:v>
                </c:pt>
                <c:pt idx="376">
                  <c:v>19.62</c:v>
                </c:pt>
                <c:pt idx="377">
                  <c:v>20.149999999999999</c:v>
                </c:pt>
                <c:pt idx="378">
                  <c:v>19.809999999999999</c:v>
                </c:pt>
                <c:pt idx="379">
                  <c:v>19.75</c:v>
                </c:pt>
                <c:pt idx="380">
                  <c:v>19.899999999999999</c:v>
                </c:pt>
                <c:pt idx="381">
                  <c:v>20.260000000000002</c:v>
                </c:pt>
                <c:pt idx="382">
                  <c:v>20.29</c:v>
                </c:pt>
                <c:pt idx="383">
                  <c:v>20.51</c:v>
                </c:pt>
                <c:pt idx="384">
                  <c:v>21.25</c:v>
                </c:pt>
                <c:pt idx="385">
                  <c:v>21.39</c:v>
                </c:pt>
                <c:pt idx="386">
                  <c:v>21.69</c:v>
                </c:pt>
                <c:pt idx="387">
                  <c:v>21.759999999999998</c:v>
                </c:pt>
                <c:pt idx="388">
                  <c:v>21.88</c:v>
                </c:pt>
                <c:pt idx="389">
                  <c:v>22.479999999999997</c:v>
                </c:pt>
                <c:pt idx="390">
                  <c:v>22.74</c:v>
                </c:pt>
                <c:pt idx="391">
                  <c:v>22.479999999999997</c:v>
                </c:pt>
                <c:pt idx="392">
                  <c:v>22.650000000000002</c:v>
                </c:pt>
                <c:pt idx="393">
                  <c:v>23.439999999999998</c:v>
                </c:pt>
                <c:pt idx="394">
                  <c:v>23.67</c:v>
                </c:pt>
                <c:pt idx="395">
                  <c:v>23.77</c:v>
                </c:pt>
                <c:pt idx="396">
                  <c:v>23.22</c:v>
                </c:pt>
                <c:pt idx="397">
                  <c:v>24.29</c:v>
                </c:pt>
                <c:pt idx="398">
                  <c:v>23.91</c:v>
                </c:pt>
                <c:pt idx="399">
                  <c:v>24.59</c:v>
                </c:pt>
                <c:pt idx="400">
                  <c:v>24.75</c:v>
                </c:pt>
                <c:pt idx="401">
                  <c:v>25.77</c:v>
                </c:pt>
                <c:pt idx="402">
                  <c:v>26.27</c:v>
                </c:pt>
                <c:pt idx="403">
                  <c:v>26.77</c:v>
                </c:pt>
                <c:pt idx="404">
                  <c:v>26.72</c:v>
                </c:pt>
                <c:pt idx="405">
                  <c:v>26.86</c:v>
                </c:pt>
                <c:pt idx="406">
                  <c:v>26.93</c:v>
                </c:pt>
                <c:pt idx="407">
                  <c:v>27.439999999999998</c:v>
                </c:pt>
                <c:pt idx="408">
                  <c:v>28.279999999999998</c:v>
                </c:pt>
                <c:pt idx="409">
                  <c:v>28.35</c:v>
                </c:pt>
                <c:pt idx="410">
                  <c:v>29.43</c:v>
                </c:pt>
                <c:pt idx="411">
                  <c:v>30.16</c:v>
                </c:pt>
                <c:pt idx="412">
                  <c:v>30.810000000000002</c:v>
                </c:pt>
                <c:pt idx="413">
                  <c:v>31.959999999999997</c:v>
                </c:pt>
                <c:pt idx="414">
                  <c:v>32.050000000000004</c:v>
                </c:pt>
                <c:pt idx="415">
                  <c:v>31.89</c:v>
                </c:pt>
                <c:pt idx="416">
                  <c:v>32.290000000000006</c:v>
                </c:pt>
                <c:pt idx="417">
                  <c:v>32.839999999999996</c:v>
                </c:pt>
                <c:pt idx="418">
                  <c:v>32.82</c:v>
                </c:pt>
                <c:pt idx="419">
                  <c:v>32.720000000000006</c:v>
                </c:pt>
                <c:pt idx="420">
                  <c:v>33.57</c:v>
                </c:pt>
                <c:pt idx="421">
                  <c:v>33.64</c:v>
                </c:pt>
                <c:pt idx="422">
                  <c:v>33.54</c:v>
                </c:pt>
                <c:pt idx="423">
                  <c:v>34.020000000000003</c:v>
                </c:pt>
                <c:pt idx="424">
                  <c:v>33.730000000000011</c:v>
                </c:pt>
                <c:pt idx="425">
                  <c:v>34.36</c:v>
                </c:pt>
                <c:pt idx="426">
                  <c:v>34.93</c:v>
                </c:pt>
                <c:pt idx="427">
                  <c:v>36.64</c:v>
                </c:pt>
                <c:pt idx="428">
                  <c:v>36.050000000000004</c:v>
                </c:pt>
                <c:pt idx="429">
                  <c:v>36.97</c:v>
                </c:pt>
                <c:pt idx="430">
                  <c:v>38.839999999999996</c:v>
                </c:pt>
                <c:pt idx="431">
                  <c:v>39.160000000000004</c:v>
                </c:pt>
                <c:pt idx="432">
                  <c:v>39.24</c:v>
                </c:pt>
                <c:pt idx="433">
                  <c:v>40.25</c:v>
                </c:pt>
                <c:pt idx="434">
                  <c:v>40.98</c:v>
                </c:pt>
                <c:pt idx="435">
                  <c:v>41.28</c:v>
                </c:pt>
                <c:pt idx="436">
                  <c:v>41.75</c:v>
                </c:pt>
                <c:pt idx="437">
                  <c:v>42.790000000000006</c:v>
                </c:pt>
                <c:pt idx="438">
                  <c:v>42.949999999999996</c:v>
                </c:pt>
                <c:pt idx="439">
                  <c:v>43.660000000000004</c:v>
                </c:pt>
                <c:pt idx="440">
                  <c:v>43.4</c:v>
                </c:pt>
                <c:pt idx="441">
                  <c:v>42.89</c:v>
                </c:pt>
                <c:pt idx="442">
                  <c:v>44.41</c:v>
                </c:pt>
                <c:pt idx="443">
                  <c:v>44.57</c:v>
                </c:pt>
                <c:pt idx="444">
                  <c:v>44.75</c:v>
                </c:pt>
                <c:pt idx="445">
                  <c:v>45.160000000000004</c:v>
                </c:pt>
                <c:pt idx="446">
                  <c:v>46.4</c:v>
                </c:pt>
                <c:pt idx="447">
                  <c:v>47.27</c:v>
                </c:pt>
                <c:pt idx="448">
                  <c:v>48</c:v>
                </c:pt>
                <c:pt idx="449">
                  <c:v>48.7</c:v>
                </c:pt>
                <c:pt idx="450">
                  <c:v>49.790000000000006</c:v>
                </c:pt>
                <c:pt idx="451">
                  <c:v>50.04</c:v>
                </c:pt>
                <c:pt idx="452">
                  <c:v>51.720000000000006</c:v>
                </c:pt>
                <c:pt idx="453">
                  <c:v>52.290000000000006</c:v>
                </c:pt>
                <c:pt idx="454">
                  <c:v>52.98</c:v>
                </c:pt>
                <c:pt idx="455">
                  <c:v>53.3</c:v>
                </c:pt>
                <c:pt idx="456">
                  <c:v>53.96</c:v>
                </c:pt>
                <c:pt idx="457">
                  <c:v>55.06</c:v>
                </c:pt>
                <c:pt idx="458">
                  <c:v>56.3</c:v>
                </c:pt>
                <c:pt idx="459">
                  <c:v>57.14</c:v>
                </c:pt>
                <c:pt idx="460">
                  <c:v>56.660000000000004</c:v>
                </c:pt>
                <c:pt idx="461">
                  <c:v>56.99</c:v>
                </c:pt>
                <c:pt idx="462">
                  <c:v>56.11</c:v>
                </c:pt>
                <c:pt idx="463">
                  <c:v>57.6</c:v>
                </c:pt>
                <c:pt idx="464">
                  <c:v>58.63</c:v>
                </c:pt>
                <c:pt idx="465">
                  <c:v>59.36</c:v>
                </c:pt>
                <c:pt idx="466">
                  <c:v>60.309999999999995</c:v>
                </c:pt>
                <c:pt idx="467">
                  <c:v>60.97</c:v>
                </c:pt>
                <c:pt idx="468">
                  <c:v>61.849999999999994</c:v>
                </c:pt>
                <c:pt idx="469">
                  <c:v>61.48</c:v>
                </c:pt>
                <c:pt idx="470">
                  <c:v>62.27</c:v>
                </c:pt>
                <c:pt idx="471">
                  <c:v>63.5</c:v>
                </c:pt>
                <c:pt idx="472">
                  <c:v>65.39</c:v>
                </c:pt>
                <c:pt idx="473">
                  <c:v>66.88</c:v>
                </c:pt>
                <c:pt idx="474">
                  <c:v>67.77</c:v>
                </c:pt>
                <c:pt idx="475">
                  <c:v>68.11</c:v>
                </c:pt>
                <c:pt idx="476">
                  <c:v>68.69</c:v>
                </c:pt>
                <c:pt idx="477">
                  <c:v>69.89</c:v>
                </c:pt>
                <c:pt idx="478">
                  <c:v>71.989999999999995</c:v>
                </c:pt>
                <c:pt idx="479">
                  <c:v>71.679999999999993</c:v>
                </c:pt>
                <c:pt idx="480">
                  <c:v>72.28</c:v>
                </c:pt>
                <c:pt idx="481">
                  <c:v>73.72</c:v>
                </c:pt>
                <c:pt idx="482">
                  <c:v>75.63</c:v>
                </c:pt>
                <c:pt idx="483">
                  <c:v>76.08</c:v>
                </c:pt>
                <c:pt idx="484">
                  <c:v>77.75</c:v>
                </c:pt>
                <c:pt idx="485">
                  <c:v>78.489999999999995</c:v>
                </c:pt>
                <c:pt idx="486">
                  <c:v>77.8</c:v>
                </c:pt>
                <c:pt idx="487">
                  <c:v>79.81</c:v>
                </c:pt>
                <c:pt idx="488">
                  <c:v>79.58</c:v>
                </c:pt>
                <c:pt idx="489">
                  <c:v>80.92</c:v>
                </c:pt>
                <c:pt idx="490">
                  <c:v>81.75</c:v>
                </c:pt>
                <c:pt idx="491">
                  <c:v>83.16</c:v>
                </c:pt>
                <c:pt idx="492">
                  <c:v>83.36</c:v>
                </c:pt>
                <c:pt idx="493">
                  <c:v>83.76</c:v>
                </c:pt>
                <c:pt idx="494">
                  <c:v>84.85</c:v>
                </c:pt>
                <c:pt idx="495">
                  <c:v>84.669999999999987</c:v>
                </c:pt>
                <c:pt idx="496">
                  <c:v>84.26</c:v>
                </c:pt>
                <c:pt idx="497">
                  <c:v>85.34</c:v>
                </c:pt>
                <c:pt idx="498">
                  <c:v>87.16</c:v>
                </c:pt>
                <c:pt idx="499">
                  <c:v>89.649999999999991</c:v>
                </c:pt>
                <c:pt idx="500">
                  <c:v>89.47</c:v>
                </c:pt>
                <c:pt idx="501">
                  <c:v>91.07</c:v>
                </c:pt>
                <c:pt idx="502">
                  <c:v>90.92</c:v>
                </c:pt>
                <c:pt idx="503">
                  <c:v>91.09</c:v>
                </c:pt>
                <c:pt idx="504">
                  <c:v>92.45</c:v>
                </c:pt>
                <c:pt idx="505">
                  <c:v>94.66</c:v>
                </c:pt>
                <c:pt idx="506">
                  <c:v>95.63</c:v>
                </c:pt>
                <c:pt idx="507">
                  <c:v>97.19</c:v>
                </c:pt>
                <c:pt idx="508">
                  <c:v>98.76</c:v>
                </c:pt>
                <c:pt idx="509">
                  <c:v>101.5</c:v>
                </c:pt>
                <c:pt idx="510">
                  <c:v>103.6</c:v>
                </c:pt>
                <c:pt idx="511">
                  <c:v>104.4</c:v>
                </c:pt>
                <c:pt idx="512">
                  <c:v>104.7</c:v>
                </c:pt>
                <c:pt idx="513">
                  <c:v>106</c:v>
                </c:pt>
                <c:pt idx="514">
                  <c:v>109.5</c:v>
                </c:pt>
                <c:pt idx="515">
                  <c:v>110.5</c:v>
                </c:pt>
                <c:pt idx="516">
                  <c:v>110.1</c:v>
                </c:pt>
                <c:pt idx="517">
                  <c:v>109.3</c:v>
                </c:pt>
                <c:pt idx="518">
                  <c:v>111</c:v>
                </c:pt>
                <c:pt idx="519">
                  <c:v>111.9</c:v>
                </c:pt>
                <c:pt idx="520">
                  <c:v>113.1</c:v>
                </c:pt>
                <c:pt idx="521">
                  <c:v>113.8</c:v>
                </c:pt>
                <c:pt idx="522">
                  <c:v>115.6</c:v>
                </c:pt>
                <c:pt idx="523">
                  <c:v>117.1</c:v>
                </c:pt>
                <c:pt idx="524">
                  <c:v>118.5</c:v>
                </c:pt>
                <c:pt idx="525">
                  <c:v>120.1</c:v>
                </c:pt>
                <c:pt idx="526">
                  <c:v>119.2</c:v>
                </c:pt>
                <c:pt idx="527">
                  <c:v>123.4</c:v>
                </c:pt>
                <c:pt idx="528">
                  <c:v>123.5</c:v>
                </c:pt>
                <c:pt idx="529">
                  <c:v>124.7</c:v>
                </c:pt>
                <c:pt idx="530">
                  <c:v>128.30000000000001</c:v>
                </c:pt>
                <c:pt idx="531">
                  <c:v>129.9</c:v>
                </c:pt>
                <c:pt idx="532">
                  <c:v>128.9</c:v>
                </c:pt>
                <c:pt idx="533">
                  <c:v>130.19999999999999</c:v>
                </c:pt>
                <c:pt idx="534">
                  <c:v>131</c:v>
                </c:pt>
                <c:pt idx="535">
                  <c:v>133.6</c:v>
                </c:pt>
                <c:pt idx="536">
                  <c:v>136.19999999999999</c:v>
                </c:pt>
                <c:pt idx="537">
                  <c:v>137.1</c:v>
                </c:pt>
                <c:pt idx="538">
                  <c:v>138.80000000000001</c:v>
                </c:pt>
                <c:pt idx="539">
                  <c:v>141.30000000000001</c:v>
                </c:pt>
                <c:pt idx="540">
                  <c:v>141.5</c:v>
                </c:pt>
                <c:pt idx="541">
                  <c:v>142.9</c:v>
                </c:pt>
                <c:pt idx="542">
                  <c:v>143.9</c:v>
                </c:pt>
                <c:pt idx="543">
                  <c:v>145.80000000000001</c:v>
                </c:pt>
                <c:pt idx="544">
                  <c:v>148.30000000000001</c:v>
                </c:pt>
                <c:pt idx="545">
                  <c:v>150</c:v>
                </c:pt>
                <c:pt idx="546">
                  <c:v>152.9</c:v>
                </c:pt>
                <c:pt idx="547">
                  <c:v>151.19999999999999</c:v>
                </c:pt>
                <c:pt idx="548">
                  <c:v>154</c:v>
                </c:pt>
                <c:pt idx="549">
                  <c:v>155.69999999999999</c:v>
                </c:pt>
                <c:pt idx="550">
                  <c:v>158.1</c:v>
                </c:pt>
                <c:pt idx="551">
                  <c:v>159</c:v>
                </c:pt>
                <c:pt idx="552">
                  <c:v>160.4</c:v>
                </c:pt>
                <c:pt idx="553">
                  <c:v>162.4</c:v>
                </c:pt>
                <c:pt idx="554">
                  <c:v>162.4</c:v>
                </c:pt>
                <c:pt idx="555">
                  <c:v>167.3</c:v>
                </c:pt>
                <c:pt idx="556">
                  <c:v>170.7</c:v>
                </c:pt>
                <c:pt idx="557">
                  <c:v>172.4</c:v>
                </c:pt>
                <c:pt idx="558">
                  <c:v>174</c:v>
                </c:pt>
                <c:pt idx="559">
                  <c:v>175.5</c:v>
                </c:pt>
                <c:pt idx="560">
                  <c:v>174.8</c:v>
                </c:pt>
                <c:pt idx="561">
                  <c:v>175.5</c:v>
                </c:pt>
                <c:pt idx="562">
                  <c:v>179.9</c:v>
                </c:pt>
                <c:pt idx="563">
                  <c:v>181.3</c:v>
                </c:pt>
                <c:pt idx="564">
                  <c:v>180.5</c:v>
                </c:pt>
                <c:pt idx="565">
                  <c:v>181.2</c:v>
                </c:pt>
                <c:pt idx="566">
                  <c:v>185.2</c:v>
                </c:pt>
                <c:pt idx="567">
                  <c:v>187.5</c:v>
                </c:pt>
                <c:pt idx="568">
                  <c:v>190.6</c:v>
                </c:pt>
                <c:pt idx="569">
                  <c:v>190.2</c:v>
                </c:pt>
                <c:pt idx="570">
                  <c:v>193.6</c:v>
                </c:pt>
                <c:pt idx="571">
                  <c:v>196.6</c:v>
                </c:pt>
                <c:pt idx="572">
                  <c:v>194.4</c:v>
                </c:pt>
                <c:pt idx="573">
                  <c:v>198</c:v>
                </c:pt>
                <c:pt idx="574">
                  <c:v>200.6</c:v>
                </c:pt>
                <c:pt idx="575">
                  <c:v>202.8</c:v>
                </c:pt>
                <c:pt idx="576">
                  <c:v>204.7</c:v>
                </c:pt>
                <c:pt idx="577">
                  <c:v>203.7</c:v>
                </c:pt>
                <c:pt idx="578">
                  <c:v>207.6</c:v>
                </c:pt>
                <c:pt idx="579">
                  <c:v>206.6</c:v>
                </c:pt>
                <c:pt idx="580">
                  <c:v>209.9</c:v>
                </c:pt>
                <c:pt idx="581">
                  <c:v>211.1</c:v>
                </c:pt>
                <c:pt idx="582">
                  <c:v>212.8</c:v>
                </c:pt>
                <c:pt idx="583">
                  <c:v>217.3</c:v>
                </c:pt>
                <c:pt idx="584">
                  <c:v>218.7</c:v>
                </c:pt>
                <c:pt idx="585">
                  <c:v>220.2</c:v>
                </c:pt>
                <c:pt idx="586">
                  <c:v>222.5</c:v>
                </c:pt>
                <c:pt idx="587">
                  <c:v>221.5</c:v>
                </c:pt>
                <c:pt idx="588">
                  <c:v>223.1</c:v>
                </c:pt>
                <c:pt idx="589">
                  <c:v>226.6</c:v>
                </c:pt>
                <c:pt idx="590">
                  <c:v>229.1</c:v>
                </c:pt>
                <c:pt idx="591">
                  <c:v>230.3</c:v>
                </c:pt>
                <c:pt idx="592">
                  <c:v>230.4</c:v>
                </c:pt>
                <c:pt idx="593">
                  <c:v>232</c:v>
                </c:pt>
                <c:pt idx="594">
                  <c:v>232.4</c:v>
                </c:pt>
                <c:pt idx="595">
                  <c:v>236.8</c:v>
                </c:pt>
                <c:pt idx="596">
                  <c:v>238.8</c:v>
                </c:pt>
                <c:pt idx="597">
                  <c:v>241.5</c:v>
                </c:pt>
                <c:pt idx="598">
                  <c:v>242.9</c:v>
                </c:pt>
                <c:pt idx="599">
                  <c:v>245.7</c:v>
                </c:pt>
                <c:pt idx="600">
                  <c:v>245.4</c:v>
                </c:pt>
                <c:pt idx="601">
                  <c:v>248.9</c:v>
                </c:pt>
                <c:pt idx="602">
                  <c:v>250.1</c:v>
                </c:pt>
                <c:pt idx="603">
                  <c:v>252.4</c:v>
                </c:pt>
                <c:pt idx="604">
                  <c:v>254.4</c:v>
                </c:pt>
                <c:pt idx="605">
                  <c:v>259.60000000000002</c:v>
                </c:pt>
                <c:pt idx="606">
                  <c:v>263.60000000000002</c:v>
                </c:pt>
                <c:pt idx="607">
                  <c:v>263.7</c:v>
                </c:pt>
                <c:pt idx="608">
                  <c:v>263.3</c:v>
                </c:pt>
                <c:pt idx="609">
                  <c:v>265.89999999999992</c:v>
                </c:pt>
                <c:pt idx="610">
                  <c:v>268</c:v>
                </c:pt>
                <c:pt idx="611">
                  <c:v>269.2</c:v>
                </c:pt>
                <c:pt idx="612">
                  <c:v>268.3</c:v>
                </c:pt>
                <c:pt idx="613">
                  <c:v>270.89999999999992</c:v>
                </c:pt>
                <c:pt idx="614">
                  <c:v>275.60000000000002</c:v>
                </c:pt>
                <c:pt idx="615">
                  <c:v>277.89999999999992</c:v>
                </c:pt>
                <c:pt idx="616">
                  <c:v>280.2</c:v>
                </c:pt>
                <c:pt idx="617">
                  <c:v>281.2</c:v>
                </c:pt>
                <c:pt idx="618">
                  <c:v>283.5</c:v>
                </c:pt>
                <c:pt idx="619">
                  <c:v>281.39999999999992</c:v>
                </c:pt>
                <c:pt idx="620">
                  <c:v>289.10000000000002</c:v>
                </c:pt>
                <c:pt idx="621">
                  <c:v>290</c:v>
                </c:pt>
                <c:pt idx="622">
                  <c:v>295.8</c:v>
                </c:pt>
                <c:pt idx="623">
                  <c:v>297.7</c:v>
                </c:pt>
                <c:pt idx="624">
                  <c:v>300.39999999999992</c:v>
                </c:pt>
                <c:pt idx="625">
                  <c:v>303.39999999999992</c:v>
                </c:pt>
                <c:pt idx="626">
                  <c:v>306.2</c:v>
                </c:pt>
                <c:pt idx="627">
                  <c:v>309.7</c:v>
                </c:pt>
                <c:pt idx="628">
                  <c:v>311.8</c:v>
                </c:pt>
                <c:pt idx="629">
                  <c:v>314.10000000000002</c:v>
                </c:pt>
                <c:pt idx="630">
                  <c:v>311.60000000000002</c:v>
                </c:pt>
                <c:pt idx="631">
                  <c:v>312</c:v>
                </c:pt>
                <c:pt idx="632">
                  <c:v>312.5</c:v>
                </c:pt>
                <c:pt idx="633">
                  <c:v>311.60000000000002</c:v>
                </c:pt>
                <c:pt idx="634">
                  <c:v>312.2</c:v>
                </c:pt>
                <c:pt idx="635">
                  <c:v>316.8</c:v>
                </c:pt>
                <c:pt idx="636">
                  <c:v>318.89999999999992</c:v>
                </c:pt>
                <c:pt idx="637">
                  <c:v>321.89999999999992</c:v>
                </c:pt>
                <c:pt idx="638">
                  <c:v>325.3</c:v>
                </c:pt>
                <c:pt idx="639">
                  <c:v>329.5</c:v>
                </c:pt>
                <c:pt idx="640">
                  <c:v>329.7</c:v>
                </c:pt>
                <c:pt idx="641">
                  <c:v>331.7</c:v>
                </c:pt>
                <c:pt idx="642">
                  <c:v>332</c:v>
                </c:pt>
                <c:pt idx="643">
                  <c:v>336.2</c:v>
                </c:pt>
                <c:pt idx="644">
                  <c:v>339</c:v>
                </c:pt>
                <c:pt idx="645">
                  <c:v>344.6</c:v>
                </c:pt>
                <c:pt idx="646">
                  <c:v>342.5</c:v>
                </c:pt>
                <c:pt idx="647">
                  <c:v>346.9</c:v>
                </c:pt>
                <c:pt idx="648">
                  <c:v>347.7</c:v>
                </c:pt>
                <c:pt idx="649">
                  <c:v>349.2</c:v>
                </c:pt>
                <c:pt idx="650">
                  <c:v>351.2</c:v>
                </c:pt>
                <c:pt idx="651">
                  <c:v>357.4</c:v>
                </c:pt>
                <c:pt idx="652">
                  <c:v>356.8</c:v>
                </c:pt>
                <c:pt idx="653">
                  <c:v>360.4</c:v>
                </c:pt>
                <c:pt idx="654">
                  <c:v>362.8</c:v>
                </c:pt>
                <c:pt idx="655">
                  <c:v>366.2</c:v>
                </c:pt>
                <c:pt idx="656">
                  <c:v>368.4</c:v>
                </c:pt>
                <c:pt idx="657">
                  <c:v>369.9</c:v>
                </c:pt>
                <c:pt idx="658">
                  <c:v>370.3</c:v>
                </c:pt>
                <c:pt idx="659">
                  <c:v>380.4</c:v>
                </c:pt>
                <c:pt idx="660">
                  <c:v>383.8</c:v>
                </c:pt>
                <c:pt idx="661">
                  <c:v>384.6</c:v>
                </c:pt>
                <c:pt idx="662">
                  <c:v>384.1</c:v>
                </c:pt>
                <c:pt idx="663">
                  <c:v>385.3</c:v>
                </c:pt>
                <c:pt idx="664">
                  <c:v>385.2</c:v>
                </c:pt>
                <c:pt idx="665">
                  <c:v>387.7</c:v>
                </c:pt>
                <c:pt idx="666">
                  <c:v>394.7</c:v>
                </c:pt>
                <c:pt idx="667">
                  <c:v>396.6</c:v>
                </c:pt>
                <c:pt idx="668">
                  <c:v>397.2</c:v>
                </c:pt>
                <c:pt idx="669">
                  <c:v>398.3</c:v>
                </c:pt>
                <c:pt idx="670">
                  <c:v>401</c:v>
                </c:pt>
                <c:pt idx="671">
                  <c:v>405</c:v>
                </c:pt>
                <c:pt idx="672">
                  <c:v>407.4</c:v>
                </c:pt>
                <c:pt idx="673">
                  <c:v>409.3</c:v>
                </c:pt>
                <c:pt idx="674">
                  <c:v>414.2</c:v>
                </c:pt>
                <c:pt idx="675">
                  <c:v>419.8</c:v>
                </c:pt>
                <c:pt idx="676">
                  <c:v>418.8</c:v>
                </c:pt>
                <c:pt idx="677">
                  <c:v>421.7</c:v>
                </c:pt>
                <c:pt idx="678">
                  <c:v>424.5</c:v>
                </c:pt>
                <c:pt idx="679">
                  <c:v>425</c:v>
                </c:pt>
                <c:pt idx="680">
                  <c:v>427</c:v>
                </c:pt>
                <c:pt idx="681">
                  <c:v>432</c:v>
                </c:pt>
                <c:pt idx="682">
                  <c:v>433.9</c:v>
                </c:pt>
                <c:pt idx="683">
                  <c:v>431.8</c:v>
                </c:pt>
                <c:pt idx="684">
                  <c:v>435.9</c:v>
                </c:pt>
                <c:pt idx="685">
                  <c:v>438.2</c:v>
                </c:pt>
                <c:pt idx="686">
                  <c:v>439.4</c:v>
                </c:pt>
                <c:pt idx="687">
                  <c:v>445.1</c:v>
                </c:pt>
                <c:pt idx="688">
                  <c:v>443.5</c:v>
                </c:pt>
                <c:pt idx="689">
                  <c:v>449.4</c:v>
                </c:pt>
                <c:pt idx="690">
                  <c:v>452.2</c:v>
                </c:pt>
                <c:pt idx="691">
                  <c:v>455.6</c:v>
                </c:pt>
                <c:pt idx="692">
                  <c:v>454.5</c:v>
                </c:pt>
                <c:pt idx="693">
                  <c:v>461.7</c:v>
                </c:pt>
                <c:pt idx="694">
                  <c:v>461</c:v>
                </c:pt>
                <c:pt idx="695">
                  <c:v>464</c:v>
                </c:pt>
                <c:pt idx="696">
                  <c:v>464.5</c:v>
                </c:pt>
                <c:pt idx="697">
                  <c:v>469.1</c:v>
                </c:pt>
                <c:pt idx="698">
                  <c:v>471.9</c:v>
                </c:pt>
                <c:pt idx="699">
                  <c:v>478.4</c:v>
                </c:pt>
                <c:pt idx="700">
                  <c:v>484.8</c:v>
                </c:pt>
                <c:pt idx="701">
                  <c:v>485.9</c:v>
                </c:pt>
                <c:pt idx="702">
                  <c:v>486.7</c:v>
                </c:pt>
                <c:pt idx="703">
                  <c:v>484.9</c:v>
                </c:pt>
                <c:pt idx="704">
                  <c:v>488.4</c:v>
                </c:pt>
                <c:pt idx="705">
                  <c:v>490.9</c:v>
                </c:pt>
                <c:pt idx="706">
                  <c:v>495</c:v>
                </c:pt>
                <c:pt idx="707">
                  <c:v>497.6</c:v>
                </c:pt>
                <c:pt idx="708">
                  <c:v>496.2</c:v>
                </c:pt>
                <c:pt idx="709">
                  <c:v>499.5</c:v>
                </c:pt>
                <c:pt idx="710">
                  <c:v>502.6</c:v>
                </c:pt>
                <c:pt idx="711">
                  <c:v>502.5</c:v>
                </c:pt>
                <c:pt idx="712">
                  <c:v>504.2</c:v>
                </c:pt>
                <c:pt idx="713">
                  <c:v>512</c:v>
                </c:pt>
                <c:pt idx="714">
                  <c:v>517.70000000000005</c:v>
                </c:pt>
                <c:pt idx="715">
                  <c:v>518.9</c:v>
                </c:pt>
                <c:pt idx="716">
                  <c:v>517.5</c:v>
                </c:pt>
                <c:pt idx="717">
                  <c:v>519.70000000000005</c:v>
                </c:pt>
                <c:pt idx="718">
                  <c:v>524.5</c:v>
                </c:pt>
                <c:pt idx="719">
                  <c:v>528</c:v>
                </c:pt>
                <c:pt idx="720">
                  <c:v>529.5</c:v>
                </c:pt>
                <c:pt idx="721">
                  <c:v>530.20000000000005</c:v>
                </c:pt>
                <c:pt idx="722">
                  <c:v>536.70000000000005</c:v>
                </c:pt>
                <c:pt idx="723">
                  <c:v>543.29999999999995</c:v>
                </c:pt>
                <c:pt idx="724">
                  <c:v>544</c:v>
                </c:pt>
                <c:pt idx="725">
                  <c:v>542.9</c:v>
                </c:pt>
                <c:pt idx="726">
                  <c:v>545.5</c:v>
                </c:pt>
                <c:pt idx="727">
                  <c:v>544.70000000000005</c:v>
                </c:pt>
                <c:pt idx="728">
                  <c:v>549.29999999999995</c:v>
                </c:pt>
                <c:pt idx="729">
                  <c:v>555.9</c:v>
                </c:pt>
                <c:pt idx="730">
                  <c:v>558.29999999999995</c:v>
                </c:pt>
                <c:pt idx="731">
                  <c:v>560.29999999999995</c:v>
                </c:pt>
                <c:pt idx="732">
                  <c:v>562.9</c:v>
                </c:pt>
                <c:pt idx="733">
                  <c:v>569.1</c:v>
                </c:pt>
                <c:pt idx="734">
                  <c:v>569.79999999999995</c:v>
                </c:pt>
                <c:pt idx="735">
                  <c:v>571.20000000000005</c:v>
                </c:pt>
                <c:pt idx="736">
                  <c:v>576</c:v>
                </c:pt>
                <c:pt idx="737">
                  <c:v>575.29999999999995</c:v>
                </c:pt>
                <c:pt idx="738">
                  <c:v>578.20000000000005</c:v>
                </c:pt>
                <c:pt idx="739">
                  <c:v>576.4</c:v>
                </c:pt>
                <c:pt idx="740">
                  <c:v>582</c:v>
                </c:pt>
                <c:pt idx="741">
                  <c:v>587.29999999999995</c:v>
                </c:pt>
                <c:pt idx="742">
                  <c:v>587.29999999999995</c:v>
                </c:pt>
                <c:pt idx="743">
                  <c:v>591.5</c:v>
                </c:pt>
                <c:pt idx="744">
                  <c:v>589.6</c:v>
                </c:pt>
                <c:pt idx="745">
                  <c:v>594.4</c:v>
                </c:pt>
                <c:pt idx="746">
                  <c:v>593.5</c:v>
                </c:pt>
                <c:pt idx="747">
                  <c:v>596.9</c:v>
                </c:pt>
                <c:pt idx="748">
                  <c:v>596.79999999999995</c:v>
                </c:pt>
                <c:pt idx="749">
                  <c:v>599.6</c:v>
                </c:pt>
                <c:pt idx="750">
                  <c:v>595.79999999999995</c:v>
                </c:pt>
                <c:pt idx="751">
                  <c:v>601.79999999999995</c:v>
                </c:pt>
                <c:pt idx="752">
                  <c:v>604.4</c:v>
                </c:pt>
                <c:pt idx="753">
                  <c:v>608</c:v>
                </c:pt>
                <c:pt idx="754">
                  <c:v>605.5</c:v>
                </c:pt>
                <c:pt idx="755">
                  <c:v>608.6</c:v>
                </c:pt>
                <c:pt idx="756">
                  <c:v>608.9</c:v>
                </c:pt>
                <c:pt idx="757">
                  <c:v>617</c:v>
                </c:pt>
                <c:pt idx="758">
                  <c:v>617.5</c:v>
                </c:pt>
                <c:pt idx="759">
                  <c:v>623.70000000000005</c:v>
                </c:pt>
                <c:pt idx="760">
                  <c:v>629.6</c:v>
                </c:pt>
                <c:pt idx="761">
                  <c:v>629.1</c:v>
                </c:pt>
                <c:pt idx="762">
                  <c:v>633.20000000000005</c:v>
                </c:pt>
                <c:pt idx="763">
                  <c:v>632.70000000000005</c:v>
                </c:pt>
                <c:pt idx="764">
                  <c:v>634.5</c:v>
                </c:pt>
                <c:pt idx="765">
                  <c:v>632.6</c:v>
                </c:pt>
                <c:pt idx="766">
                  <c:v>635.4</c:v>
                </c:pt>
                <c:pt idx="767">
                  <c:v>634.70000000000005</c:v>
                </c:pt>
                <c:pt idx="768">
                  <c:v>635</c:v>
                </c:pt>
                <c:pt idx="769">
                  <c:v>637.5</c:v>
                </c:pt>
                <c:pt idx="770">
                  <c:v>639.5</c:v>
                </c:pt>
                <c:pt idx="771">
                  <c:v>644.1</c:v>
                </c:pt>
                <c:pt idx="772">
                  <c:v>652.4</c:v>
                </c:pt>
                <c:pt idx="773">
                  <c:v>647.6</c:v>
                </c:pt>
                <c:pt idx="774">
                  <c:v>652.4</c:v>
                </c:pt>
                <c:pt idx="775">
                  <c:v>651.1</c:v>
                </c:pt>
                <c:pt idx="776">
                  <c:v>653.70000000000005</c:v>
                </c:pt>
                <c:pt idx="777">
                  <c:v>655.6</c:v>
                </c:pt>
                <c:pt idx="778">
                  <c:v>660.4</c:v>
                </c:pt>
                <c:pt idx="779">
                  <c:v>656.2</c:v>
                </c:pt>
                <c:pt idx="780">
                  <c:v>663.5</c:v>
                </c:pt>
                <c:pt idx="781">
                  <c:v>662.8</c:v>
                </c:pt>
                <c:pt idx="782">
                  <c:v>663.4</c:v>
                </c:pt>
                <c:pt idx="783">
                  <c:v>662.9</c:v>
                </c:pt>
                <c:pt idx="784">
                  <c:v>662.9</c:v>
                </c:pt>
                <c:pt idx="785">
                  <c:v>670.7</c:v>
                </c:pt>
                <c:pt idx="786">
                  <c:v>674.1</c:v>
                </c:pt>
                <c:pt idx="787">
                  <c:v>671.3</c:v>
                </c:pt>
                <c:pt idx="788">
                  <c:v>676.1</c:v>
                </c:pt>
                <c:pt idx="789">
                  <c:v>675.7</c:v>
                </c:pt>
                <c:pt idx="790">
                  <c:v>674.8</c:v>
                </c:pt>
                <c:pt idx="791">
                  <c:v>675.3</c:v>
                </c:pt>
                <c:pt idx="792">
                  <c:v>679.6</c:v>
                </c:pt>
                <c:pt idx="793">
                  <c:v>681.3</c:v>
                </c:pt>
                <c:pt idx="794">
                  <c:v>683.9</c:v>
                </c:pt>
                <c:pt idx="795">
                  <c:v>687</c:v>
                </c:pt>
                <c:pt idx="796">
                  <c:v>686</c:v>
                </c:pt>
                <c:pt idx="797">
                  <c:v>692.8</c:v>
                </c:pt>
                <c:pt idx="798">
                  <c:v>689.5</c:v>
                </c:pt>
                <c:pt idx="799">
                  <c:v>690.9</c:v>
                </c:pt>
                <c:pt idx="800">
                  <c:v>686.1</c:v>
                </c:pt>
                <c:pt idx="801">
                  <c:v>690.9</c:v>
                </c:pt>
                <c:pt idx="802">
                  <c:v>686.3</c:v>
                </c:pt>
                <c:pt idx="803">
                  <c:v>692</c:v>
                </c:pt>
                <c:pt idx="804">
                  <c:v>689.7</c:v>
                </c:pt>
                <c:pt idx="805">
                  <c:v>695.5</c:v>
                </c:pt>
                <c:pt idx="806">
                  <c:v>697.8</c:v>
                </c:pt>
                <c:pt idx="807">
                  <c:v>704.5</c:v>
                </c:pt>
                <c:pt idx="808">
                  <c:v>706.9</c:v>
                </c:pt>
                <c:pt idx="809">
                  <c:v>706</c:v>
                </c:pt>
                <c:pt idx="810">
                  <c:v>703.3</c:v>
                </c:pt>
                <c:pt idx="811">
                  <c:v>703.6</c:v>
                </c:pt>
                <c:pt idx="812">
                  <c:v>703.7</c:v>
                </c:pt>
                <c:pt idx="813">
                  <c:v>707.5</c:v>
                </c:pt>
                <c:pt idx="814">
                  <c:v>712.5</c:v>
                </c:pt>
                <c:pt idx="815">
                  <c:v>715.3</c:v>
                </c:pt>
                <c:pt idx="816">
                  <c:v>713.8</c:v>
                </c:pt>
                <c:pt idx="817">
                  <c:v>716.3</c:v>
                </c:pt>
                <c:pt idx="818">
                  <c:v>717.2</c:v>
                </c:pt>
                <c:pt idx="819">
                  <c:v>718.3</c:v>
                </c:pt>
                <c:pt idx="820">
                  <c:v>715.8</c:v>
                </c:pt>
                <c:pt idx="821">
                  <c:v>718.1</c:v>
                </c:pt>
                <c:pt idx="822">
                  <c:v>719.8</c:v>
                </c:pt>
                <c:pt idx="823">
                  <c:v>718.2</c:v>
                </c:pt>
                <c:pt idx="824">
                  <c:v>719.9</c:v>
                </c:pt>
                <c:pt idx="825">
                  <c:v>721</c:v>
                </c:pt>
                <c:pt idx="826">
                  <c:v>723.5</c:v>
                </c:pt>
                <c:pt idx="827">
                  <c:v>723.1</c:v>
                </c:pt>
                <c:pt idx="828">
                  <c:v>723.2</c:v>
                </c:pt>
                <c:pt idx="829">
                  <c:v>727</c:v>
                </c:pt>
                <c:pt idx="830">
                  <c:v>726.8</c:v>
                </c:pt>
                <c:pt idx="831">
                  <c:v>726.3</c:v>
                </c:pt>
                <c:pt idx="832">
                  <c:v>725.5</c:v>
                </c:pt>
                <c:pt idx="833">
                  <c:v>728.9</c:v>
                </c:pt>
                <c:pt idx="834">
                  <c:v>729.8</c:v>
                </c:pt>
                <c:pt idx="835">
                  <c:v>728.5</c:v>
                </c:pt>
                <c:pt idx="836">
                  <c:v>730.2</c:v>
                </c:pt>
                <c:pt idx="837">
                  <c:v>734.1</c:v>
                </c:pt>
                <c:pt idx="838">
                  <c:v>732.9</c:v>
                </c:pt>
                <c:pt idx="839">
                  <c:v>726.5</c:v>
                </c:pt>
                <c:pt idx="840">
                  <c:v>730.5</c:v>
                </c:pt>
                <c:pt idx="841">
                  <c:v>731.4</c:v>
                </c:pt>
                <c:pt idx="842">
                  <c:v>735.3</c:v>
                </c:pt>
                <c:pt idx="843">
                  <c:v>739.6</c:v>
                </c:pt>
                <c:pt idx="844">
                  <c:v>734.6</c:v>
                </c:pt>
                <c:pt idx="845">
                  <c:v>735.4</c:v>
                </c:pt>
                <c:pt idx="846">
                  <c:v>733.7</c:v>
                </c:pt>
                <c:pt idx="847">
                  <c:v>730.9</c:v>
                </c:pt>
                <c:pt idx="848">
                  <c:v>728.7</c:v>
                </c:pt>
                <c:pt idx="849">
                  <c:v>735.2</c:v>
                </c:pt>
                <c:pt idx="850">
                  <c:v>740.3</c:v>
                </c:pt>
                <c:pt idx="851">
                  <c:v>746.3</c:v>
                </c:pt>
                <c:pt idx="852">
                  <c:v>740.7</c:v>
                </c:pt>
                <c:pt idx="853">
                  <c:v>739.5</c:v>
                </c:pt>
                <c:pt idx="854">
                  <c:v>736.1</c:v>
                </c:pt>
                <c:pt idx="855">
                  <c:v>743.5</c:v>
                </c:pt>
                <c:pt idx="856">
                  <c:v>738</c:v>
                </c:pt>
                <c:pt idx="857">
                  <c:v>742.4</c:v>
                </c:pt>
                <c:pt idx="858">
                  <c:v>740.4</c:v>
                </c:pt>
                <c:pt idx="859">
                  <c:v>744.8</c:v>
                </c:pt>
                <c:pt idx="860">
                  <c:v>744.5</c:v>
                </c:pt>
                <c:pt idx="861">
                  <c:v>748.8</c:v>
                </c:pt>
                <c:pt idx="862">
                  <c:v>742.6</c:v>
                </c:pt>
                <c:pt idx="863">
                  <c:v>744.5</c:v>
                </c:pt>
                <c:pt idx="864">
                  <c:v>743</c:v>
                </c:pt>
                <c:pt idx="865">
                  <c:v>748</c:v>
                </c:pt>
                <c:pt idx="866">
                  <c:v>750.4</c:v>
                </c:pt>
                <c:pt idx="867">
                  <c:v>748.8</c:v>
                </c:pt>
                <c:pt idx="868">
                  <c:v>747.5</c:v>
                </c:pt>
                <c:pt idx="869">
                  <c:v>743.2</c:v>
                </c:pt>
                <c:pt idx="870">
                  <c:v>744.1</c:v>
                </c:pt>
                <c:pt idx="871">
                  <c:v>745.9</c:v>
                </c:pt>
                <c:pt idx="872">
                  <c:v>746.6</c:v>
                </c:pt>
                <c:pt idx="873">
                  <c:v>744.3</c:v>
                </c:pt>
                <c:pt idx="874">
                  <c:v>747.8</c:v>
                </c:pt>
                <c:pt idx="875">
                  <c:v>751.1</c:v>
                </c:pt>
                <c:pt idx="876">
                  <c:v>752.6</c:v>
                </c:pt>
                <c:pt idx="877">
                  <c:v>747.3</c:v>
                </c:pt>
                <c:pt idx="878">
                  <c:v>746</c:v>
                </c:pt>
                <c:pt idx="879">
                  <c:v>749.9</c:v>
                </c:pt>
                <c:pt idx="880">
                  <c:v>754.9</c:v>
                </c:pt>
                <c:pt idx="881">
                  <c:v>750.6</c:v>
                </c:pt>
                <c:pt idx="882">
                  <c:v>749.7</c:v>
                </c:pt>
                <c:pt idx="883">
                  <c:v>744.9</c:v>
                </c:pt>
                <c:pt idx="884">
                  <c:v>743.5</c:v>
                </c:pt>
                <c:pt idx="885">
                  <c:v>739.2</c:v>
                </c:pt>
                <c:pt idx="886">
                  <c:v>742.9</c:v>
                </c:pt>
                <c:pt idx="887">
                  <c:v>736.2</c:v>
                </c:pt>
                <c:pt idx="888">
                  <c:v>739.8</c:v>
                </c:pt>
                <c:pt idx="889">
                  <c:v>741.9</c:v>
                </c:pt>
                <c:pt idx="890">
                  <c:v>746.8</c:v>
                </c:pt>
                <c:pt idx="891">
                  <c:v>749.5</c:v>
                </c:pt>
                <c:pt idx="892">
                  <c:v>751</c:v>
                </c:pt>
                <c:pt idx="893">
                  <c:v>749.8</c:v>
                </c:pt>
                <c:pt idx="894">
                  <c:v>747.9</c:v>
                </c:pt>
                <c:pt idx="895">
                  <c:v>751.3</c:v>
                </c:pt>
                <c:pt idx="896">
                  <c:v>743.3</c:v>
                </c:pt>
                <c:pt idx="897">
                  <c:v>749.9</c:v>
                </c:pt>
                <c:pt idx="898">
                  <c:v>751.7</c:v>
                </c:pt>
                <c:pt idx="899">
                  <c:v>750.8</c:v>
                </c:pt>
                <c:pt idx="900">
                  <c:v>747.4</c:v>
                </c:pt>
                <c:pt idx="901">
                  <c:v>748.4</c:v>
                </c:pt>
                <c:pt idx="902">
                  <c:v>753.5</c:v>
                </c:pt>
                <c:pt idx="903">
                  <c:v>752.1</c:v>
                </c:pt>
                <c:pt idx="904">
                  <c:v>747.9</c:v>
                </c:pt>
                <c:pt idx="905">
                  <c:v>753.2</c:v>
                </c:pt>
                <c:pt idx="906">
                  <c:v>751.9</c:v>
                </c:pt>
                <c:pt idx="907">
                  <c:v>754.9</c:v>
                </c:pt>
                <c:pt idx="908">
                  <c:v>753.2</c:v>
                </c:pt>
                <c:pt idx="909">
                  <c:v>750.6</c:v>
                </c:pt>
                <c:pt idx="910">
                  <c:v>752.3</c:v>
                </c:pt>
                <c:pt idx="911">
                  <c:v>752</c:v>
                </c:pt>
                <c:pt idx="912">
                  <c:v>751.2</c:v>
                </c:pt>
                <c:pt idx="913">
                  <c:v>751.2</c:v>
                </c:pt>
                <c:pt idx="914">
                  <c:v>756.7</c:v>
                </c:pt>
                <c:pt idx="915">
                  <c:v>755.7</c:v>
                </c:pt>
                <c:pt idx="916">
                  <c:v>752.3</c:v>
                </c:pt>
                <c:pt idx="917">
                  <c:v>754.9</c:v>
                </c:pt>
                <c:pt idx="918">
                  <c:v>758.9</c:v>
                </c:pt>
                <c:pt idx="919">
                  <c:v>760.3</c:v>
                </c:pt>
                <c:pt idx="920">
                  <c:v>748.2</c:v>
                </c:pt>
                <c:pt idx="921">
                  <c:v>748</c:v>
                </c:pt>
                <c:pt idx="922">
                  <c:v>752.1</c:v>
                </c:pt>
                <c:pt idx="923">
                  <c:v>754.5</c:v>
                </c:pt>
                <c:pt idx="924">
                  <c:v>755.5</c:v>
                </c:pt>
                <c:pt idx="925">
                  <c:v>755.5</c:v>
                </c:pt>
                <c:pt idx="926">
                  <c:v>758.8</c:v>
                </c:pt>
                <c:pt idx="927">
                  <c:v>757</c:v>
                </c:pt>
                <c:pt idx="928">
                  <c:v>759.3</c:v>
                </c:pt>
                <c:pt idx="929">
                  <c:v>754.9</c:v>
                </c:pt>
                <c:pt idx="930">
                  <c:v>755.3</c:v>
                </c:pt>
                <c:pt idx="931">
                  <c:v>757</c:v>
                </c:pt>
                <c:pt idx="932">
                  <c:v>761.2</c:v>
                </c:pt>
                <c:pt idx="933">
                  <c:v>760.7</c:v>
                </c:pt>
                <c:pt idx="934">
                  <c:v>761.2</c:v>
                </c:pt>
                <c:pt idx="935">
                  <c:v>767.9</c:v>
                </c:pt>
                <c:pt idx="936">
                  <c:v>767.3</c:v>
                </c:pt>
                <c:pt idx="937">
                  <c:v>770.4</c:v>
                </c:pt>
                <c:pt idx="938">
                  <c:v>765</c:v>
                </c:pt>
                <c:pt idx="939">
                  <c:v>765.3</c:v>
                </c:pt>
                <c:pt idx="940">
                  <c:v>765.9</c:v>
                </c:pt>
                <c:pt idx="941">
                  <c:v>762.9</c:v>
                </c:pt>
                <c:pt idx="942">
                  <c:v>768</c:v>
                </c:pt>
                <c:pt idx="943">
                  <c:v>767.6</c:v>
                </c:pt>
                <c:pt idx="944">
                  <c:v>762.8</c:v>
                </c:pt>
                <c:pt idx="945">
                  <c:v>764.9</c:v>
                </c:pt>
                <c:pt idx="946">
                  <c:v>768.9</c:v>
                </c:pt>
                <c:pt idx="947">
                  <c:v>762.7</c:v>
                </c:pt>
                <c:pt idx="948">
                  <c:v>767.4</c:v>
                </c:pt>
                <c:pt idx="949">
                  <c:v>770.9</c:v>
                </c:pt>
                <c:pt idx="950">
                  <c:v>770.5</c:v>
                </c:pt>
                <c:pt idx="951">
                  <c:v>773.3</c:v>
                </c:pt>
                <c:pt idx="952">
                  <c:v>775.6</c:v>
                </c:pt>
                <c:pt idx="953">
                  <c:v>770.6</c:v>
                </c:pt>
                <c:pt idx="954">
                  <c:v>772.1</c:v>
                </c:pt>
                <c:pt idx="955">
                  <c:v>771.1</c:v>
                </c:pt>
                <c:pt idx="956">
                  <c:v>775.9</c:v>
                </c:pt>
                <c:pt idx="957">
                  <c:v>781.7</c:v>
                </c:pt>
                <c:pt idx="958">
                  <c:v>781.3</c:v>
                </c:pt>
                <c:pt idx="959">
                  <c:v>782.6</c:v>
                </c:pt>
                <c:pt idx="960">
                  <c:v>778.6</c:v>
                </c:pt>
                <c:pt idx="961">
                  <c:v>780.1</c:v>
                </c:pt>
                <c:pt idx="962">
                  <c:v>778</c:v>
                </c:pt>
                <c:pt idx="963">
                  <c:v>778.3</c:v>
                </c:pt>
                <c:pt idx="964">
                  <c:v>782.7</c:v>
                </c:pt>
                <c:pt idx="965">
                  <c:v>781.5</c:v>
                </c:pt>
                <c:pt idx="966">
                  <c:v>781.9</c:v>
                </c:pt>
                <c:pt idx="967">
                  <c:v>773.9</c:v>
                </c:pt>
                <c:pt idx="968">
                  <c:v>769.7</c:v>
                </c:pt>
                <c:pt idx="969">
                  <c:v>772</c:v>
                </c:pt>
                <c:pt idx="970">
                  <c:v>772.5</c:v>
                </c:pt>
                <c:pt idx="971">
                  <c:v>777.3</c:v>
                </c:pt>
                <c:pt idx="972">
                  <c:v>784.9</c:v>
                </c:pt>
                <c:pt idx="973">
                  <c:v>785.5</c:v>
                </c:pt>
                <c:pt idx="974">
                  <c:v>784.5</c:v>
                </c:pt>
                <c:pt idx="975">
                  <c:v>781</c:v>
                </c:pt>
                <c:pt idx="976">
                  <c:v>781.4</c:v>
                </c:pt>
                <c:pt idx="977">
                  <c:v>779.3</c:v>
                </c:pt>
                <c:pt idx="978">
                  <c:v>780.7</c:v>
                </c:pt>
                <c:pt idx="979">
                  <c:v>778.6</c:v>
                </c:pt>
                <c:pt idx="980">
                  <c:v>778.1</c:v>
                </c:pt>
                <c:pt idx="981">
                  <c:v>773.9</c:v>
                </c:pt>
                <c:pt idx="982">
                  <c:v>782.2</c:v>
                </c:pt>
                <c:pt idx="983">
                  <c:v>772.3</c:v>
                </c:pt>
                <c:pt idx="984">
                  <c:v>774.1</c:v>
                </c:pt>
                <c:pt idx="985">
                  <c:v>780.7</c:v>
                </c:pt>
                <c:pt idx="986">
                  <c:v>780.5</c:v>
                </c:pt>
                <c:pt idx="987">
                  <c:v>777.8</c:v>
                </c:pt>
                <c:pt idx="988">
                  <c:v>780.4</c:v>
                </c:pt>
                <c:pt idx="989">
                  <c:v>779.1</c:v>
                </c:pt>
                <c:pt idx="990">
                  <c:v>779.9</c:v>
                </c:pt>
                <c:pt idx="991">
                  <c:v>776.8</c:v>
                </c:pt>
                <c:pt idx="992">
                  <c:v>774.8</c:v>
                </c:pt>
                <c:pt idx="993">
                  <c:v>770.5</c:v>
                </c:pt>
                <c:pt idx="994">
                  <c:v>777.8</c:v>
                </c:pt>
                <c:pt idx="995">
                  <c:v>773.1</c:v>
                </c:pt>
                <c:pt idx="996">
                  <c:v>771.7</c:v>
                </c:pt>
                <c:pt idx="997">
                  <c:v>775.2</c:v>
                </c:pt>
                <c:pt idx="998">
                  <c:v>776</c:v>
                </c:pt>
                <c:pt idx="999">
                  <c:v>774.8</c:v>
                </c:pt>
                <c:pt idx="1000">
                  <c:v>785.2</c:v>
                </c:pt>
                <c:pt idx="1001">
                  <c:v>779.2</c:v>
                </c:pt>
                <c:pt idx="1002">
                  <c:v>780.5</c:v>
                </c:pt>
                <c:pt idx="1003">
                  <c:v>785.3</c:v>
                </c:pt>
                <c:pt idx="1004">
                  <c:v>787.5</c:v>
                </c:pt>
                <c:pt idx="1005">
                  <c:v>781.5</c:v>
                </c:pt>
                <c:pt idx="1006">
                  <c:v>778.9</c:v>
                </c:pt>
                <c:pt idx="1007">
                  <c:v>770.7</c:v>
                </c:pt>
                <c:pt idx="1008">
                  <c:v>771.3</c:v>
                </c:pt>
                <c:pt idx="1009">
                  <c:v>767.5</c:v>
                </c:pt>
                <c:pt idx="1010">
                  <c:v>770.1</c:v>
                </c:pt>
                <c:pt idx="1011">
                  <c:v>773.4</c:v>
                </c:pt>
                <c:pt idx="1012">
                  <c:v>765.7</c:v>
                </c:pt>
                <c:pt idx="1013">
                  <c:v>771.7</c:v>
                </c:pt>
                <c:pt idx="1014">
                  <c:v>762.8</c:v>
                </c:pt>
                <c:pt idx="1015">
                  <c:v>764.6</c:v>
                </c:pt>
                <c:pt idx="1016">
                  <c:v>753.2</c:v>
                </c:pt>
                <c:pt idx="1017">
                  <c:v>751.1</c:v>
                </c:pt>
                <c:pt idx="1018">
                  <c:v>752</c:v>
                </c:pt>
                <c:pt idx="1019">
                  <c:v>752.8</c:v>
                </c:pt>
                <c:pt idx="1020">
                  <c:v>751.6</c:v>
                </c:pt>
                <c:pt idx="1021">
                  <c:v>745.9</c:v>
                </c:pt>
                <c:pt idx="1022">
                  <c:v>743.7</c:v>
                </c:pt>
                <c:pt idx="1023">
                  <c:v>742.7</c:v>
                </c:pt>
                <c:pt idx="1024">
                  <c:v>744.1</c:v>
                </c:pt>
                <c:pt idx="1025">
                  <c:v>747.6</c:v>
                </c:pt>
                <c:pt idx="1026">
                  <c:v>744.5</c:v>
                </c:pt>
                <c:pt idx="1027">
                  <c:v>740.7</c:v>
                </c:pt>
                <c:pt idx="1028">
                  <c:v>744.1</c:v>
                </c:pt>
                <c:pt idx="1029">
                  <c:v>744.4</c:v>
                </c:pt>
                <c:pt idx="1030">
                  <c:v>739.5</c:v>
                </c:pt>
                <c:pt idx="1031">
                  <c:v>737</c:v>
                </c:pt>
                <c:pt idx="1032">
                  <c:v>731.5</c:v>
                </c:pt>
                <c:pt idx="1033">
                  <c:v>735.6</c:v>
                </c:pt>
                <c:pt idx="1034">
                  <c:v>734</c:v>
                </c:pt>
                <c:pt idx="1035">
                  <c:v>730.3</c:v>
                </c:pt>
                <c:pt idx="1036">
                  <c:v>733.9</c:v>
                </c:pt>
                <c:pt idx="1037">
                  <c:v>728.7</c:v>
                </c:pt>
                <c:pt idx="1038">
                  <c:v>733.8</c:v>
                </c:pt>
                <c:pt idx="1039">
                  <c:v>726.7</c:v>
                </c:pt>
                <c:pt idx="1040">
                  <c:v>729.4</c:v>
                </c:pt>
                <c:pt idx="1041">
                  <c:v>726</c:v>
                </c:pt>
                <c:pt idx="1042">
                  <c:v>728.4</c:v>
                </c:pt>
                <c:pt idx="1043">
                  <c:v>724.4</c:v>
                </c:pt>
                <c:pt idx="1044">
                  <c:v>724.2</c:v>
                </c:pt>
                <c:pt idx="1045">
                  <c:v>719.6</c:v>
                </c:pt>
                <c:pt idx="1046">
                  <c:v>719.1</c:v>
                </c:pt>
                <c:pt idx="1047">
                  <c:v>717.5</c:v>
                </c:pt>
                <c:pt idx="1048">
                  <c:v>722.4</c:v>
                </c:pt>
                <c:pt idx="1049">
                  <c:v>718.1</c:v>
                </c:pt>
                <c:pt idx="1050">
                  <c:v>715.1</c:v>
                </c:pt>
                <c:pt idx="1051">
                  <c:v>711.2</c:v>
                </c:pt>
                <c:pt idx="1052">
                  <c:v>712.2</c:v>
                </c:pt>
                <c:pt idx="1053">
                  <c:v>706</c:v>
                </c:pt>
                <c:pt idx="1054">
                  <c:v>709.4</c:v>
                </c:pt>
                <c:pt idx="1055">
                  <c:v>706.2</c:v>
                </c:pt>
                <c:pt idx="1056">
                  <c:v>707</c:v>
                </c:pt>
                <c:pt idx="1057">
                  <c:v>709.5</c:v>
                </c:pt>
                <c:pt idx="1058">
                  <c:v>703</c:v>
                </c:pt>
                <c:pt idx="1059">
                  <c:v>702.3</c:v>
                </c:pt>
                <c:pt idx="1060">
                  <c:v>699.6</c:v>
                </c:pt>
                <c:pt idx="1061">
                  <c:v>700.1</c:v>
                </c:pt>
                <c:pt idx="1062">
                  <c:v>695.6</c:v>
                </c:pt>
                <c:pt idx="1063">
                  <c:v>687.9</c:v>
                </c:pt>
                <c:pt idx="1064">
                  <c:v>692.5</c:v>
                </c:pt>
                <c:pt idx="1065">
                  <c:v>692.8</c:v>
                </c:pt>
                <c:pt idx="1066">
                  <c:v>694</c:v>
                </c:pt>
                <c:pt idx="1067">
                  <c:v>690.9</c:v>
                </c:pt>
                <c:pt idx="1068">
                  <c:v>690.1</c:v>
                </c:pt>
                <c:pt idx="1069">
                  <c:v>690</c:v>
                </c:pt>
                <c:pt idx="1070">
                  <c:v>686</c:v>
                </c:pt>
                <c:pt idx="1071">
                  <c:v>682.9</c:v>
                </c:pt>
                <c:pt idx="1072">
                  <c:v>682.7</c:v>
                </c:pt>
                <c:pt idx="1073">
                  <c:v>684.2</c:v>
                </c:pt>
                <c:pt idx="1074">
                  <c:v>685.4</c:v>
                </c:pt>
                <c:pt idx="1075">
                  <c:v>684.2</c:v>
                </c:pt>
                <c:pt idx="1076">
                  <c:v>685.7</c:v>
                </c:pt>
                <c:pt idx="1077">
                  <c:v>684.5</c:v>
                </c:pt>
                <c:pt idx="1078">
                  <c:v>678.1</c:v>
                </c:pt>
                <c:pt idx="1079">
                  <c:v>674.2</c:v>
                </c:pt>
                <c:pt idx="1080">
                  <c:v>671.7</c:v>
                </c:pt>
                <c:pt idx="1081">
                  <c:v>671.1</c:v>
                </c:pt>
                <c:pt idx="1082">
                  <c:v>664.7</c:v>
                </c:pt>
                <c:pt idx="1083">
                  <c:v>666.7</c:v>
                </c:pt>
                <c:pt idx="1084">
                  <c:v>672.3</c:v>
                </c:pt>
                <c:pt idx="1085">
                  <c:v>663.8</c:v>
                </c:pt>
                <c:pt idx="1086">
                  <c:v>662.8</c:v>
                </c:pt>
                <c:pt idx="1087">
                  <c:v>660.9</c:v>
                </c:pt>
                <c:pt idx="1088">
                  <c:v>659</c:v>
                </c:pt>
                <c:pt idx="1089">
                  <c:v>659.6</c:v>
                </c:pt>
                <c:pt idx="1090">
                  <c:v>654.5</c:v>
                </c:pt>
                <c:pt idx="1091">
                  <c:v>650</c:v>
                </c:pt>
                <c:pt idx="1092">
                  <c:v>643.9</c:v>
                </c:pt>
                <c:pt idx="1093">
                  <c:v>649.29999999999995</c:v>
                </c:pt>
                <c:pt idx="1094">
                  <c:v>651</c:v>
                </c:pt>
                <c:pt idx="1095">
                  <c:v>645.79999999999995</c:v>
                </c:pt>
                <c:pt idx="1096">
                  <c:v>642.5</c:v>
                </c:pt>
                <c:pt idx="1097">
                  <c:v>643.9</c:v>
                </c:pt>
                <c:pt idx="1098">
                  <c:v>646.70000000000005</c:v>
                </c:pt>
                <c:pt idx="1099">
                  <c:v>645.70000000000005</c:v>
                </c:pt>
                <c:pt idx="1100">
                  <c:v>646.79999999999995</c:v>
                </c:pt>
                <c:pt idx="1101">
                  <c:v>640.4</c:v>
                </c:pt>
                <c:pt idx="1102">
                  <c:v>639.79999999999995</c:v>
                </c:pt>
                <c:pt idx="1103">
                  <c:v>633.79999999999995</c:v>
                </c:pt>
                <c:pt idx="1104">
                  <c:v>639.29999999999995</c:v>
                </c:pt>
                <c:pt idx="1105">
                  <c:v>635</c:v>
                </c:pt>
                <c:pt idx="1106">
                  <c:v>630.1</c:v>
                </c:pt>
                <c:pt idx="1107">
                  <c:v>628.1</c:v>
                </c:pt>
                <c:pt idx="1108">
                  <c:v>628</c:v>
                </c:pt>
                <c:pt idx="1109">
                  <c:v>625.1</c:v>
                </c:pt>
                <c:pt idx="1110">
                  <c:v>623.1</c:v>
                </c:pt>
                <c:pt idx="1111">
                  <c:v>624.29999999999995</c:v>
                </c:pt>
                <c:pt idx="1112">
                  <c:v>618</c:v>
                </c:pt>
                <c:pt idx="1113">
                  <c:v>617.20000000000005</c:v>
                </c:pt>
                <c:pt idx="1114">
                  <c:v>617.20000000000005</c:v>
                </c:pt>
                <c:pt idx="1115">
                  <c:v>615</c:v>
                </c:pt>
                <c:pt idx="1116">
                  <c:v>607.79999999999995</c:v>
                </c:pt>
                <c:pt idx="1117">
                  <c:v>611.1</c:v>
                </c:pt>
                <c:pt idx="1118">
                  <c:v>607.5</c:v>
                </c:pt>
                <c:pt idx="1119">
                  <c:v>604.20000000000005</c:v>
                </c:pt>
                <c:pt idx="1120">
                  <c:v>603.20000000000005</c:v>
                </c:pt>
                <c:pt idx="1121">
                  <c:v>603.29999999999995</c:v>
                </c:pt>
                <c:pt idx="1122">
                  <c:v>602.70000000000005</c:v>
                </c:pt>
                <c:pt idx="1123">
                  <c:v>601.1</c:v>
                </c:pt>
                <c:pt idx="1124">
                  <c:v>599.4</c:v>
                </c:pt>
                <c:pt idx="1125">
                  <c:v>601.5</c:v>
                </c:pt>
                <c:pt idx="1126">
                  <c:v>595</c:v>
                </c:pt>
                <c:pt idx="1127">
                  <c:v>596.4</c:v>
                </c:pt>
                <c:pt idx="1128">
                  <c:v>592.20000000000005</c:v>
                </c:pt>
                <c:pt idx="1129">
                  <c:v>593.4</c:v>
                </c:pt>
                <c:pt idx="1130">
                  <c:v>592</c:v>
                </c:pt>
                <c:pt idx="1131">
                  <c:v>592.6</c:v>
                </c:pt>
                <c:pt idx="1132">
                  <c:v>591.6</c:v>
                </c:pt>
                <c:pt idx="1133">
                  <c:v>586.70000000000005</c:v>
                </c:pt>
                <c:pt idx="1134">
                  <c:v>587.6</c:v>
                </c:pt>
                <c:pt idx="1135">
                  <c:v>586.20000000000005</c:v>
                </c:pt>
                <c:pt idx="1136">
                  <c:v>581.4</c:v>
                </c:pt>
                <c:pt idx="1137">
                  <c:v>581</c:v>
                </c:pt>
                <c:pt idx="1138">
                  <c:v>580.79999999999995</c:v>
                </c:pt>
                <c:pt idx="1139">
                  <c:v>579.70000000000005</c:v>
                </c:pt>
                <c:pt idx="1140">
                  <c:v>574.4</c:v>
                </c:pt>
                <c:pt idx="1141">
                  <c:v>570.1</c:v>
                </c:pt>
                <c:pt idx="1142">
                  <c:v>571.29999999999995</c:v>
                </c:pt>
                <c:pt idx="1143">
                  <c:v>575.4</c:v>
                </c:pt>
                <c:pt idx="1144">
                  <c:v>576.29999999999995</c:v>
                </c:pt>
                <c:pt idx="1145">
                  <c:v>572.20000000000005</c:v>
                </c:pt>
                <c:pt idx="1146">
                  <c:v>570.4</c:v>
                </c:pt>
                <c:pt idx="1147">
                  <c:v>564.9</c:v>
                </c:pt>
                <c:pt idx="1148">
                  <c:v>561.29999999999995</c:v>
                </c:pt>
                <c:pt idx="1149">
                  <c:v>558.5</c:v>
                </c:pt>
                <c:pt idx="1150">
                  <c:v>553.6</c:v>
                </c:pt>
                <c:pt idx="1151">
                  <c:v>553.29999999999995</c:v>
                </c:pt>
                <c:pt idx="1152">
                  <c:v>551.6</c:v>
                </c:pt>
                <c:pt idx="1153">
                  <c:v>547</c:v>
                </c:pt>
                <c:pt idx="1154">
                  <c:v>542.6</c:v>
                </c:pt>
                <c:pt idx="1155">
                  <c:v>541.79999999999995</c:v>
                </c:pt>
                <c:pt idx="1156">
                  <c:v>540.29999999999995</c:v>
                </c:pt>
                <c:pt idx="1157">
                  <c:v>540</c:v>
                </c:pt>
                <c:pt idx="1158">
                  <c:v>544.9</c:v>
                </c:pt>
                <c:pt idx="1159">
                  <c:v>542.20000000000005</c:v>
                </c:pt>
                <c:pt idx="1160">
                  <c:v>541</c:v>
                </c:pt>
                <c:pt idx="1161">
                  <c:v>540.70000000000005</c:v>
                </c:pt>
                <c:pt idx="1162">
                  <c:v>538.9</c:v>
                </c:pt>
                <c:pt idx="1163">
                  <c:v>539.70000000000005</c:v>
                </c:pt>
                <c:pt idx="1164">
                  <c:v>537.79999999999995</c:v>
                </c:pt>
                <c:pt idx="1165">
                  <c:v>534</c:v>
                </c:pt>
                <c:pt idx="1166">
                  <c:v>529.20000000000005</c:v>
                </c:pt>
                <c:pt idx="1167">
                  <c:v>527.9</c:v>
                </c:pt>
                <c:pt idx="1168">
                  <c:v>527.70000000000005</c:v>
                </c:pt>
                <c:pt idx="1169">
                  <c:v>526.1</c:v>
                </c:pt>
                <c:pt idx="1170">
                  <c:v>524.9</c:v>
                </c:pt>
                <c:pt idx="1171">
                  <c:v>527.1</c:v>
                </c:pt>
                <c:pt idx="1172">
                  <c:v>523.9</c:v>
                </c:pt>
                <c:pt idx="1173">
                  <c:v>526.9</c:v>
                </c:pt>
                <c:pt idx="1174">
                  <c:v>524.5</c:v>
                </c:pt>
                <c:pt idx="1175">
                  <c:v>522.79999999999995</c:v>
                </c:pt>
                <c:pt idx="1176">
                  <c:v>521.5</c:v>
                </c:pt>
                <c:pt idx="1177">
                  <c:v>519.79999999999995</c:v>
                </c:pt>
                <c:pt idx="1178">
                  <c:v>517.29999999999995</c:v>
                </c:pt>
                <c:pt idx="1179">
                  <c:v>517.9</c:v>
                </c:pt>
                <c:pt idx="1180">
                  <c:v>515.6</c:v>
                </c:pt>
                <c:pt idx="1181">
                  <c:v>508.9</c:v>
                </c:pt>
                <c:pt idx="1182">
                  <c:v>503.7</c:v>
                </c:pt>
                <c:pt idx="1183">
                  <c:v>503.9</c:v>
                </c:pt>
                <c:pt idx="1184">
                  <c:v>501</c:v>
                </c:pt>
                <c:pt idx="1185">
                  <c:v>501.8</c:v>
                </c:pt>
                <c:pt idx="1186">
                  <c:v>503.5</c:v>
                </c:pt>
                <c:pt idx="1187">
                  <c:v>500.7</c:v>
                </c:pt>
                <c:pt idx="1188">
                  <c:v>494.6</c:v>
                </c:pt>
                <c:pt idx="1189">
                  <c:v>497</c:v>
                </c:pt>
                <c:pt idx="1190">
                  <c:v>498.8</c:v>
                </c:pt>
                <c:pt idx="1191">
                  <c:v>494.8</c:v>
                </c:pt>
                <c:pt idx="1192">
                  <c:v>492.8</c:v>
                </c:pt>
                <c:pt idx="1193">
                  <c:v>490.3</c:v>
                </c:pt>
                <c:pt idx="1194">
                  <c:v>492</c:v>
                </c:pt>
                <c:pt idx="1195">
                  <c:v>490.5</c:v>
                </c:pt>
                <c:pt idx="1196">
                  <c:v>484.5</c:v>
                </c:pt>
                <c:pt idx="1197">
                  <c:v>482.1</c:v>
                </c:pt>
                <c:pt idx="1198">
                  <c:v>486</c:v>
                </c:pt>
                <c:pt idx="1199">
                  <c:v>482.4</c:v>
                </c:pt>
                <c:pt idx="1200">
                  <c:v>479</c:v>
                </c:pt>
                <c:pt idx="1201">
                  <c:v>481.1</c:v>
                </c:pt>
                <c:pt idx="1202">
                  <c:v>483.5</c:v>
                </c:pt>
                <c:pt idx="1203">
                  <c:v>481.5</c:v>
                </c:pt>
                <c:pt idx="1204">
                  <c:v>482</c:v>
                </c:pt>
                <c:pt idx="1205">
                  <c:v>480.2</c:v>
                </c:pt>
                <c:pt idx="1206">
                  <c:v>479.6</c:v>
                </c:pt>
                <c:pt idx="1207">
                  <c:v>477.9</c:v>
                </c:pt>
                <c:pt idx="1208">
                  <c:v>475.6</c:v>
                </c:pt>
                <c:pt idx="1209">
                  <c:v>471.7</c:v>
                </c:pt>
                <c:pt idx="1210">
                  <c:v>471</c:v>
                </c:pt>
                <c:pt idx="1211">
                  <c:v>470.5</c:v>
                </c:pt>
                <c:pt idx="1212">
                  <c:v>470.7</c:v>
                </c:pt>
                <c:pt idx="1213">
                  <c:v>465.8</c:v>
                </c:pt>
                <c:pt idx="1214">
                  <c:v>463.3</c:v>
                </c:pt>
                <c:pt idx="1215">
                  <c:v>462.9</c:v>
                </c:pt>
                <c:pt idx="1216">
                  <c:v>459.8</c:v>
                </c:pt>
                <c:pt idx="1217">
                  <c:v>460.8</c:v>
                </c:pt>
                <c:pt idx="1218">
                  <c:v>460.7</c:v>
                </c:pt>
                <c:pt idx="1219">
                  <c:v>453.1</c:v>
                </c:pt>
                <c:pt idx="1220">
                  <c:v>449.5</c:v>
                </c:pt>
                <c:pt idx="1221">
                  <c:v>447.5</c:v>
                </c:pt>
                <c:pt idx="1222">
                  <c:v>445.9</c:v>
                </c:pt>
                <c:pt idx="1223">
                  <c:v>443.6</c:v>
                </c:pt>
                <c:pt idx="1224">
                  <c:v>441.8</c:v>
                </c:pt>
                <c:pt idx="1225">
                  <c:v>441.1</c:v>
                </c:pt>
                <c:pt idx="1226">
                  <c:v>430.5</c:v>
                </c:pt>
                <c:pt idx="1227">
                  <c:v>427.6</c:v>
                </c:pt>
                <c:pt idx="1228">
                  <c:v>430.2</c:v>
                </c:pt>
                <c:pt idx="1229">
                  <c:v>433.5</c:v>
                </c:pt>
                <c:pt idx="1230">
                  <c:v>434.5</c:v>
                </c:pt>
                <c:pt idx="1231">
                  <c:v>434</c:v>
                </c:pt>
                <c:pt idx="1232">
                  <c:v>430.3</c:v>
                </c:pt>
                <c:pt idx="1233">
                  <c:v>429.5</c:v>
                </c:pt>
                <c:pt idx="1234">
                  <c:v>429.5</c:v>
                </c:pt>
                <c:pt idx="1235">
                  <c:v>428.1</c:v>
                </c:pt>
                <c:pt idx="1236">
                  <c:v>433.2</c:v>
                </c:pt>
                <c:pt idx="1237">
                  <c:v>429.2</c:v>
                </c:pt>
                <c:pt idx="1238">
                  <c:v>427.4</c:v>
                </c:pt>
                <c:pt idx="1239">
                  <c:v>423.8</c:v>
                </c:pt>
                <c:pt idx="1240">
                  <c:v>425.4</c:v>
                </c:pt>
                <c:pt idx="1241">
                  <c:v>423.7</c:v>
                </c:pt>
                <c:pt idx="1242">
                  <c:v>421</c:v>
                </c:pt>
                <c:pt idx="1243">
                  <c:v>418.8</c:v>
                </c:pt>
                <c:pt idx="1244">
                  <c:v>419.4</c:v>
                </c:pt>
                <c:pt idx="1245">
                  <c:v>417.9</c:v>
                </c:pt>
                <c:pt idx="1246">
                  <c:v>416.5</c:v>
                </c:pt>
                <c:pt idx="1247">
                  <c:v>410.8</c:v>
                </c:pt>
                <c:pt idx="1248">
                  <c:v>407.5</c:v>
                </c:pt>
                <c:pt idx="1249">
                  <c:v>404.8</c:v>
                </c:pt>
                <c:pt idx="1250">
                  <c:v>405.3</c:v>
                </c:pt>
              </c:numCache>
            </c:numRef>
          </c:yVal>
        </c:ser>
        <c:ser>
          <c:idx val="6"/>
          <c:order val="6"/>
          <c:tx>
            <c:strRef>
              <c:f>'5cm_275'!$H$31</c:f>
              <c:strCache>
                <c:ptCount val="1"/>
                <c:pt idx="0">
                  <c:v>310nm</c:v>
                </c:pt>
              </c:strCache>
            </c:strRef>
          </c:tx>
          <c:spPr>
            <a:ln w="12700">
              <a:solidFill>
                <a:srgbClr val="008080"/>
              </a:solidFill>
              <a:prstDash val="solid"/>
            </a:ln>
          </c:spPr>
          <c:marker>
            <c:symbol val="plus"/>
            <c:size val="5"/>
            <c:spPr>
              <a:noFill/>
              <a:ln>
                <a:solidFill>
                  <a:srgbClr val="008080"/>
                </a:solidFill>
                <a:prstDash val="solid"/>
              </a:ln>
            </c:spPr>
          </c:marker>
          <c:xVal>
            <c:numRef>
              <c:f>'5cm_275'!$A$32:$A$1532</c:f>
              <c:numCache>
                <c:formatCode>General</c:formatCode>
                <c:ptCount val="1501"/>
                <c:pt idx="0">
                  <c:v>300</c:v>
                </c:pt>
                <c:pt idx="1">
                  <c:v>300.2</c:v>
                </c:pt>
                <c:pt idx="2">
                  <c:v>300.39999999999992</c:v>
                </c:pt>
                <c:pt idx="3">
                  <c:v>300.60000000000002</c:v>
                </c:pt>
                <c:pt idx="4">
                  <c:v>300.8</c:v>
                </c:pt>
                <c:pt idx="5">
                  <c:v>301</c:v>
                </c:pt>
                <c:pt idx="6">
                  <c:v>301.2</c:v>
                </c:pt>
                <c:pt idx="7">
                  <c:v>301.39999999999992</c:v>
                </c:pt>
                <c:pt idx="8">
                  <c:v>301.60000000000002</c:v>
                </c:pt>
                <c:pt idx="9">
                  <c:v>301.8</c:v>
                </c:pt>
                <c:pt idx="10">
                  <c:v>302</c:v>
                </c:pt>
                <c:pt idx="11">
                  <c:v>302.2</c:v>
                </c:pt>
                <c:pt idx="12">
                  <c:v>302.39999999999992</c:v>
                </c:pt>
                <c:pt idx="13">
                  <c:v>302.60000000000002</c:v>
                </c:pt>
                <c:pt idx="14">
                  <c:v>302.8</c:v>
                </c:pt>
                <c:pt idx="15">
                  <c:v>303</c:v>
                </c:pt>
                <c:pt idx="16">
                  <c:v>303.2</c:v>
                </c:pt>
                <c:pt idx="17">
                  <c:v>303.39999999999992</c:v>
                </c:pt>
                <c:pt idx="18">
                  <c:v>303.60000000000002</c:v>
                </c:pt>
                <c:pt idx="19">
                  <c:v>303.8</c:v>
                </c:pt>
                <c:pt idx="20">
                  <c:v>304</c:v>
                </c:pt>
                <c:pt idx="21">
                  <c:v>304.2</c:v>
                </c:pt>
                <c:pt idx="22">
                  <c:v>304.39999999999992</c:v>
                </c:pt>
                <c:pt idx="23">
                  <c:v>304.60000000000002</c:v>
                </c:pt>
                <c:pt idx="24">
                  <c:v>304.8</c:v>
                </c:pt>
                <c:pt idx="25">
                  <c:v>305</c:v>
                </c:pt>
                <c:pt idx="26">
                  <c:v>305.2</c:v>
                </c:pt>
                <c:pt idx="27">
                  <c:v>305.39999999999992</c:v>
                </c:pt>
                <c:pt idx="28">
                  <c:v>305.60000000000002</c:v>
                </c:pt>
                <c:pt idx="29">
                  <c:v>305.8</c:v>
                </c:pt>
                <c:pt idx="30">
                  <c:v>306</c:v>
                </c:pt>
                <c:pt idx="31">
                  <c:v>306.2</c:v>
                </c:pt>
                <c:pt idx="32">
                  <c:v>306.39999999999992</c:v>
                </c:pt>
                <c:pt idx="33">
                  <c:v>306.60000000000002</c:v>
                </c:pt>
                <c:pt idx="34">
                  <c:v>306.8</c:v>
                </c:pt>
                <c:pt idx="35">
                  <c:v>307</c:v>
                </c:pt>
                <c:pt idx="36">
                  <c:v>307.2</c:v>
                </c:pt>
                <c:pt idx="37">
                  <c:v>307.39999999999992</c:v>
                </c:pt>
                <c:pt idx="38">
                  <c:v>307.60000000000002</c:v>
                </c:pt>
                <c:pt idx="39">
                  <c:v>307.8</c:v>
                </c:pt>
                <c:pt idx="40">
                  <c:v>308</c:v>
                </c:pt>
                <c:pt idx="41">
                  <c:v>308.2</c:v>
                </c:pt>
                <c:pt idx="42">
                  <c:v>308.39999999999992</c:v>
                </c:pt>
                <c:pt idx="43">
                  <c:v>308.60000000000002</c:v>
                </c:pt>
                <c:pt idx="44">
                  <c:v>308.8</c:v>
                </c:pt>
                <c:pt idx="45">
                  <c:v>309</c:v>
                </c:pt>
                <c:pt idx="46">
                  <c:v>309.2</c:v>
                </c:pt>
                <c:pt idx="47">
                  <c:v>309.39999999999992</c:v>
                </c:pt>
                <c:pt idx="48">
                  <c:v>309.60000000000002</c:v>
                </c:pt>
                <c:pt idx="49">
                  <c:v>309.8</c:v>
                </c:pt>
                <c:pt idx="50">
                  <c:v>310</c:v>
                </c:pt>
                <c:pt idx="51">
                  <c:v>310.2</c:v>
                </c:pt>
                <c:pt idx="52">
                  <c:v>310.39999999999992</c:v>
                </c:pt>
                <c:pt idx="53">
                  <c:v>310.60000000000002</c:v>
                </c:pt>
                <c:pt idx="54">
                  <c:v>310.8</c:v>
                </c:pt>
                <c:pt idx="55">
                  <c:v>311</c:v>
                </c:pt>
                <c:pt idx="56">
                  <c:v>311.2</c:v>
                </c:pt>
                <c:pt idx="57">
                  <c:v>311.39999999999992</c:v>
                </c:pt>
                <c:pt idx="58">
                  <c:v>311.60000000000002</c:v>
                </c:pt>
                <c:pt idx="59">
                  <c:v>311.8</c:v>
                </c:pt>
                <c:pt idx="60">
                  <c:v>312</c:v>
                </c:pt>
                <c:pt idx="61">
                  <c:v>312.2</c:v>
                </c:pt>
                <c:pt idx="62">
                  <c:v>312.39999999999992</c:v>
                </c:pt>
                <c:pt idx="63">
                  <c:v>312.60000000000002</c:v>
                </c:pt>
                <c:pt idx="64">
                  <c:v>312.8</c:v>
                </c:pt>
                <c:pt idx="65">
                  <c:v>313</c:v>
                </c:pt>
                <c:pt idx="66">
                  <c:v>313.2</c:v>
                </c:pt>
                <c:pt idx="67">
                  <c:v>313.39999999999992</c:v>
                </c:pt>
                <c:pt idx="68">
                  <c:v>313.60000000000002</c:v>
                </c:pt>
                <c:pt idx="69">
                  <c:v>313.8</c:v>
                </c:pt>
                <c:pt idx="70">
                  <c:v>314</c:v>
                </c:pt>
                <c:pt idx="71">
                  <c:v>314.2</c:v>
                </c:pt>
                <c:pt idx="72">
                  <c:v>314.39999999999992</c:v>
                </c:pt>
                <c:pt idx="73">
                  <c:v>314.60000000000002</c:v>
                </c:pt>
                <c:pt idx="74">
                  <c:v>314.8</c:v>
                </c:pt>
                <c:pt idx="75">
                  <c:v>315</c:v>
                </c:pt>
                <c:pt idx="76">
                  <c:v>315.2</c:v>
                </c:pt>
                <c:pt idx="77">
                  <c:v>315.39999999999992</c:v>
                </c:pt>
                <c:pt idx="78">
                  <c:v>315.60000000000002</c:v>
                </c:pt>
                <c:pt idx="79">
                  <c:v>315.8</c:v>
                </c:pt>
                <c:pt idx="80">
                  <c:v>316</c:v>
                </c:pt>
                <c:pt idx="81">
                  <c:v>316.2</c:v>
                </c:pt>
                <c:pt idx="82">
                  <c:v>316.39999999999992</c:v>
                </c:pt>
                <c:pt idx="83">
                  <c:v>316.60000000000002</c:v>
                </c:pt>
                <c:pt idx="84">
                  <c:v>316.8</c:v>
                </c:pt>
                <c:pt idx="85">
                  <c:v>317</c:v>
                </c:pt>
                <c:pt idx="86">
                  <c:v>317.2</c:v>
                </c:pt>
                <c:pt idx="87">
                  <c:v>317.39999999999992</c:v>
                </c:pt>
                <c:pt idx="88">
                  <c:v>317.60000000000002</c:v>
                </c:pt>
                <c:pt idx="89">
                  <c:v>317.8</c:v>
                </c:pt>
                <c:pt idx="90">
                  <c:v>318</c:v>
                </c:pt>
                <c:pt idx="91">
                  <c:v>318.2</c:v>
                </c:pt>
                <c:pt idx="92">
                  <c:v>318.39999999999992</c:v>
                </c:pt>
                <c:pt idx="93">
                  <c:v>318.60000000000002</c:v>
                </c:pt>
                <c:pt idx="94">
                  <c:v>318.8</c:v>
                </c:pt>
                <c:pt idx="95">
                  <c:v>319</c:v>
                </c:pt>
                <c:pt idx="96">
                  <c:v>319.2</c:v>
                </c:pt>
                <c:pt idx="97">
                  <c:v>319.39999999999992</c:v>
                </c:pt>
                <c:pt idx="98">
                  <c:v>319.60000000000002</c:v>
                </c:pt>
                <c:pt idx="99">
                  <c:v>319.8</c:v>
                </c:pt>
                <c:pt idx="100">
                  <c:v>320</c:v>
                </c:pt>
                <c:pt idx="101">
                  <c:v>320.2</c:v>
                </c:pt>
                <c:pt idx="102">
                  <c:v>320.39999999999992</c:v>
                </c:pt>
                <c:pt idx="103">
                  <c:v>320.60000000000002</c:v>
                </c:pt>
                <c:pt idx="104">
                  <c:v>320.8</c:v>
                </c:pt>
                <c:pt idx="105">
                  <c:v>321</c:v>
                </c:pt>
                <c:pt idx="106">
                  <c:v>321.2</c:v>
                </c:pt>
                <c:pt idx="107">
                  <c:v>321.39999999999992</c:v>
                </c:pt>
                <c:pt idx="108">
                  <c:v>321.60000000000002</c:v>
                </c:pt>
                <c:pt idx="109">
                  <c:v>321.8</c:v>
                </c:pt>
                <c:pt idx="110">
                  <c:v>322</c:v>
                </c:pt>
                <c:pt idx="111">
                  <c:v>322.2</c:v>
                </c:pt>
                <c:pt idx="112">
                  <c:v>322.39999999999992</c:v>
                </c:pt>
                <c:pt idx="113">
                  <c:v>322.60000000000002</c:v>
                </c:pt>
                <c:pt idx="114">
                  <c:v>322.8</c:v>
                </c:pt>
                <c:pt idx="115">
                  <c:v>323</c:v>
                </c:pt>
                <c:pt idx="116">
                  <c:v>323.2</c:v>
                </c:pt>
                <c:pt idx="117">
                  <c:v>323.39999999999992</c:v>
                </c:pt>
                <c:pt idx="118">
                  <c:v>323.60000000000002</c:v>
                </c:pt>
                <c:pt idx="119">
                  <c:v>323.8</c:v>
                </c:pt>
                <c:pt idx="120">
                  <c:v>324</c:v>
                </c:pt>
                <c:pt idx="121">
                  <c:v>324.2</c:v>
                </c:pt>
                <c:pt idx="122">
                  <c:v>324.39999999999992</c:v>
                </c:pt>
                <c:pt idx="123">
                  <c:v>324.60000000000002</c:v>
                </c:pt>
                <c:pt idx="124">
                  <c:v>324.8</c:v>
                </c:pt>
                <c:pt idx="125">
                  <c:v>325</c:v>
                </c:pt>
                <c:pt idx="126">
                  <c:v>325.2</c:v>
                </c:pt>
                <c:pt idx="127">
                  <c:v>325.39999999999992</c:v>
                </c:pt>
                <c:pt idx="128">
                  <c:v>325.60000000000002</c:v>
                </c:pt>
                <c:pt idx="129">
                  <c:v>325.8</c:v>
                </c:pt>
                <c:pt idx="130">
                  <c:v>326</c:v>
                </c:pt>
                <c:pt idx="131">
                  <c:v>326.2</c:v>
                </c:pt>
                <c:pt idx="132">
                  <c:v>326.39999999999992</c:v>
                </c:pt>
                <c:pt idx="133">
                  <c:v>326.60000000000002</c:v>
                </c:pt>
                <c:pt idx="134">
                  <c:v>326.8</c:v>
                </c:pt>
                <c:pt idx="135">
                  <c:v>327</c:v>
                </c:pt>
                <c:pt idx="136">
                  <c:v>327.2</c:v>
                </c:pt>
                <c:pt idx="137">
                  <c:v>327.39999999999992</c:v>
                </c:pt>
                <c:pt idx="138">
                  <c:v>327.60000000000002</c:v>
                </c:pt>
                <c:pt idx="139">
                  <c:v>327.8</c:v>
                </c:pt>
                <c:pt idx="140">
                  <c:v>328</c:v>
                </c:pt>
                <c:pt idx="141">
                  <c:v>328.2</c:v>
                </c:pt>
                <c:pt idx="142">
                  <c:v>328.4</c:v>
                </c:pt>
                <c:pt idx="143">
                  <c:v>328.6</c:v>
                </c:pt>
                <c:pt idx="144">
                  <c:v>328.8</c:v>
                </c:pt>
                <c:pt idx="145">
                  <c:v>329</c:v>
                </c:pt>
                <c:pt idx="146">
                  <c:v>329.2</c:v>
                </c:pt>
                <c:pt idx="147">
                  <c:v>329.4</c:v>
                </c:pt>
                <c:pt idx="148">
                  <c:v>329.6</c:v>
                </c:pt>
                <c:pt idx="149">
                  <c:v>329.8</c:v>
                </c:pt>
                <c:pt idx="150">
                  <c:v>330</c:v>
                </c:pt>
                <c:pt idx="151">
                  <c:v>330.2</c:v>
                </c:pt>
                <c:pt idx="152">
                  <c:v>330.4</c:v>
                </c:pt>
                <c:pt idx="153">
                  <c:v>330.6</c:v>
                </c:pt>
                <c:pt idx="154">
                  <c:v>330.8</c:v>
                </c:pt>
                <c:pt idx="155">
                  <c:v>331</c:v>
                </c:pt>
                <c:pt idx="156">
                  <c:v>331.2</c:v>
                </c:pt>
                <c:pt idx="157">
                  <c:v>331.4</c:v>
                </c:pt>
                <c:pt idx="158">
                  <c:v>331.6</c:v>
                </c:pt>
                <c:pt idx="159">
                  <c:v>331.8</c:v>
                </c:pt>
                <c:pt idx="160">
                  <c:v>332</c:v>
                </c:pt>
                <c:pt idx="161">
                  <c:v>332.2</c:v>
                </c:pt>
                <c:pt idx="162">
                  <c:v>332.4</c:v>
                </c:pt>
                <c:pt idx="163">
                  <c:v>332.6</c:v>
                </c:pt>
                <c:pt idx="164">
                  <c:v>332.8</c:v>
                </c:pt>
                <c:pt idx="165">
                  <c:v>333</c:v>
                </c:pt>
                <c:pt idx="166">
                  <c:v>333.2</c:v>
                </c:pt>
                <c:pt idx="167">
                  <c:v>333.4</c:v>
                </c:pt>
                <c:pt idx="168">
                  <c:v>333.6</c:v>
                </c:pt>
                <c:pt idx="169">
                  <c:v>333.8</c:v>
                </c:pt>
                <c:pt idx="170">
                  <c:v>334</c:v>
                </c:pt>
                <c:pt idx="171">
                  <c:v>334.2</c:v>
                </c:pt>
                <c:pt idx="172">
                  <c:v>334.4</c:v>
                </c:pt>
                <c:pt idx="173">
                  <c:v>334.6</c:v>
                </c:pt>
                <c:pt idx="174">
                  <c:v>334.8</c:v>
                </c:pt>
                <c:pt idx="175">
                  <c:v>335</c:v>
                </c:pt>
                <c:pt idx="176">
                  <c:v>335.2</c:v>
                </c:pt>
                <c:pt idx="177">
                  <c:v>335.4</c:v>
                </c:pt>
                <c:pt idx="178">
                  <c:v>335.6</c:v>
                </c:pt>
                <c:pt idx="179">
                  <c:v>335.8</c:v>
                </c:pt>
                <c:pt idx="180">
                  <c:v>336</c:v>
                </c:pt>
                <c:pt idx="181">
                  <c:v>336.2</c:v>
                </c:pt>
                <c:pt idx="182">
                  <c:v>336.4</c:v>
                </c:pt>
                <c:pt idx="183">
                  <c:v>336.6</c:v>
                </c:pt>
                <c:pt idx="184">
                  <c:v>336.8</c:v>
                </c:pt>
                <c:pt idx="185">
                  <c:v>337</c:v>
                </c:pt>
                <c:pt idx="186">
                  <c:v>337.2</c:v>
                </c:pt>
                <c:pt idx="187">
                  <c:v>337.4</c:v>
                </c:pt>
                <c:pt idx="188">
                  <c:v>337.6</c:v>
                </c:pt>
                <c:pt idx="189">
                  <c:v>337.8</c:v>
                </c:pt>
                <c:pt idx="190">
                  <c:v>338</c:v>
                </c:pt>
                <c:pt idx="191">
                  <c:v>338.2</c:v>
                </c:pt>
                <c:pt idx="192">
                  <c:v>338.4</c:v>
                </c:pt>
                <c:pt idx="193">
                  <c:v>338.6</c:v>
                </c:pt>
                <c:pt idx="194">
                  <c:v>338.8</c:v>
                </c:pt>
                <c:pt idx="195">
                  <c:v>339</c:v>
                </c:pt>
                <c:pt idx="196">
                  <c:v>339.2</c:v>
                </c:pt>
                <c:pt idx="197">
                  <c:v>339.4</c:v>
                </c:pt>
                <c:pt idx="198">
                  <c:v>339.6</c:v>
                </c:pt>
                <c:pt idx="199">
                  <c:v>339.8</c:v>
                </c:pt>
                <c:pt idx="200">
                  <c:v>340</c:v>
                </c:pt>
                <c:pt idx="201">
                  <c:v>340.2</c:v>
                </c:pt>
                <c:pt idx="202">
                  <c:v>340.4</c:v>
                </c:pt>
                <c:pt idx="203">
                  <c:v>340.6</c:v>
                </c:pt>
                <c:pt idx="204">
                  <c:v>340.8</c:v>
                </c:pt>
                <c:pt idx="205">
                  <c:v>341</c:v>
                </c:pt>
                <c:pt idx="206">
                  <c:v>341.2</c:v>
                </c:pt>
                <c:pt idx="207">
                  <c:v>341.4</c:v>
                </c:pt>
                <c:pt idx="208">
                  <c:v>341.6</c:v>
                </c:pt>
                <c:pt idx="209">
                  <c:v>341.8</c:v>
                </c:pt>
                <c:pt idx="210">
                  <c:v>342</c:v>
                </c:pt>
                <c:pt idx="211">
                  <c:v>342.2</c:v>
                </c:pt>
                <c:pt idx="212">
                  <c:v>342.4</c:v>
                </c:pt>
                <c:pt idx="213">
                  <c:v>342.6</c:v>
                </c:pt>
                <c:pt idx="214">
                  <c:v>342.8</c:v>
                </c:pt>
                <c:pt idx="215">
                  <c:v>343</c:v>
                </c:pt>
                <c:pt idx="216">
                  <c:v>343.2</c:v>
                </c:pt>
                <c:pt idx="217">
                  <c:v>343.4</c:v>
                </c:pt>
                <c:pt idx="218">
                  <c:v>343.6</c:v>
                </c:pt>
                <c:pt idx="219">
                  <c:v>343.8</c:v>
                </c:pt>
                <c:pt idx="220">
                  <c:v>344</c:v>
                </c:pt>
                <c:pt idx="221">
                  <c:v>344.2</c:v>
                </c:pt>
                <c:pt idx="222">
                  <c:v>344.4</c:v>
                </c:pt>
                <c:pt idx="223">
                  <c:v>344.6</c:v>
                </c:pt>
                <c:pt idx="224">
                  <c:v>344.8</c:v>
                </c:pt>
                <c:pt idx="225">
                  <c:v>345</c:v>
                </c:pt>
                <c:pt idx="226">
                  <c:v>345.2</c:v>
                </c:pt>
                <c:pt idx="227">
                  <c:v>345.4</c:v>
                </c:pt>
                <c:pt idx="228">
                  <c:v>345.6</c:v>
                </c:pt>
                <c:pt idx="229">
                  <c:v>345.8</c:v>
                </c:pt>
                <c:pt idx="230">
                  <c:v>346</c:v>
                </c:pt>
                <c:pt idx="231">
                  <c:v>346.2</c:v>
                </c:pt>
                <c:pt idx="232">
                  <c:v>346.4</c:v>
                </c:pt>
                <c:pt idx="233">
                  <c:v>346.6</c:v>
                </c:pt>
                <c:pt idx="234">
                  <c:v>346.8</c:v>
                </c:pt>
                <c:pt idx="235">
                  <c:v>347</c:v>
                </c:pt>
                <c:pt idx="236">
                  <c:v>347.2</c:v>
                </c:pt>
                <c:pt idx="237">
                  <c:v>347.4</c:v>
                </c:pt>
                <c:pt idx="238">
                  <c:v>347.6</c:v>
                </c:pt>
                <c:pt idx="239">
                  <c:v>347.8</c:v>
                </c:pt>
                <c:pt idx="240">
                  <c:v>348</c:v>
                </c:pt>
                <c:pt idx="241">
                  <c:v>348.2</c:v>
                </c:pt>
                <c:pt idx="242">
                  <c:v>348.4</c:v>
                </c:pt>
                <c:pt idx="243">
                  <c:v>348.6</c:v>
                </c:pt>
                <c:pt idx="244">
                  <c:v>348.8</c:v>
                </c:pt>
                <c:pt idx="245">
                  <c:v>349</c:v>
                </c:pt>
                <c:pt idx="246">
                  <c:v>349.2</c:v>
                </c:pt>
                <c:pt idx="247">
                  <c:v>349.4</c:v>
                </c:pt>
                <c:pt idx="248">
                  <c:v>349.6</c:v>
                </c:pt>
                <c:pt idx="249">
                  <c:v>349.8</c:v>
                </c:pt>
                <c:pt idx="250">
                  <c:v>350</c:v>
                </c:pt>
                <c:pt idx="251">
                  <c:v>350.2</c:v>
                </c:pt>
                <c:pt idx="252">
                  <c:v>350.4</c:v>
                </c:pt>
                <c:pt idx="253">
                  <c:v>350.6</c:v>
                </c:pt>
                <c:pt idx="254">
                  <c:v>350.8</c:v>
                </c:pt>
                <c:pt idx="255">
                  <c:v>351</c:v>
                </c:pt>
                <c:pt idx="256">
                  <c:v>351.2</c:v>
                </c:pt>
                <c:pt idx="257">
                  <c:v>351.4</c:v>
                </c:pt>
                <c:pt idx="258">
                  <c:v>351.6</c:v>
                </c:pt>
                <c:pt idx="259">
                  <c:v>351.8</c:v>
                </c:pt>
                <c:pt idx="260">
                  <c:v>352</c:v>
                </c:pt>
                <c:pt idx="261">
                  <c:v>352.2</c:v>
                </c:pt>
                <c:pt idx="262">
                  <c:v>352.4</c:v>
                </c:pt>
                <c:pt idx="263">
                  <c:v>352.6</c:v>
                </c:pt>
                <c:pt idx="264">
                  <c:v>352.8</c:v>
                </c:pt>
                <c:pt idx="265">
                  <c:v>353</c:v>
                </c:pt>
                <c:pt idx="266">
                  <c:v>353.2</c:v>
                </c:pt>
                <c:pt idx="267">
                  <c:v>353.4</c:v>
                </c:pt>
                <c:pt idx="268">
                  <c:v>353.6</c:v>
                </c:pt>
                <c:pt idx="269">
                  <c:v>353.8</c:v>
                </c:pt>
                <c:pt idx="270">
                  <c:v>354</c:v>
                </c:pt>
                <c:pt idx="271">
                  <c:v>354.2</c:v>
                </c:pt>
                <c:pt idx="272">
                  <c:v>354.4</c:v>
                </c:pt>
                <c:pt idx="273">
                  <c:v>354.6</c:v>
                </c:pt>
                <c:pt idx="274">
                  <c:v>354.8</c:v>
                </c:pt>
                <c:pt idx="275">
                  <c:v>355</c:v>
                </c:pt>
                <c:pt idx="276">
                  <c:v>355.2</c:v>
                </c:pt>
                <c:pt idx="277">
                  <c:v>355.4</c:v>
                </c:pt>
                <c:pt idx="278">
                  <c:v>355.6</c:v>
                </c:pt>
                <c:pt idx="279">
                  <c:v>355.8</c:v>
                </c:pt>
                <c:pt idx="280">
                  <c:v>356</c:v>
                </c:pt>
                <c:pt idx="281">
                  <c:v>356.2</c:v>
                </c:pt>
                <c:pt idx="282">
                  <c:v>356.4</c:v>
                </c:pt>
                <c:pt idx="283">
                  <c:v>356.6</c:v>
                </c:pt>
                <c:pt idx="284">
                  <c:v>356.8</c:v>
                </c:pt>
                <c:pt idx="285">
                  <c:v>357</c:v>
                </c:pt>
                <c:pt idx="286">
                  <c:v>357.2</c:v>
                </c:pt>
                <c:pt idx="287">
                  <c:v>357.4</c:v>
                </c:pt>
                <c:pt idx="288">
                  <c:v>357.6</c:v>
                </c:pt>
                <c:pt idx="289">
                  <c:v>357.8</c:v>
                </c:pt>
                <c:pt idx="290">
                  <c:v>358</c:v>
                </c:pt>
                <c:pt idx="291">
                  <c:v>358.2</c:v>
                </c:pt>
                <c:pt idx="292">
                  <c:v>358.4</c:v>
                </c:pt>
                <c:pt idx="293">
                  <c:v>358.6</c:v>
                </c:pt>
                <c:pt idx="294">
                  <c:v>358.8</c:v>
                </c:pt>
                <c:pt idx="295">
                  <c:v>359</c:v>
                </c:pt>
                <c:pt idx="296">
                  <c:v>359.2</c:v>
                </c:pt>
                <c:pt idx="297">
                  <c:v>359.4</c:v>
                </c:pt>
                <c:pt idx="298">
                  <c:v>359.6</c:v>
                </c:pt>
                <c:pt idx="299">
                  <c:v>359.8</c:v>
                </c:pt>
                <c:pt idx="300">
                  <c:v>360</c:v>
                </c:pt>
                <c:pt idx="301">
                  <c:v>360.2</c:v>
                </c:pt>
                <c:pt idx="302">
                  <c:v>360.4</c:v>
                </c:pt>
                <c:pt idx="303">
                  <c:v>360.6</c:v>
                </c:pt>
                <c:pt idx="304">
                  <c:v>360.8</c:v>
                </c:pt>
                <c:pt idx="305">
                  <c:v>361</c:v>
                </c:pt>
                <c:pt idx="306">
                  <c:v>361.2</c:v>
                </c:pt>
                <c:pt idx="307">
                  <c:v>361.4</c:v>
                </c:pt>
                <c:pt idx="308">
                  <c:v>361.6</c:v>
                </c:pt>
                <c:pt idx="309">
                  <c:v>361.8</c:v>
                </c:pt>
                <c:pt idx="310">
                  <c:v>362</c:v>
                </c:pt>
                <c:pt idx="311">
                  <c:v>362.2</c:v>
                </c:pt>
                <c:pt idx="312">
                  <c:v>362.4</c:v>
                </c:pt>
                <c:pt idx="313">
                  <c:v>362.6</c:v>
                </c:pt>
                <c:pt idx="314">
                  <c:v>362.8</c:v>
                </c:pt>
                <c:pt idx="315">
                  <c:v>363</c:v>
                </c:pt>
                <c:pt idx="316">
                  <c:v>363.2</c:v>
                </c:pt>
                <c:pt idx="317">
                  <c:v>363.4</c:v>
                </c:pt>
                <c:pt idx="318">
                  <c:v>363.6</c:v>
                </c:pt>
                <c:pt idx="319">
                  <c:v>363.8</c:v>
                </c:pt>
                <c:pt idx="320">
                  <c:v>364</c:v>
                </c:pt>
                <c:pt idx="321">
                  <c:v>364.2</c:v>
                </c:pt>
                <c:pt idx="322">
                  <c:v>364.4</c:v>
                </c:pt>
                <c:pt idx="323">
                  <c:v>364.6</c:v>
                </c:pt>
                <c:pt idx="324">
                  <c:v>364.8</c:v>
                </c:pt>
                <c:pt idx="325">
                  <c:v>365</c:v>
                </c:pt>
                <c:pt idx="326">
                  <c:v>365.2</c:v>
                </c:pt>
                <c:pt idx="327">
                  <c:v>365.4</c:v>
                </c:pt>
                <c:pt idx="328">
                  <c:v>365.6</c:v>
                </c:pt>
                <c:pt idx="329">
                  <c:v>365.8</c:v>
                </c:pt>
                <c:pt idx="330">
                  <c:v>366</c:v>
                </c:pt>
                <c:pt idx="331">
                  <c:v>366.2</c:v>
                </c:pt>
                <c:pt idx="332">
                  <c:v>366.4</c:v>
                </c:pt>
                <c:pt idx="333">
                  <c:v>366.6</c:v>
                </c:pt>
                <c:pt idx="334">
                  <c:v>366.8</c:v>
                </c:pt>
                <c:pt idx="335">
                  <c:v>367</c:v>
                </c:pt>
                <c:pt idx="336">
                  <c:v>367.2</c:v>
                </c:pt>
                <c:pt idx="337">
                  <c:v>367.4</c:v>
                </c:pt>
                <c:pt idx="338">
                  <c:v>367.6</c:v>
                </c:pt>
                <c:pt idx="339">
                  <c:v>367.8</c:v>
                </c:pt>
                <c:pt idx="340">
                  <c:v>368</c:v>
                </c:pt>
                <c:pt idx="341">
                  <c:v>368.2</c:v>
                </c:pt>
                <c:pt idx="342">
                  <c:v>368.4</c:v>
                </c:pt>
                <c:pt idx="343">
                  <c:v>368.6</c:v>
                </c:pt>
                <c:pt idx="344">
                  <c:v>368.8</c:v>
                </c:pt>
                <c:pt idx="345">
                  <c:v>369</c:v>
                </c:pt>
                <c:pt idx="346">
                  <c:v>369.2</c:v>
                </c:pt>
                <c:pt idx="347">
                  <c:v>369.4</c:v>
                </c:pt>
                <c:pt idx="348">
                  <c:v>369.6</c:v>
                </c:pt>
                <c:pt idx="349">
                  <c:v>369.8</c:v>
                </c:pt>
                <c:pt idx="350">
                  <c:v>370</c:v>
                </c:pt>
                <c:pt idx="351">
                  <c:v>370.2</c:v>
                </c:pt>
                <c:pt idx="352">
                  <c:v>370.4</c:v>
                </c:pt>
                <c:pt idx="353">
                  <c:v>370.6</c:v>
                </c:pt>
                <c:pt idx="354">
                  <c:v>370.8</c:v>
                </c:pt>
                <c:pt idx="355">
                  <c:v>371</c:v>
                </c:pt>
                <c:pt idx="356">
                  <c:v>371.2</c:v>
                </c:pt>
                <c:pt idx="357">
                  <c:v>371.4</c:v>
                </c:pt>
                <c:pt idx="358">
                  <c:v>371.6</c:v>
                </c:pt>
                <c:pt idx="359">
                  <c:v>371.8</c:v>
                </c:pt>
                <c:pt idx="360">
                  <c:v>372</c:v>
                </c:pt>
                <c:pt idx="361">
                  <c:v>372.2</c:v>
                </c:pt>
                <c:pt idx="362">
                  <c:v>372.4</c:v>
                </c:pt>
                <c:pt idx="363">
                  <c:v>372.6</c:v>
                </c:pt>
                <c:pt idx="364">
                  <c:v>372.8</c:v>
                </c:pt>
                <c:pt idx="365">
                  <c:v>373</c:v>
                </c:pt>
                <c:pt idx="366">
                  <c:v>373.2</c:v>
                </c:pt>
                <c:pt idx="367">
                  <c:v>373.4</c:v>
                </c:pt>
                <c:pt idx="368">
                  <c:v>373.6</c:v>
                </c:pt>
                <c:pt idx="369">
                  <c:v>373.8</c:v>
                </c:pt>
                <c:pt idx="370">
                  <c:v>374</c:v>
                </c:pt>
                <c:pt idx="371">
                  <c:v>374.2</c:v>
                </c:pt>
                <c:pt idx="372">
                  <c:v>374.4</c:v>
                </c:pt>
                <c:pt idx="373">
                  <c:v>374.6</c:v>
                </c:pt>
                <c:pt idx="374">
                  <c:v>374.8</c:v>
                </c:pt>
                <c:pt idx="375">
                  <c:v>375</c:v>
                </c:pt>
                <c:pt idx="376">
                  <c:v>375.2</c:v>
                </c:pt>
                <c:pt idx="377">
                  <c:v>375.4</c:v>
                </c:pt>
                <c:pt idx="378">
                  <c:v>375.6</c:v>
                </c:pt>
                <c:pt idx="379">
                  <c:v>375.8</c:v>
                </c:pt>
                <c:pt idx="380">
                  <c:v>376</c:v>
                </c:pt>
                <c:pt idx="381">
                  <c:v>376.2</c:v>
                </c:pt>
                <c:pt idx="382">
                  <c:v>376.4</c:v>
                </c:pt>
                <c:pt idx="383">
                  <c:v>376.6</c:v>
                </c:pt>
                <c:pt idx="384">
                  <c:v>376.8</c:v>
                </c:pt>
                <c:pt idx="385">
                  <c:v>377</c:v>
                </c:pt>
                <c:pt idx="386">
                  <c:v>377.2</c:v>
                </c:pt>
                <c:pt idx="387">
                  <c:v>377.4</c:v>
                </c:pt>
                <c:pt idx="388">
                  <c:v>377.6</c:v>
                </c:pt>
                <c:pt idx="389">
                  <c:v>377.8</c:v>
                </c:pt>
                <c:pt idx="390">
                  <c:v>378</c:v>
                </c:pt>
                <c:pt idx="391">
                  <c:v>378.2</c:v>
                </c:pt>
                <c:pt idx="392">
                  <c:v>378.4</c:v>
                </c:pt>
                <c:pt idx="393">
                  <c:v>378.6</c:v>
                </c:pt>
                <c:pt idx="394">
                  <c:v>378.8</c:v>
                </c:pt>
                <c:pt idx="395">
                  <c:v>379</c:v>
                </c:pt>
                <c:pt idx="396">
                  <c:v>379.2</c:v>
                </c:pt>
                <c:pt idx="397">
                  <c:v>379.4</c:v>
                </c:pt>
                <c:pt idx="398">
                  <c:v>379.6</c:v>
                </c:pt>
                <c:pt idx="399">
                  <c:v>379.8</c:v>
                </c:pt>
                <c:pt idx="400">
                  <c:v>380</c:v>
                </c:pt>
                <c:pt idx="401">
                  <c:v>380.2</c:v>
                </c:pt>
                <c:pt idx="402">
                  <c:v>380.4</c:v>
                </c:pt>
                <c:pt idx="403">
                  <c:v>380.6</c:v>
                </c:pt>
                <c:pt idx="404">
                  <c:v>380.8</c:v>
                </c:pt>
                <c:pt idx="405">
                  <c:v>381</c:v>
                </c:pt>
                <c:pt idx="406">
                  <c:v>381.2</c:v>
                </c:pt>
                <c:pt idx="407">
                  <c:v>381.4</c:v>
                </c:pt>
                <c:pt idx="408">
                  <c:v>381.6</c:v>
                </c:pt>
                <c:pt idx="409">
                  <c:v>381.8</c:v>
                </c:pt>
                <c:pt idx="410">
                  <c:v>382</c:v>
                </c:pt>
                <c:pt idx="411">
                  <c:v>382.2</c:v>
                </c:pt>
                <c:pt idx="412">
                  <c:v>382.4</c:v>
                </c:pt>
                <c:pt idx="413">
                  <c:v>382.6</c:v>
                </c:pt>
                <c:pt idx="414">
                  <c:v>382.8</c:v>
                </c:pt>
                <c:pt idx="415">
                  <c:v>383</c:v>
                </c:pt>
                <c:pt idx="416">
                  <c:v>383.2</c:v>
                </c:pt>
                <c:pt idx="417">
                  <c:v>383.4</c:v>
                </c:pt>
                <c:pt idx="418">
                  <c:v>383.6</c:v>
                </c:pt>
                <c:pt idx="419">
                  <c:v>383.8</c:v>
                </c:pt>
                <c:pt idx="420">
                  <c:v>384</c:v>
                </c:pt>
                <c:pt idx="421">
                  <c:v>384.2</c:v>
                </c:pt>
                <c:pt idx="422">
                  <c:v>384.4</c:v>
                </c:pt>
                <c:pt idx="423">
                  <c:v>384.6</c:v>
                </c:pt>
                <c:pt idx="424">
                  <c:v>384.8</c:v>
                </c:pt>
                <c:pt idx="425">
                  <c:v>385</c:v>
                </c:pt>
                <c:pt idx="426">
                  <c:v>385.2</c:v>
                </c:pt>
                <c:pt idx="427">
                  <c:v>385.4</c:v>
                </c:pt>
                <c:pt idx="428">
                  <c:v>385.6</c:v>
                </c:pt>
                <c:pt idx="429">
                  <c:v>385.8</c:v>
                </c:pt>
                <c:pt idx="430">
                  <c:v>386</c:v>
                </c:pt>
                <c:pt idx="431">
                  <c:v>386.2</c:v>
                </c:pt>
                <c:pt idx="432">
                  <c:v>386.4</c:v>
                </c:pt>
                <c:pt idx="433">
                  <c:v>386.6</c:v>
                </c:pt>
                <c:pt idx="434">
                  <c:v>386.8</c:v>
                </c:pt>
                <c:pt idx="435">
                  <c:v>387</c:v>
                </c:pt>
                <c:pt idx="436">
                  <c:v>387.2</c:v>
                </c:pt>
                <c:pt idx="437">
                  <c:v>387.4</c:v>
                </c:pt>
                <c:pt idx="438">
                  <c:v>387.6</c:v>
                </c:pt>
                <c:pt idx="439">
                  <c:v>387.8</c:v>
                </c:pt>
                <c:pt idx="440">
                  <c:v>388</c:v>
                </c:pt>
                <c:pt idx="441">
                  <c:v>388.2</c:v>
                </c:pt>
                <c:pt idx="442">
                  <c:v>388.4</c:v>
                </c:pt>
                <c:pt idx="443">
                  <c:v>388.6</c:v>
                </c:pt>
                <c:pt idx="444">
                  <c:v>388.8</c:v>
                </c:pt>
                <c:pt idx="445">
                  <c:v>389</c:v>
                </c:pt>
                <c:pt idx="446">
                  <c:v>389.2</c:v>
                </c:pt>
                <c:pt idx="447">
                  <c:v>389.4</c:v>
                </c:pt>
                <c:pt idx="448">
                  <c:v>389.6</c:v>
                </c:pt>
                <c:pt idx="449">
                  <c:v>389.8</c:v>
                </c:pt>
                <c:pt idx="450">
                  <c:v>390</c:v>
                </c:pt>
                <c:pt idx="451">
                  <c:v>390.2</c:v>
                </c:pt>
                <c:pt idx="452">
                  <c:v>390.4</c:v>
                </c:pt>
                <c:pt idx="453">
                  <c:v>390.6</c:v>
                </c:pt>
                <c:pt idx="454">
                  <c:v>390.8</c:v>
                </c:pt>
                <c:pt idx="455">
                  <c:v>391</c:v>
                </c:pt>
                <c:pt idx="456">
                  <c:v>391.2</c:v>
                </c:pt>
                <c:pt idx="457">
                  <c:v>391.4</c:v>
                </c:pt>
                <c:pt idx="458">
                  <c:v>391.6</c:v>
                </c:pt>
                <c:pt idx="459">
                  <c:v>391.8</c:v>
                </c:pt>
                <c:pt idx="460">
                  <c:v>392</c:v>
                </c:pt>
                <c:pt idx="461">
                  <c:v>392.2</c:v>
                </c:pt>
                <c:pt idx="462">
                  <c:v>392.4</c:v>
                </c:pt>
                <c:pt idx="463">
                  <c:v>392.6</c:v>
                </c:pt>
                <c:pt idx="464">
                  <c:v>392.8</c:v>
                </c:pt>
                <c:pt idx="465">
                  <c:v>393</c:v>
                </c:pt>
                <c:pt idx="466">
                  <c:v>393.2</c:v>
                </c:pt>
                <c:pt idx="467">
                  <c:v>393.4</c:v>
                </c:pt>
                <c:pt idx="468">
                  <c:v>393.6</c:v>
                </c:pt>
                <c:pt idx="469">
                  <c:v>393.8</c:v>
                </c:pt>
                <c:pt idx="470">
                  <c:v>394</c:v>
                </c:pt>
                <c:pt idx="471">
                  <c:v>394.2</c:v>
                </c:pt>
                <c:pt idx="472">
                  <c:v>394.4</c:v>
                </c:pt>
                <c:pt idx="473">
                  <c:v>394.6</c:v>
                </c:pt>
                <c:pt idx="474">
                  <c:v>394.8</c:v>
                </c:pt>
                <c:pt idx="475">
                  <c:v>395</c:v>
                </c:pt>
                <c:pt idx="476">
                  <c:v>395.2</c:v>
                </c:pt>
                <c:pt idx="477">
                  <c:v>395.4</c:v>
                </c:pt>
                <c:pt idx="478">
                  <c:v>395.6</c:v>
                </c:pt>
                <c:pt idx="479">
                  <c:v>395.8</c:v>
                </c:pt>
                <c:pt idx="480">
                  <c:v>396</c:v>
                </c:pt>
                <c:pt idx="481">
                  <c:v>396.2</c:v>
                </c:pt>
                <c:pt idx="482">
                  <c:v>396.4</c:v>
                </c:pt>
                <c:pt idx="483">
                  <c:v>396.6</c:v>
                </c:pt>
                <c:pt idx="484">
                  <c:v>396.8</c:v>
                </c:pt>
                <c:pt idx="485">
                  <c:v>397</c:v>
                </c:pt>
                <c:pt idx="486">
                  <c:v>397.2</c:v>
                </c:pt>
                <c:pt idx="487">
                  <c:v>397.4</c:v>
                </c:pt>
                <c:pt idx="488">
                  <c:v>397.6</c:v>
                </c:pt>
                <c:pt idx="489">
                  <c:v>397.8</c:v>
                </c:pt>
                <c:pt idx="490">
                  <c:v>398</c:v>
                </c:pt>
                <c:pt idx="491">
                  <c:v>398.2</c:v>
                </c:pt>
                <c:pt idx="492">
                  <c:v>398.4</c:v>
                </c:pt>
                <c:pt idx="493">
                  <c:v>398.6</c:v>
                </c:pt>
                <c:pt idx="494">
                  <c:v>398.8</c:v>
                </c:pt>
                <c:pt idx="495">
                  <c:v>399</c:v>
                </c:pt>
                <c:pt idx="496">
                  <c:v>399.2</c:v>
                </c:pt>
                <c:pt idx="497">
                  <c:v>399.4</c:v>
                </c:pt>
                <c:pt idx="498">
                  <c:v>399.6</c:v>
                </c:pt>
                <c:pt idx="499">
                  <c:v>399.8</c:v>
                </c:pt>
                <c:pt idx="500">
                  <c:v>400</c:v>
                </c:pt>
                <c:pt idx="501">
                  <c:v>400.2</c:v>
                </c:pt>
                <c:pt idx="502">
                  <c:v>400.4</c:v>
                </c:pt>
                <c:pt idx="503">
                  <c:v>400.6</c:v>
                </c:pt>
                <c:pt idx="504">
                  <c:v>400.8</c:v>
                </c:pt>
                <c:pt idx="505">
                  <c:v>401</c:v>
                </c:pt>
                <c:pt idx="506">
                  <c:v>401.2</c:v>
                </c:pt>
                <c:pt idx="507">
                  <c:v>401.4</c:v>
                </c:pt>
                <c:pt idx="508">
                  <c:v>401.6</c:v>
                </c:pt>
                <c:pt idx="509">
                  <c:v>401.8</c:v>
                </c:pt>
                <c:pt idx="510">
                  <c:v>402</c:v>
                </c:pt>
                <c:pt idx="511">
                  <c:v>402.2</c:v>
                </c:pt>
                <c:pt idx="512">
                  <c:v>402.4</c:v>
                </c:pt>
                <c:pt idx="513">
                  <c:v>402.6</c:v>
                </c:pt>
                <c:pt idx="514">
                  <c:v>402.8</c:v>
                </c:pt>
                <c:pt idx="515">
                  <c:v>403</c:v>
                </c:pt>
                <c:pt idx="516">
                  <c:v>403.2</c:v>
                </c:pt>
                <c:pt idx="517">
                  <c:v>403.4</c:v>
                </c:pt>
                <c:pt idx="518">
                  <c:v>403.6</c:v>
                </c:pt>
                <c:pt idx="519">
                  <c:v>403.8</c:v>
                </c:pt>
                <c:pt idx="520">
                  <c:v>404</c:v>
                </c:pt>
                <c:pt idx="521">
                  <c:v>404.2</c:v>
                </c:pt>
                <c:pt idx="522">
                  <c:v>404.4</c:v>
                </c:pt>
                <c:pt idx="523">
                  <c:v>404.6</c:v>
                </c:pt>
                <c:pt idx="524">
                  <c:v>404.8</c:v>
                </c:pt>
                <c:pt idx="525">
                  <c:v>405</c:v>
                </c:pt>
                <c:pt idx="526">
                  <c:v>405.2</c:v>
                </c:pt>
                <c:pt idx="527">
                  <c:v>405.4</c:v>
                </c:pt>
                <c:pt idx="528">
                  <c:v>405.6</c:v>
                </c:pt>
                <c:pt idx="529">
                  <c:v>405.8</c:v>
                </c:pt>
                <c:pt idx="530">
                  <c:v>406</c:v>
                </c:pt>
                <c:pt idx="531">
                  <c:v>406.2</c:v>
                </c:pt>
                <c:pt idx="532">
                  <c:v>406.4</c:v>
                </c:pt>
                <c:pt idx="533">
                  <c:v>406.6</c:v>
                </c:pt>
                <c:pt idx="534">
                  <c:v>406.8</c:v>
                </c:pt>
                <c:pt idx="535">
                  <c:v>407</c:v>
                </c:pt>
                <c:pt idx="536">
                  <c:v>407.2</c:v>
                </c:pt>
                <c:pt idx="537">
                  <c:v>407.4</c:v>
                </c:pt>
                <c:pt idx="538">
                  <c:v>407.6</c:v>
                </c:pt>
                <c:pt idx="539">
                  <c:v>407.8</c:v>
                </c:pt>
                <c:pt idx="540">
                  <c:v>408</c:v>
                </c:pt>
                <c:pt idx="541">
                  <c:v>408.2</c:v>
                </c:pt>
                <c:pt idx="542">
                  <c:v>408.4</c:v>
                </c:pt>
                <c:pt idx="543">
                  <c:v>408.6</c:v>
                </c:pt>
                <c:pt idx="544">
                  <c:v>408.8</c:v>
                </c:pt>
                <c:pt idx="545">
                  <c:v>409</c:v>
                </c:pt>
                <c:pt idx="546">
                  <c:v>409.2</c:v>
                </c:pt>
                <c:pt idx="547">
                  <c:v>409.4</c:v>
                </c:pt>
                <c:pt idx="548">
                  <c:v>409.6</c:v>
                </c:pt>
                <c:pt idx="549">
                  <c:v>409.8</c:v>
                </c:pt>
                <c:pt idx="550">
                  <c:v>410</c:v>
                </c:pt>
                <c:pt idx="551">
                  <c:v>410.2</c:v>
                </c:pt>
                <c:pt idx="552">
                  <c:v>410.4</c:v>
                </c:pt>
                <c:pt idx="553">
                  <c:v>410.6</c:v>
                </c:pt>
                <c:pt idx="554">
                  <c:v>410.8</c:v>
                </c:pt>
                <c:pt idx="555">
                  <c:v>411</c:v>
                </c:pt>
                <c:pt idx="556">
                  <c:v>411.2</c:v>
                </c:pt>
                <c:pt idx="557">
                  <c:v>411.4</c:v>
                </c:pt>
                <c:pt idx="558">
                  <c:v>411.6</c:v>
                </c:pt>
                <c:pt idx="559">
                  <c:v>411.8</c:v>
                </c:pt>
                <c:pt idx="560">
                  <c:v>412</c:v>
                </c:pt>
                <c:pt idx="561">
                  <c:v>412.2</c:v>
                </c:pt>
                <c:pt idx="562">
                  <c:v>412.4</c:v>
                </c:pt>
                <c:pt idx="563">
                  <c:v>412.6</c:v>
                </c:pt>
                <c:pt idx="564">
                  <c:v>412.8</c:v>
                </c:pt>
                <c:pt idx="565">
                  <c:v>413</c:v>
                </c:pt>
                <c:pt idx="566">
                  <c:v>413.2</c:v>
                </c:pt>
                <c:pt idx="567">
                  <c:v>413.4</c:v>
                </c:pt>
                <c:pt idx="568">
                  <c:v>413.6</c:v>
                </c:pt>
                <c:pt idx="569">
                  <c:v>413.8</c:v>
                </c:pt>
                <c:pt idx="570">
                  <c:v>414</c:v>
                </c:pt>
                <c:pt idx="571">
                  <c:v>414.2</c:v>
                </c:pt>
                <c:pt idx="572">
                  <c:v>414.4</c:v>
                </c:pt>
                <c:pt idx="573">
                  <c:v>414.6</c:v>
                </c:pt>
                <c:pt idx="574">
                  <c:v>414.8</c:v>
                </c:pt>
                <c:pt idx="575">
                  <c:v>415</c:v>
                </c:pt>
                <c:pt idx="576">
                  <c:v>415.2</c:v>
                </c:pt>
                <c:pt idx="577">
                  <c:v>415.4</c:v>
                </c:pt>
                <c:pt idx="578">
                  <c:v>415.6</c:v>
                </c:pt>
                <c:pt idx="579">
                  <c:v>415.8</c:v>
                </c:pt>
                <c:pt idx="580">
                  <c:v>416</c:v>
                </c:pt>
                <c:pt idx="581">
                  <c:v>416.2</c:v>
                </c:pt>
                <c:pt idx="582">
                  <c:v>416.4</c:v>
                </c:pt>
                <c:pt idx="583">
                  <c:v>416.6</c:v>
                </c:pt>
                <c:pt idx="584">
                  <c:v>416.8</c:v>
                </c:pt>
                <c:pt idx="585">
                  <c:v>417</c:v>
                </c:pt>
                <c:pt idx="586">
                  <c:v>417.2</c:v>
                </c:pt>
                <c:pt idx="587">
                  <c:v>417.4</c:v>
                </c:pt>
                <c:pt idx="588">
                  <c:v>417.6</c:v>
                </c:pt>
                <c:pt idx="589">
                  <c:v>417.8</c:v>
                </c:pt>
                <c:pt idx="590">
                  <c:v>418</c:v>
                </c:pt>
                <c:pt idx="591">
                  <c:v>418.2</c:v>
                </c:pt>
                <c:pt idx="592">
                  <c:v>418.4</c:v>
                </c:pt>
                <c:pt idx="593">
                  <c:v>418.6</c:v>
                </c:pt>
                <c:pt idx="594">
                  <c:v>418.8</c:v>
                </c:pt>
                <c:pt idx="595">
                  <c:v>419</c:v>
                </c:pt>
                <c:pt idx="596">
                  <c:v>419.2</c:v>
                </c:pt>
                <c:pt idx="597">
                  <c:v>419.4</c:v>
                </c:pt>
                <c:pt idx="598">
                  <c:v>419.6</c:v>
                </c:pt>
                <c:pt idx="599">
                  <c:v>419.8</c:v>
                </c:pt>
                <c:pt idx="600">
                  <c:v>420</c:v>
                </c:pt>
                <c:pt idx="601">
                  <c:v>420.2</c:v>
                </c:pt>
                <c:pt idx="602">
                  <c:v>420.4</c:v>
                </c:pt>
                <c:pt idx="603">
                  <c:v>420.6</c:v>
                </c:pt>
                <c:pt idx="604">
                  <c:v>420.8</c:v>
                </c:pt>
                <c:pt idx="605">
                  <c:v>421</c:v>
                </c:pt>
                <c:pt idx="606">
                  <c:v>421.2</c:v>
                </c:pt>
                <c:pt idx="607">
                  <c:v>421.4</c:v>
                </c:pt>
                <c:pt idx="608">
                  <c:v>421.6</c:v>
                </c:pt>
                <c:pt idx="609">
                  <c:v>421.8</c:v>
                </c:pt>
                <c:pt idx="610">
                  <c:v>422</c:v>
                </c:pt>
                <c:pt idx="611">
                  <c:v>422.2</c:v>
                </c:pt>
                <c:pt idx="612">
                  <c:v>422.4</c:v>
                </c:pt>
                <c:pt idx="613">
                  <c:v>422.6</c:v>
                </c:pt>
                <c:pt idx="614">
                  <c:v>422.8</c:v>
                </c:pt>
                <c:pt idx="615">
                  <c:v>423</c:v>
                </c:pt>
                <c:pt idx="616">
                  <c:v>423.2</c:v>
                </c:pt>
                <c:pt idx="617">
                  <c:v>423.4</c:v>
                </c:pt>
                <c:pt idx="618">
                  <c:v>423.6</c:v>
                </c:pt>
                <c:pt idx="619">
                  <c:v>423.8</c:v>
                </c:pt>
                <c:pt idx="620">
                  <c:v>424</c:v>
                </c:pt>
                <c:pt idx="621">
                  <c:v>424.2</c:v>
                </c:pt>
                <c:pt idx="622">
                  <c:v>424.4</c:v>
                </c:pt>
                <c:pt idx="623">
                  <c:v>424.6</c:v>
                </c:pt>
                <c:pt idx="624">
                  <c:v>424.8</c:v>
                </c:pt>
                <c:pt idx="625">
                  <c:v>425</c:v>
                </c:pt>
                <c:pt idx="626">
                  <c:v>425.2</c:v>
                </c:pt>
                <c:pt idx="627">
                  <c:v>425.4</c:v>
                </c:pt>
                <c:pt idx="628">
                  <c:v>425.6</c:v>
                </c:pt>
                <c:pt idx="629">
                  <c:v>425.8</c:v>
                </c:pt>
                <c:pt idx="630">
                  <c:v>426</c:v>
                </c:pt>
                <c:pt idx="631">
                  <c:v>426.2</c:v>
                </c:pt>
                <c:pt idx="632">
                  <c:v>426.4</c:v>
                </c:pt>
                <c:pt idx="633">
                  <c:v>426.6</c:v>
                </c:pt>
                <c:pt idx="634">
                  <c:v>426.8</c:v>
                </c:pt>
                <c:pt idx="635">
                  <c:v>427</c:v>
                </c:pt>
                <c:pt idx="636">
                  <c:v>427.2</c:v>
                </c:pt>
                <c:pt idx="637">
                  <c:v>427.4</c:v>
                </c:pt>
                <c:pt idx="638">
                  <c:v>427.6</c:v>
                </c:pt>
                <c:pt idx="639">
                  <c:v>427.8</c:v>
                </c:pt>
                <c:pt idx="640">
                  <c:v>428</c:v>
                </c:pt>
                <c:pt idx="641">
                  <c:v>428.2</c:v>
                </c:pt>
                <c:pt idx="642">
                  <c:v>428.4</c:v>
                </c:pt>
                <c:pt idx="643">
                  <c:v>428.6</c:v>
                </c:pt>
                <c:pt idx="644">
                  <c:v>428.8</c:v>
                </c:pt>
                <c:pt idx="645">
                  <c:v>429</c:v>
                </c:pt>
                <c:pt idx="646">
                  <c:v>429.2</c:v>
                </c:pt>
                <c:pt idx="647">
                  <c:v>429.4</c:v>
                </c:pt>
                <c:pt idx="648">
                  <c:v>429.6</c:v>
                </c:pt>
                <c:pt idx="649">
                  <c:v>429.8</c:v>
                </c:pt>
                <c:pt idx="650">
                  <c:v>430</c:v>
                </c:pt>
                <c:pt idx="651">
                  <c:v>430.2</c:v>
                </c:pt>
                <c:pt idx="652">
                  <c:v>430.4</c:v>
                </c:pt>
                <c:pt idx="653">
                  <c:v>430.6</c:v>
                </c:pt>
                <c:pt idx="654">
                  <c:v>430.8</c:v>
                </c:pt>
                <c:pt idx="655">
                  <c:v>431</c:v>
                </c:pt>
                <c:pt idx="656">
                  <c:v>431.2</c:v>
                </c:pt>
                <c:pt idx="657">
                  <c:v>431.4</c:v>
                </c:pt>
                <c:pt idx="658">
                  <c:v>431.6</c:v>
                </c:pt>
                <c:pt idx="659">
                  <c:v>431.8</c:v>
                </c:pt>
                <c:pt idx="660">
                  <c:v>432</c:v>
                </c:pt>
                <c:pt idx="661">
                  <c:v>432.2</c:v>
                </c:pt>
                <c:pt idx="662">
                  <c:v>432.4</c:v>
                </c:pt>
                <c:pt idx="663">
                  <c:v>432.6</c:v>
                </c:pt>
                <c:pt idx="664">
                  <c:v>432.8</c:v>
                </c:pt>
                <c:pt idx="665">
                  <c:v>433</c:v>
                </c:pt>
                <c:pt idx="666">
                  <c:v>433.2</c:v>
                </c:pt>
                <c:pt idx="667">
                  <c:v>433.4</c:v>
                </c:pt>
                <c:pt idx="668">
                  <c:v>433.6</c:v>
                </c:pt>
                <c:pt idx="669">
                  <c:v>433.8</c:v>
                </c:pt>
                <c:pt idx="670">
                  <c:v>434</c:v>
                </c:pt>
                <c:pt idx="671">
                  <c:v>434.2</c:v>
                </c:pt>
                <c:pt idx="672">
                  <c:v>434.4</c:v>
                </c:pt>
                <c:pt idx="673">
                  <c:v>434.6</c:v>
                </c:pt>
                <c:pt idx="674">
                  <c:v>434.8</c:v>
                </c:pt>
                <c:pt idx="675">
                  <c:v>435</c:v>
                </c:pt>
                <c:pt idx="676">
                  <c:v>435.2</c:v>
                </c:pt>
                <c:pt idx="677">
                  <c:v>435.4</c:v>
                </c:pt>
                <c:pt idx="678">
                  <c:v>435.6</c:v>
                </c:pt>
                <c:pt idx="679">
                  <c:v>435.8</c:v>
                </c:pt>
                <c:pt idx="680">
                  <c:v>436</c:v>
                </c:pt>
                <c:pt idx="681">
                  <c:v>436.2</c:v>
                </c:pt>
                <c:pt idx="682">
                  <c:v>436.4</c:v>
                </c:pt>
                <c:pt idx="683">
                  <c:v>436.6</c:v>
                </c:pt>
                <c:pt idx="684">
                  <c:v>436.8</c:v>
                </c:pt>
                <c:pt idx="685">
                  <c:v>437</c:v>
                </c:pt>
                <c:pt idx="686">
                  <c:v>437.2</c:v>
                </c:pt>
                <c:pt idx="687">
                  <c:v>437.4</c:v>
                </c:pt>
                <c:pt idx="688">
                  <c:v>437.6</c:v>
                </c:pt>
                <c:pt idx="689">
                  <c:v>437.8</c:v>
                </c:pt>
                <c:pt idx="690">
                  <c:v>438</c:v>
                </c:pt>
                <c:pt idx="691">
                  <c:v>438.2</c:v>
                </c:pt>
                <c:pt idx="692">
                  <c:v>438.4</c:v>
                </c:pt>
                <c:pt idx="693">
                  <c:v>438.6</c:v>
                </c:pt>
                <c:pt idx="694">
                  <c:v>438.8</c:v>
                </c:pt>
                <c:pt idx="695">
                  <c:v>439</c:v>
                </c:pt>
                <c:pt idx="696">
                  <c:v>439.2</c:v>
                </c:pt>
                <c:pt idx="697">
                  <c:v>439.4</c:v>
                </c:pt>
                <c:pt idx="698">
                  <c:v>439.6</c:v>
                </c:pt>
                <c:pt idx="699">
                  <c:v>439.8</c:v>
                </c:pt>
                <c:pt idx="700">
                  <c:v>440</c:v>
                </c:pt>
                <c:pt idx="701">
                  <c:v>440.2</c:v>
                </c:pt>
                <c:pt idx="702">
                  <c:v>440.4</c:v>
                </c:pt>
                <c:pt idx="703">
                  <c:v>440.6</c:v>
                </c:pt>
                <c:pt idx="704">
                  <c:v>440.8</c:v>
                </c:pt>
                <c:pt idx="705">
                  <c:v>441</c:v>
                </c:pt>
                <c:pt idx="706">
                  <c:v>441.2</c:v>
                </c:pt>
                <c:pt idx="707">
                  <c:v>441.4</c:v>
                </c:pt>
                <c:pt idx="708">
                  <c:v>441.6</c:v>
                </c:pt>
                <c:pt idx="709">
                  <c:v>441.8</c:v>
                </c:pt>
                <c:pt idx="710">
                  <c:v>442</c:v>
                </c:pt>
                <c:pt idx="711">
                  <c:v>442.2</c:v>
                </c:pt>
                <c:pt idx="712">
                  <c:v>442.4</c:v>
                </c:pt>
                <c:pt idx="713">
                  <c:v>442.6</c:v>
                </c:pt>
                <c:pt idx="714">
                  <c:v>442.8</c:v>
                </c:pt>
                <c:pt idx="715">
                  <c:v>443</c:v>
                </c:pt>
                <c:pt idx="716">
                  <c:v>443.2</c:v>
                </c:pt>
                <c:pt idx="717">
                  <c:v>443.4</c:v>
                </c:pt>
                <c:pt idx="718">
                  <c:v>443.6</c:v>
                </c:pt>
                <c:pt idx="719">
                  <c:v>443.8</c:v>
                </c:pt>
                <c:pt idx="720">
                  <c:v>444</c:v>
                </c:pt>
                <c:pt idx="721">
                  <c:v>444.2</c:v>
                </c:pt>
                <c:pt idx="722">
                  <c:v>444.4</c:v>
                </c:pt>
                <c:pt idx="723">
                  <c:v>444.6</c:v>
                </c:pt>
                <c:pt idx="724">
                  <c:v>444.8</c:v>
                </c:pt>
                <c:pt idx="725">
                  <c:v>445</c:v>
                </c:pt>
                <c:pt idx="726">
                  <c:v>445.2</c:v>
                </c:pt>
                <c:pt idx="727">
                  <c:v>445.4</c:v>
                </c:pt>
                <c:pt idx="728">
                  <c:v>445.6</c:v>
                </c:pt>
                <c:pt idx="729">
                  <c:v>445.8</c:v>
                </c:pt>
                <c:pt idx="730">
                  <c:v>446</c:v>
                </c:pt>
                <c:pt idx="731">
                  <c:v>446.2</c:v>
                </c:pt>
                <c:pt idx="732">
                  <c:v>446.4</c:v>
                </c:pt>
                <c:pt idx="733">
                  <c:v>446.6</c:v>
                </c:pt>
                <c:pt idx="734">
                  <c:v>446.8</c:v>
                </c:pt>
                <c:pt idx="735">
                  <c:v>447</c:v>
                </c:pt>
                <c:pt idx="736">
                  <c:v>447.2</c:v>
                </c:pt>
                <c:pt idx="737">
                  <c:v>447.4</c:v>
                </c:pt>
                <c:pt idx="738">
                  <c:v>447.6</c:v>
                </c:pt>
                <c:pt idx="739">
                  <c:v>447.8</c:v>
                </c:pt>
                <c:pt idx="740">
                  <c:v>448</c:v>
                </c:pt>
                <c:pt idx="741">
                  <c:v>448.2</c:v>
                </c:pt>
                <c:pt idx="742">
                  <c:v>448.4</c:v>
                </c:pt>
                <c:pt idx="743">
                  <c:v>448.6</c:v>
                </c:pt>
                <c:pt idx="744">
                  <c:v>448.8</c:v>
                </c:pt>
                <c:pt idx="745">
                  <c:v>449</c:v>
                </c:pt>
                <c:pt idx="746">
                  <c:v>449.2</c:v>
                </c:pt>
                <c:pt idx="747">
                  <c:v>449.4</c:v>
                </c:pt>
                <c:pt idx="748">
                  <c:v>449.6</c:v>
                </c:pt>
                <c:pt idx="749">
                  <c:v>449.8</c:v>
                </c:pt>
                <c:pt idx="750">
                  <c:v>450</c:v>
                </c:pt>
                <c:pt idx="751">
                  <c:v>450.2</c:v>
                </c:pt>
                <c:pt idx="752">
                  <c:v>450.4</c:v>
                </c:pt>
                <c:pt idx="753">
                  <c:v>450.6</c:v>
                </c:pt>
                <c:pt idx="754">
                  <c:v>450.8</c:v>
                </c:pt>
                <c:pt idx="755">
                  <c:v>451</c:v>
                </c:pt>
                <c:pt idx="756">
                  <c:v>451.2</c:v>
                </c:pt>
                <c:pt idx="757">
                  <c:v>451.4</c:v>
                </c:pt>
                <c:pt idx="758">
                  <c:v>451.6</c:v>
                </c:pt>
                <c:pt idx="759">
                  <c:v>451.8</c:v>
                </c:pt>
                <c:pt idx="760">
                  <c:v>452</c:v>
                </c:pt>
                <c:pt idx="761">
                  <c:v>452.2</c:v>
                </c:pt>
                <c:pt idx="762">
                  <c:v>452.4</c:v>
                </c:pt>
                <c:pt idx="763">
                  <c:v>452.6</c:v>
                </c:pt>
                <c:pt idx="764">
                  <c:v>452.8</c:v>
                </c:pt>
                <c:pt idx="765">
                  <c:v>453</c:v>
                </c:pt>
                <c:pt idx="766">
                  <c:v>453.2</c:v>
                </c:pt>
                <c:pt idx="767">
                  <c:v>453.4</c:v>
                </c:pt>
                <c:pt idx="768">
                  <c:v>453.6</c:v>
                </c:pt>
                <c:pt idx="769">
                  <c:v>453.8</c:v>
                </c:pt>
                <c:pt idx="770">
                  <c:v>454</c:v>
                </c:pt>
                <c:pt idx="771">
                  <c:v>454.2</c:v>
                </c:pt>
                <c:pt idx="772">
                  <c:v>454.4</c:v>
                </c:pt>
                <c:pt idx="773">
                  <c:v>454.6</c:v>
                </c:pt>
                <c:pt idx="774">
                  <c:v>454.8</c:v>
                </c:pt>
                <c:pt idx="775">
                  <c:v>455</c:v>
                </c:pt>
                <c:pt idx="776">
                  <c:v>455.2</c:v>
                </c:pt>
                <c:pt idx="777">
                  <c:v>455.4</c:v>
                </c:pt>
                <c:pt idx="778">
                  <c:v>455.6</c:v>
                </c:pt>
                <c:pt idx="779">
                  <c:v>455.8</c:v>
                </c:pt>
                <c:pt idx="780">
                  <c:v>456</c:v>
                </c:pt>
                <c:pt idx="781">
                  <c:v>456.2</c:v>
                </c:pt>
                <c:pt idx="782">
                  <c:v>456.4</c:v>
                </c:pt>
                <c:pt idx="783">
                  <c:v>456.6</c:v>
                </c:pt>
                <c:pt idx="784">
                  <c:v>456.8</c:v>
                </c:pt>
                <c:pt idx="785">
                  <c:v>457</c:v>
                </c:pt>
                <c:pt idx="786">
                  <c:v>457.2</c:v>
                </c:pt>
                <c:pt idx="787">
                  <c:v>457.4</c:v>
                </c:pt>
                <c:pt idx="788">
                  <c:v>457.6</c:v>
                </c:pt>
                <c:pt idx="789">
                  <c:v>457.8</c:v>
                </c:pt>
                <c:pt idx="790">
                  <c:v>458</c:v>
                </c:pt>
                <c:pt idx="791">
                  <c:v>458.2</c:v>
                </c:pt>
                <c:pt idx="792">
                  <c:v>458.4</c:v>
                </c:pt>
                <c:pt idx="793">
                  <c:v>458.6</c:v>
                </c:pt>
                <c:pt idx="794">
                  <c:v>458.8</c:v>
                </c:pt>
                <c:pt idx="795">
                  <c:v>459</c:v>
                </c:pt>
                <c:pt idx="796">
                  <c:v>459.2</c:v>
                </c:pt>
                <c:pt idx="797">
                  <c:v>459.4</c:v>
                </c:pt>
                <c:pt idx="798">
                  <c:v>459.6</c:v>
                </c:pt>
                <c:pt idx="799">
                  <c:v>459.8</c:v>
                </c:pt>
                <c:pt idx="800">
                  <c:v>460</c:v>
                </c:pt>
                <c:pt idx="801">
                  <c:v>460.2</c:v>
                </c:pt>
                <c:pt idx="802">
                  <c:v>460.4</c:v>
                </c:pt>
                <c:pt idx="803">
                  <c:v>460.6</c:v>
                </c:pt>
                <c:pt idx="804">
                  <c:v>460.8</c:v>
                </c:pt>
                <c:pt idx="805">
                  <c:v>461</c:v>
                </c:pt>
                <c:pt idx="806">
                  <c:v>461.2</c:v>
                </c:pt>
                <c:pt idx="807">
                  <c:v>461.4</c:v>
                </c:pt>
                <c:pt idx="808">
                  <c:v>461.6</c:v>
                </c:pt>
                <c:pt idx="809">
                  <c:v>461.8</c:v>
                </c:pt>
                <c:pt idx="810">
                  <c:v>462</c:v>
                </c:pt>
                <c:pt idx="811">
                  <c:v>462.2</c:v>
                </c:pt>
                <c:pt idx="812">
                  <c:v>462.4</c:v>
                </c:pt>
                <c:pt idx="813">
                  <c:v>462.6</c:v>
                </c:pt>
                <c:pt idx="814">
                  <c:v>462.8</c:v>
                </c:pt>
                <c:pt idx="815">
                  <c:v>463</c:v>
                </c:pt>
                <c:pt idx="816">
                  <c:v>463.2</c:v>
                </c:pt>
                <c:pt idx="817">
                  <c:v>463.4</c:v>
                </c:pt>
                <c:pt idx="818">
                  <c:v>463.6</c:v>
                </c:pt>
                <c:pt idx="819">
                  <c:v>463.8</c:v>
                </c:pt>
                <c:pt idx="820">
                  <c:v>464</c:v>
                </c:pt>
                <c:pt idx="821">
                  <c:v>464.2</c:v>
                </c:pt>
                <c:pt idx="822">
                  <c:v>464.4</c:v>
                </c:pt>
                <c:pt idx="823">
                  <c:v>464.6</c:v>
                </c:pt>
                <c:pt idx="824">
                  <c:v>464.8</c:v>
                </c:pt>
                <c:pt idx="825">
                  <c:v>465</c:v>
                </c:pt>
                <c:pt idx="826">
                  <c:v>465.2</c:v>
                </c:pt>
                <c:pt idx="827">
                  <c:v>465.4</c:v>
                </c:pt>
                <c:pt idx="828">
                  <c:v>465.6</c:v>
                </c:pt>
                <c:pt idx="829">
                  <c:v>465.8</c:v>
                </c:pt>
                <c:pt idx="830">
                  <c:v>466</c:v>
                </c:pt>
                <c:pt idx="831">
                  <c:v>466.2</c:v>
                </c:pt>
                <c:pt idx="832">
                  <c:v>466.4</c:v>
                </c:pt>
                <c:pt idx="833">
                  <c:v>466.6</c:v>
                </c:pt>
                <c:pt idx="834">
                  <c:v>466.8</c:v>
                </c:pt>
                <c:pt idx="835">
                  <c:v>467</c:v>
                </c:pt>
                <c:pt idx="836">
                  <c:v>467.2</c:v>
                </c:pt>
                <c:pt idx="837">
                  <c:v>467.4</c:v>
                </c:pt>
                <c:pt idx="838">
                  <c:v>467.6</c:v>
                </c:pt>
                <c:pt idx="839">
                  <c:v>467.8</c:v>
                </c:pt>
                <c:pt idx="840">
                  <c:v>468</c:v>
                </c:pt>
                <c:pt idx="841">
                  <c:v>468.2</c:v>
                </c:pt>
                <c:pt idx="842">
                  <c:v>468.4</c:v>
                </c:pt>
                <c:pt idx="843">
                  <c:v>468.6</c:v>
                </c:pt>
                <c:pt idx="844">
                  <c:v>468.8</c:v>
                </c:pt>
                <c:pt idx="845">
                  <c:v>469</c:v>
                </c:pt>
                <c:pt idx="846">
                  <c:v>469.2</c:v>
                </c:pt>
                <c:pt idx="847">
                  <c:v>469.4</c:v>
                </c:pt>
                <c:pt idx="848">
                  <c:v>469.6</c:v>
                </c:pt>
                <c:pt idx="849">
                  <c:v>469.8</c:v>
                </c:pt>
                <c:pt idx="850">
                  <c:v>470</c:v>
                </c:pt>
                <c:pt idx="851">
                  <c:v>470.2</c:v>
                </c:pt>
                <c:pt idx="852">
                  <c:v>470.4</c:v>
                </c:pt>
                <c:pt idx="853">
                  <c:v>470.6</c:v>
                </c:pt>
                <c:pt idx="854">
                  <c:v>470.8</c:v>
                </c:pt>
                <c:pt idx="855">
                  <c:v>471</c:v>
                </c:pt>
                <c:pt idx="856">
                  <c:v>471.2</c:v>
                </c:pt>
                <c:pt idx="857">
                  <c:v>471.4</c:v>
                </c:pt>
                <c:pt idx="858">
                  <c:v>471.6</c:v>
                </c:pt>
                <c:pt idx="859">
                  <c:v>471.8</c:v>
                </c:pt>
                <c:pt idx="860">
                  <c:v>472</c:v>
                </c:pt>
                <c:pt idx="861">
                  <c:v>472.2</c:v>
                </c:pt>
                <c:pt idx="862">
                  <c:v>472.4</c:v>
                </c:pt>
                <c:pt idx="863">
                  <c:v>472.6</c:v>
                </c:pt>
                <c:pt idx="864">
                  <c:v>472.8</c:v>
                </c:pt>
                <c:pt idx="865">
                  <c:v>473</c:v>
                </c:pt>
                <c:pt idx="866">
                  <c:v>473.2</c:v>
                </c:pt>
                <c:pt idx="867">
                  <c:v>473.4</c:v>
                </c:pt>
                <c:pt idx="868">
                  <c:v>473.6</c:v>
                </c:pt>
                <c:pt idx="869">
                  <c:v>473.8</c:v>
                </c:pt>
                <c:pt idx="870">
                  <c:v>474</c:v>
                </c:pt>
                <c:pt idx="871">
                  <c:v>474.2</c:v>
                </c:pt>
                <c:pt idx="872">
                  <c:v>474.4</c:v>
                </c:pt>
                <c:pt idx="873">
                  <c:v>474.6</c:v>
                </c:pt>
                <c:pt idx="874">
                  <c:v>474.8</c:v>
                </c:pt>
                <c:pt idx="875">
                  <c:v>475</c:v>
                </c:pt>
                <c:pt idx="876">
                  <c:v>475.2</c:v>
                </c:pt>
                <c:pt idx="877">
                  <c:v>475.4</c:v>
                </c:pt>
                <c:pt idx="878">
                  <c:v>475.6</c:v>
                </c:pt>
                <c:pt idx="879">
                  <c:v>475.8</c:v>
                </c:pt>
                <c:pt idx="880">
                  <c:v>476</c:v>
                </c:pt>
                <c:pt idx="881">
                  <c:v>476.2</c:v>
                </c:pt>
                <c:pt idx="882">
                  <c:v>476.4</c:v>
                </c:pt>
                <c:pt idx="883">
                  <c:v>476.6</c:v>
                </c:pt>
                <c:pt idx="884">
                  <c:v>476.8</c:v>
                </c:pt>
                <c:pt idx="885">
                  <c:v>477</c:v>
                </c:pt>
                <c:pt idx="886">
                  <c:v>477.2</c:v>
                </c:pt>
                <c:pt idx="887">
                  <c:v>477.4</c:v>
                </c:pt>
                <c:pt idx="888">
                  <c:v>477.6</c:v>
                </c:pt>
                <c:pt idx="889">
                  <c:v>477.8</c:v>
                </c:pt>
                <c:pt idx="890">
                  <c:v>478</c:v>
                </c:pt>
                <c:pt idx="891">
                  <c:v>478.2</c:v>
                </c:pt>
                <c:pt idx="892">
                  <c:v>478.4</c:v>
                </c:pt>
                <c:pt idx="893">
                  <c:v>478.6</c:v>
                </c:pt>
                <c:pt idx="894">
                  <c:v>478.8</c:v>
                </c:pt>
                <c:pt idx="895">
                  <c:v>479</c:v>
                </c:pt>
                <c:pt idx="896">
                  <c:v>479.2</c:v>
                </c:pt>
                <c:pt idx="897">
                  <c:v>479.4</c:v>
                </c:pt>
                <c:pt idx="898">
                  <c:v>479.6</c:v>
                </c:pt>
                <c:pt idx="899">
                  <c:v>479.8</c:v>
                </c:pt>
                <c:pt idx="900">
                  <c:v>480</c:v>
                </c:pt>
                <c:pt idx="901">
                  <c:v>480.2</c:v>
                </c:pt>
                <c:pt idx="902">
                  <c:v>480.4</c:v>
                </c:pt>
                <c:pt idx="903">
                  <c:v>480.6</c:v>
                </c:pt>
                <c:pt idx="904">
                  <c:v>480.8</c:v>
                </c:pt>
                <c:pt idx="905">
                  <c:v>481</c:v>
                </c:pt>
                <c:pt idx="906">
                  <c:v>481.2</c:v>
                </c:pt>
                <c:pt idx="907">
                  <c:v>481.4</c:v>
                </c:pt>
                <c:pt idx="908">
                  <c:v>481.6</c:v>
                </c:pt>
                <c:pt idx="909">
                  <c:v>481.8</c:v>
                </c:pt>
                <c:pt idx="910">
                  <c:v>482</c:v>
                </c:pt>
                <c:pt idx="911">
                  <c:v>482.2</c:v>
                </c:pt>
                <c:pt idx="912">
                  <c:v>482.4</c:v>
                </c:pt>
                <c:pt idx="913">
                  <c:v>482.6</c:v>
                </c:pt>
                <c:pt idx="914">
                  <c:v>482.8</c:v>
                </c:pt>
                <c:pt idx="915">
                  <c:v>483</c:v>
                </c:pt>
                <c:pt idx="916">
                  <c:v>483.2</c:v>
                </c:pt>
                <c:pt idx="917">
                  <c:v>483.4</c:v>
                </c:pt>
                <c:pt idx="918">
                  <c:v>483.6</c:v>
                </c:pt>
                <c:pt idx="919">
                  <c:v>483.8</c:v>
                </c:pt>
                <c:pt idx="920">
                  <c:v>484</c:v>
                </c:pt>
                <c:pt idx="921">
                  <c:v>484.2</c:v>
                </c:pt>
                <c:pt idx="922">
                  <c:v>484.4</c:v>
                </c:pt>
                <c:pt idx="923">
                  <c:v>484.6</c:v>
                </c:pt>
                <c:pt idx="924">
                  <c:v>484.8</c:v>
                </c:pt>
                <c:pt idx="925">
                  <c:v>485</c:v>
                </c:pt>
                <c:pt idx="926">
                  <c:v>485.2</c:v>
                </c:pt>
                <c:pt idx="927">
                  <c:v>485.4</c:v>
                </c:pt>
                <c:pt idx="928">
                  <c:v>485.6</c:v>
                </c:pt>
                <c:pt idx="929">
                  <c:v>485.8</c:v>
                </c:pt>
                <c:pt idx="930">
                  <c:v>486</c:v>
                </c:pt>
                <c:pt idx="931">
                  <c:v>486.2</c:v>
                </c:pt>
                <c:pt idx="932">
                  <c:v>486.4</c:v>
                </c:pt>
                <c:pt idx="933">
                  <c:v>486.6</c:v>
                </c:pt>
                <c:pt idx="934">
                  <c:v>486.8</c:v>
                </c:pt>
                <c:pt idx="935">
                  <c:v>487</c:v>
                </c:pt>
                <c:pt idx="936">
                  <c:v>487.2</c:v>
                </c:pt>
                <c:pt idx="937">
                  <c:v>487.4</c:v>
                </c:pt>
                <c:pt idx="938">
                  <c:v>487.6</c:v>
                </c:pt>
                <c:pt idx="939">
                  <c:v>487.8</c:v>
                </c:pt>
                <c:pt idx="940">
                  <c:v>488</c:v>
                </c:pt>
                <c:pt idx="941">
                  <c:v>488.2</c:v>
                </c:pt>
                <c:pt idx="942">
                  <c:v>488.4</c:v>
                </c:pt>
                <c:pt idx="943">
                  <c:v>488.6</c:v>
                </c:pt>
                <c:pt idx="944">
                  <c:v>488.8</c:v>
                </c:pt>
                <c:pt idx="945">
                  <c:v>489</c:v>
                </c:pt>
                <c:pt idx="946">
                  <c:v>489.2</c:v>
                </c:pt>
                <c:pt idx="947">
                  <c:v>489.4</c:v>
                </c:pt>
                <c:pt idx="948">
                  <c:v>489.6</c:v>
                </c:pt>
                <c:pt idx="949">
                  <c:v>489.8</c:v>
                </c:pt>
                <c:pt idx="950">
                  <c:v>490</c:v>
                </c:pt>
                <c:pt idx="951">
                  <c:v>490.2</c:v>
                </c:pt>
                <c:pt idx="952">
                  <c:v>490.4</c:v>
                </c:pt>
                <c:pt idx="953">
                  <c:v>490.6</c:v>
                </c:pt>
                <c:pt idx="954">
                  <c:v>490.8</c:v>
                </c:pt>
                <c:pt idx="955">
                  <c:v>491</c:v>
                </c:pt>
                <c:pt idx="956">
                  <c:v>491.2</c:v>
                </c:pt>
                <c:pt idx="957">
                  <c:v>491.4</c:v>
                </c:pt>
                <c:pt idx="958">
                  <c:v>491.6</c:v>
                </c:pt>
                <c:pt idx="959">
                  <c:v>491.8</c:v>
                </c:pt>
                <c:pt idx="960">
                  <c:v>492</c:v>
                </c:pt>
                <c:pt idx="961">
                  <c:v>492.2</c:v>
                </c:pt>
                <c:pt idx="962">
                  <c:v>492.4</c:v>
                </c:pt>
                <c:pt idx="963">
                  <c:v>492.6</c:v>
                </c:pt>
                <c:pt idx="964">
                  <c:v>492.8</c:v>
                </c:pt>
                <c:pt idx="965">
                  <c:v>493</c:v>
                </c:pt>
                <c:pt idx="966">
                  <c:v>493.2</c:v>
                </c:pt>
                <c:pt idx="967">
                  <c:v>493.4</c:v>
                </c:pt>
                <c:pt idx="968">
                  <c:v>493.6</c:v>
                </c:pt>
                <c:pt idx="969">
                  <c:v>493.8</c:v>
                </c:pt>
                <c:pt idx="970">
                  <c:v>494</c:v>
                </c:pt>
                <c:pt idx="971">
                  <c:v>494.2</c:v>
                </c:pt>
                <c:pt idx="972">
                  <c:v>494.4</c:v>
                </c:pt>
                <c:pt idx="973">
                  <c:v>494.6</c:v>
                </c:pt>
                <c:pt idx="974">
                  <c:v>494.8</c:v>
                </c:pt>
                <c:pt idx="975">
                  <c:v>495</c:v>
                </c:pt>
                <c:pt idx="976">
                  <c:v>495.2</c:v>
                </c:pt>
                <c:pt idx="977">
                  <c:v>495.4</c:v>
                </c:pt>
                <c:pt idx="978">
                  <c:v>495.6</c:v>
                </c:pt>
                <c:pt idx="979">
                  <c:v>495.8</c:v>
                </c:pt>
                <c:pt idx="980">
                  <c:v>496</c:v>
                </c:pt>
                <c:pt idx="981">
                  <c:v>496.2</c:v>
                </c:pt>
                <c:pt idx="982">
                  <c:v>496.4</c:v>
                </c:pt>
                <c:pt idx="983">
                  <c:v>496.6</c:v>
                </c:pt>
                <c:pt idx="984">
                  <c:v>496.8</c:v>
                </c:pt>
                <c:pt idx="985">
                  <c:v>497</c:v>
                </c:pt>
                <c:pt idx="986">
                  <c:v>497.2</c:v>
                </c:pt>
                <c:pt idx="987">
                  <c:v>497.4</c:v>
                </c:pt>
                <c:pt idx="988">
                  <c:v>497.6</c:v>
                </c:pt>
                <c:pt idx="989">
                  <c:v>497.8</c:v>
                </c:pt>
                <c:pt idx="990">
                  <c:v>498</c:v>
                </c:pt>
                <c:pt idx="991">
                  <c:v>498.2</c:v>
                </c:pt>
                <c:pt idx="992">
                  <c:v>498.4</c:v>
                </c:pt>
                <c:pt idx="993">
                  <c:v>498.6</c:v>
                </c:pt>
                <c:pt idx="994">
                  <c:v>498.8</c:v>
                </c:pt>
                <c:pt idx="995">
                  <c:v>499</c:v>
                </c:pt>
                <c:pt idx="996">
                  <c:v>499.2</c:v>
                </c:pt>
                <c:pt idx="997">
                  <c:v>499.4</c:v>
                </c:pt>
                <c:pt idx="998">
                  <c:v>499.6</c:v>
                </c:pt>
                <c:pt idx="999">
                  <c:v>499.8</c:v>
                </c:pt>
                <c:pt idx="1000">
                  <c:v>500</c:v>
                </c:pt>
                <c:pt idx="1001">
                  <c:v>500.2</c:v>
                </c:pt>
                <c:pt idx="1002">
                  <c:v>500.4</c:v>
                </c:pt>
                <c:pt idx="1003">
                  <c:v>500.6</c:v>
                </c:pt>
                <c:pt idx="1004">
                  <c:v>500.8</c:v>
                </c:pt>
                <c:pt idx="1005">
                  <c:v>501</c:v>
                </c:pt>
                <c:pt idx="1006">
                  <c:v>501.2</c:v>
                </c:pt>
                <c:pt idx="1007">
                  <c:v>501.4</c:v>
                </c:pt>
                <c:pt idx="1008">
                  <c:v>501.6</c:v>
                </c:pt>
                <c:pt idx="1009">
                  <c:v>501.8</c:v>
                </c:pt>
                <c:pt idx="1010">
                  <c:v>502</c:v>
                </c:pt>
                <c:pt idx="1011">
                  <c:v>502.2</c:v>
                </c:pt>
                <c:pt idx="1012">
                  <c:v>502.4</c:v>
                </c:pt>
                <c:pt idx="1013">
                  <c:v>502.6</c:v>
                </c:pt>
                <c:pt idx="1014">
                  <c:v>502.8</c:v>
                </c:pt>
                <c:pt idx="1015">
                  <c:v>503</c:v>
                </c:pt>
                <c:pt idx="1016">
                  <c:v>503.2</c:v>
                </c:pt>
                <c:pt idx="1017">
                  <c:v>503.4</c:v>
                </c:pt>
                <c:pt idx="1018">
                  <c:v>503.6</c:v>
                </c:pt>
                <c:pt idx="1019">
                  <c:v>503.8</c:v>
                </c:pt>
                <c:pt idx="1020">
                  <c:v>504</c:v>
                </c:pt>
                <c:pt idx="1021">
                  <c:v>504.2</c:v>
                </c:pt>
                <c:pt idx="1022">
                  <c:v>504.4</c:v>
                </c:pt>
                <c:pt idx="1023">
                  <c:v>504.6</c:v>
                </c:pt>
                <c:pt idx="1024">
                  <c:v>504.8</c:v>
                </c:pt>
                <c:pt idx="1025">
                  <c:v>505</c:v>
                </c:pt>
                <c:pt idx="1026">
                  <c:v>505.2</c:v>
                </c:pt>
                <c:pt idx="1027">
                  <c:v>505.4</c:v>
                </c:pt>
                <c:pt idx="1028">
                  <c:v>505.6</c:v>
                </c:pt>
                <c:pt idx="1029">
                  <c:v>505.8</c:v>
                </c:pt>
                <c:pt idx="1030">
                  <c:v>506</c:v>
                </c:pt>
                <c:pt idx="1031">
                  <c:v>506.2</c:v>
                </c:pt>
                <c:pt idx="1032">
                  <c:v>506.4</c:v>
                </c:pt>
                <c:pt idx="1033">
                  <c:v>506.6</c:v>
                </c:pt>
                <c:pt idx="1034">
                  <c:v>506.8</c:v>
                </c:pt>
                <c:pt idx="1035">
                  <c:v>507</c:v>
                </c:pt>
                <c:pt idx="1036">
                  <c:v>507.2</c:v>
                </c:pt>
                <c:pt idx="1037">
                  <c:v>507.4</c:v>
                </c:pt>
                <c:pt idx="1038">
                  <c:v>507.6</c:v>
                </c:pt>
                <c:pt idx="1039">
                  <c:v>507.8</c:v>
                </c:pt>
                <c:pt idx="1040">
                  <c:v>508</c:v>
                </c:pt>
                <c:pt idx="1041">
                  <c:v>508.2</c:v>
                </c:pt>
                <c:pt idx="1042">
                  <c:v>508.4</c:v>
                </c:pt>
                <c:pt idx="1043">
                  <c:v>508.6</c:v>
                </c:pt>
                <c:pt idx="1044">
                  <c:v>508.8</c:v>
                </c:pt>
                <c:pt idx="1045">
                  <c:v>509</c:v>
                </c:pt>
                <c:pt idx="1046">
                  <c:v>509.2</c:v>
                </c:pt>
                <c:pt idx="1047">
                  <c:v>509.4</c:v>
                </c:pt>
                <c:pt idx="1048">
                  <c:v>509.6</c:v>
                </c:pt>
                <c:pt idx="1049">
                  <c:v>509.8</c:v>
                </c:pt>
                <c:pt idx="1050">
                  <c:v>510</c:v>
                </c:pt>
                <c:pt idx="1051">
                  <c:v>510.2</c:v>
                </c:pt>
                <c:pt idx="1052">
                  <c:v>510.4</c:v>
                </c:pt>
                <c:pt idx="1053">
                  <c:v>510.6</c:v>
                </c:pt>
                <c:pt idx="1054">
                  <c:v>510.8</c:v>
                </c:pt>
                <c:pt idx="1055">
                  <c:v>511</c:v>
                </c:pt>
                <c:pt idx="1056">
                  <c:v>511.2</c:v>
                </c:pt>
                <c:pt idx="1057">
                  <c:v>511.4</c:v>
                </c:pt>
                <c:pt idx="1058">
                  <c:v>511.6</c:v>
                </c:pt>
                <c:pt idx="1059">
                  <c:v>511.8</c:v>
                </c:pt>
                <c:pt idx="1060">
                  <c:v>512</c:v>
                </c:pt>
                <c:pt idx="1061">
                  <c:v>512.20000000000005</c:v>
                </c:pt>
                <c:pt idx="1062">
                  <c:v>512.4</c:v>
                </c:pt>
                <c:pt idx="1063">
                  <c:v>512.6</c:v>
                </c:pt>
                <c:pt idx="1064">
                  <c:v>512.79999999999995</c:v>
                </c:pt>
                <c:pt idx="1065">
                  <c:v>513</c:v>
                </c:pt>
                <c:pt idx="1066">
                  <c:v>513.20000000000005</c:v>
                </c:pt>
                <c:pt idx="1067">
                  <c:v>513.4</c:v>
                </c:pt>
                <c:pt idx="1068">
                  <c:v>513.6</c:v>
                </c:pt>
                <c:pt idx="1069">
                  <c:v>513.79999999999995</c:v>
                </c:pt>
                <c:pt idx="1070">
                  <c:v>514</c:v>
                </c:pt>
                <c:pt idx="1071">
                  <c:v>514.20000000000005</c:v>
                </c:pt>
                <c:pt idx="1072">
                  <c:v>514.4</c:v>
                </c:pt>
                <c:pt idx="1073">
                  <c:v>514.6</c:v>
                </c:pt>
                <c:pt idx="1074">
                  <c:v>514.79999999999995</c:v>
                </c:pt>
                <c:pt idx="1075">
                  <c:v>515</c:v>
                </c:pt>
                <c:pt idx="1076">
                  <c:v>515.20000000000005</c:v>
                </c:pt>
                <c:pt idx="1077">
                  <c:v>515.4</c:v>
                </c:pt>
                <c:pt idx="1078">
                  <c:v>515.6</c:v>
                </c:pt>
                <c:pt idx="1079">
                  <c:v>515.79999999999995</c:v>
                </c:pt>
                <c:pt idx="1080">
                  <c:v>516</c:v>
                </c:pt>
                <c:pt idx="1081">
                  <c:v>516.20000000000005</c:v>
                </c:pt>
                <c:pt idx="1082">
                  <c:v>516.4</c:v>
                </c:pt>
                <c:pt idx="1083">
                  <c:v>516.6</c:v>
                </c:pt>
                <c:pt idx="1084">
                  <c:v>516.79999999999995</c:v>
                </c:pt>
                <c:pt idx="1085">
                  <c:v>517</c:v>
                </c:pt>
                <c:pt idx="1086">
                  <c:v>517.20000000000005</c:v>
                </c:pt>
                <c:pt idx="1087">
                  <c:v>517.4</c:v>
                </c:pt>
                <c:pt idx="1088">
                  <c:v>517.6</c:v>
                </c:pt>
                <c:pt idx="1089">
                  <c:v>517.79999999999995</c:v>
                </c:pt>
                <c:pt idx="1090">
                  <c:v>518</c:v>
                </c:pt>
                <c:pt idx="1091">
                  <c:v>518.20000000000005</c:v>
                </c:pt>
                <c:pt idx="1092">
                  <c:v>518.4</c:v>
                </c:pt>
                <c:pt idx="1093">
                  <c:v>518.6</c:v>
                </c:pt>
                <c:pt idx="1094">
                  <c:v>518.79999999999995</c:v>
                </c:pt>
                <c:pt idx="1095">
                  <c:v>519</c:v>
                </c:pt>
                <c:pt idx="1096">
                  <c:v>519.20000000000005</c:v>
                </c:pt>
                <c:pt idx="1097">
                  <c:v>519.4</c:v>
                </c:pt>
                <c:pt idx="1098">
                  <c:v>519.6</c:v>
                </c:pt>
                <c:pt idx="1099">
                  <c:v>519.79999999999995</c:v>
                </c:pt>
                <c:pt idx="1100">
                  <c:v>520</c:v>
                </c:pt>
                <c:pt idx="1101">
                  <c:v>520.20000000000005</c:v>
                </c:pt>
                <c:pt idx="1102">
                  <c:v>520.4</c:v>
                </c:pt>
                <c:pt idx="1103">
                  <c:v>520.6</c:v>
                </c:pt>
                <c:pt idx="1104">
                  <c:v>520.79999999999995</c:v>
                </c:pt>
                <c:pt idx="1105">
                  <c:v>521</c:v>
                </c:pt>
                <c:pt idx="1106">
                  <c:v>521.20000000000005</c:v>
                </c:pt>
                <c:pt idx="1107">
                  <c:v>521.4</c:v>
                </c:pt>
                <c:pt idx="1108">
                  <c:v>521.6</c:v>
                </c:pt>
                <c:pt idx="1109">
                  <c:v>521.79999999999995</c:v>
                </c:pt>
                <c:pt idx="1110">
                  <c:v>522</c:v>
                </c:pt>
                <c:pt idx="1111">
                  <c:v>522.20000000000005</c:v>
                </c:pt>
                <c:pt idx="1112">
                  <c:v>522.4</c:v>
                </c:pt>
                <c:pt idx="1113">
                  <c:v>522.6</c:v>
                </c:pt>
                <c:pt idx="1114">
                  <c:v>522.79999999999995</c:v>
                </c:pt>
                <c:pt idx="1115">
                  <c:v>523</c:v>
                </c:pt>
                <c:pt idx="1116">
                  <c:v>523.20000000000005</c:v>
                </c:pt>
                <c:pt idx="1117">
                  <c:v>523.4</c:v>
                </c:pt>
                <c:pt idx="1118">
                  <c:v>523.6</c:v>
                </c:pt>
                <c:pt idx="1119">
                  <c:v>523.79999999999995</c:v>
                </c:pt>
                <c:pt idx="1120">
                  <c:v>524</c:v>
                </c:pt>
                <c:pt idx="1121">
                  <c:v>524.20000000000005</c:v>
                </c:pt>
                <c:pt idx="1122">
                  <c:v>524.4</c:v>
                </c:pt>
                <c:pt idx="1123">
                  <c:v>524.6</c:v>
                </c:pt>
                <c:pt idx="1124">
                  <c:v>524.79999999999995</c:v>
                </c:pt>
                <c:pt idx="1125">
                  <c:v>525</c:v>
                </c:pt>
                <c:pt idx="1126">
                  <c:v>525.20000000000005</c:v>
                </c:pt>
                <c:pt idx="1127">
                  <c:v>525.4</c:v>
                </c:pt>
                <c:pt idx="1128">
                  <c:v>525.6</c:v>
                </c:pt>
                <c:pt idx="1129">
                  <c:v>525.79999999999995</c:v>
                </c:pt>
                <c:pt idx="1130">
                  <c:v>526</c:v>
                </c:pt>
                <c:pt idx="1131">
                  <c:v>526.20000000000005</c:v>
                </c:pt>
                <c:pt idx="1132">
                  <c:v>526.4</c:v>
                </c:pt>
                <c:pt idx="1133">
                  <c:v>526.6</c:v>
                </c:pt>
                <c:pt idx="1134">
                  <c:v>526.79999999999995</c:v>
                </c:pt>
                <c:pt idx="1135">
                  <c:v>527</c:v>
                </c:pt>
                <c:pt idx="1136">
                  <c:v>527.20000000000005</c:v>
                </c:pt>
                <c:pt idx="1137">
                  <c:v>527.4</c:v>
                </c:pt>
                <c:pt idx="1138">
                  <c:v>527.6</c:v>
                </c:pt>
                <c:pt idx="1139">
                  <c:v>527.79999999999995</c:v>
                </c:pt>
                <c:pt idx="1140">
                  <c:v>528</c:v>
                </c:pt>
                <c:pt idx="1141">
                  <c:v>528.20000000000005</c:v>
                </c:pt>
                <c:pt idx="1142">
                  <c:v>528.4</c:v>
                </c:pt>
                <c:pt idx="1143">
                  <c:v>528.6</c:v>
                </c:pt>
                <c:pt idx="1144">
                  <c:v>528.79999999999995</c:v>
                </c:pt>
                <c:pt idx="1145">
                  <c:v>529</c:v>
                </c:pt>
                <c:pt idx="1146">
                  <c:v>529.20000000000005</c:v>
                </c:pt>
                <c:pt idx="1147">
                  <c:v>529.4</c:v>
                </c:pt>
                <c:pt idx="1148">
                  <c:v>529.6</c:v>
                </c:pt>
                <c:pt idx="1149">
                  <c:v>529.79999999999995</c:v>
                </c:pt>
                <c:pt idx="1150">
                  <c:v>530</c:v>
                </c:pt>
                <c:pt idx="1151">
                  <c:v>530.20000000000005</c:v>
                </c:pt>
                <c:pt idx="1152">
                  <c:v>530.4</c:v>
                </c:pt>
                <c:pt idx="1153">
                  <c:v>530.6</c:v>
                </c:pt>
                <c:pt idx="1154">
                  <c:v>530.79999999999995</c:v>
                </c:pt>
                <c:pt idx="1155">
                  <c:v>531</c:v>
                </c:pt>
                <c:pt idx="1156">
                  <c:v>531.20000000000005</c:v>
                </c:pt>
                <c:pt idx="1157">
                  <c:v>531.4</c:v>
                </c:pt>
                <c:pt idx="1158">
                  <c:v>531.6</c:v>
                </c:pt>
                <c:pt idx="1159">
                  <c:v>531.79999999999995</c:v>
                </c:pt>
                <c:pt idx="1160">
                  <c:v>532</c:v>
                </c:pt>
                <c:pt idx="1161">
                  <c:v>532.20000000000005</c:v>
                </c:pt>
                <c:pt idx="1162">
                  <c:v>532.4</c:v>
                </c:pt>
                <c:pt idx="1163">
                  <c:v>532.6</c:v>
                </c:pt>
                <c:pt idx="1164">
                  <c:v>532.79999999999995</c:v>
                </c:pt>
                <c:pt idx="1165">
                  <c:v>533</c:v>
                </c:pt>
                <c:pt idx="1166">
                  <c:v>533.20000000000005</c:v>
                </c:pt>
                <c:pt idx="1167">
                  <c:v>533.4</c:v>
                </c:pt>
                <c:pt idx="1168">
                  <c:v>533.6</c:v>
                </c:pt>
                <c:pt idx="1169">
                  <c:v>533.79999999999995</c:v>
                </c:pt>
                <c:pt idx="1170">
                  <c:v>534</c:v>
                </c:pt>
                <c:pt idx="1171">
                  <c:v>534.20000000000005</c:v>
                </c:pt>
                <c:pt idx="1172">
                  <c:v>534.4</c:v>
                </c:pt>
                <c:pt idx="1173">
                  <c:v>534.6</c:v>
                </c:pt>
                <c:pt idx="1174">
                  <c:v>534.79999999999995</c:v>
                </c:pt>
                <c:pt idx="1175">
                  <c:v>535</c:v>
                </c:pt>
                <c:pt idx="1176">
                  <c:v>535.20000000000005</c:v>
                </c:pt>
                <c:pt idx="1177">
                  <c:v>535.4</c:v>
                </c:pt>
                <c:pt idx="1178">
                  <c:v>535.6</c:v>
                </c:pt>
                <c:pt idx="1179">
                  <c:v>535.79999999999995</c:v>
                </c:pt>
                <c:pt idx="1180">
                  <c:v>536</c:v>
                </c:pt>
                <c:pt idx="1181">
                  <c:v>536.20000000000005</c:v>
                </c:pt>
                <c:pt idx="1182">
                  <c:v>536.4</c:v>
                </c:pt>
                <c:pt idx="1183">
                  <c:v>536.6</c:v>
                </c:pt>
                <c:pt idx="1184">
                  <c:v>536.79999999999995</c:v>
                </c:pt>
                <c:pt idx="1185">
                  <c:v>537</c:v>
                </c:pt>
                <c:pt idx="1186">
                  <c:v>537.20000000000005</c:v>
                </c:pt>
                <c:pt idx="1187">
                  <c:v>537.4</c:v>
                </c:pt>
                <c:pt idx="1188">
                  <c:v>537.6</c:v>
                </c:pt>
                <c:pt idx="1189">
                  <c:v>537.79999999999995</c:v>
                </c:pt>
                <c:pt idx="1190">
                  <c:v>538</c:v>
                </c:pt>
                <c:pt idx="1191">
                  <c:v>538.20000000000005</c:v>
                </c:pt>
                <c:pt idx="1192">
                  <c:v>538.4</c:v>
                </c:pt>
                <c:pt idx="1193">
                  <c:v>538.6</c:v>
                </c:pt>
                <c:pt idx="1194">
                  <c:v>538.79999999999995</c:v>
                </c:pt>
                <c:pt idx="1195">
                  <c:v>539</c:v>
                </c:pt>
                <c:pt idx="1196">
                  <c:v>539.20000000000005</c:v>
                </c:pt>
                <c:pt idx="1197">
                  <c:v>539.4</c:v>
                </c:pt>
                <c:pt idx="1198">
                  <c:v>539.6</c:v>
                </c:pt>
                <c:pt idx="1199">
                  <c:v>539.79999999999995</c:v>
                </c:pt>
                <c:pt idx="1200">
                  <c:v>540</c:v>
                </c:pt>
                <c:pt idx="1201">
                  <c:v>540.20000000000005</c:v>
                </c:pt>
                <c:pt idx="1202">
                  <c:v>540.4</c:v>
                </c:pt>
                <c:pt idx="1203">
                  <c:v>540.6</c:v>
                </c:pt>
                <c:pt idx="1204">
                  <c:v>540.79999999999995</c:v>
                </c:pt>
                <c:pt idx="1205">
                  <c:v>541</c:v>
                </c:pt>
                <c:pt idx="1206">
                  <c:v>541.20000000000005</c:v>
                </c:pt>
                <c:pt idx="1207">
                  <c:v>541.4</c:v>
                </c:pt>
                <c:pt idx="1208">
                  <c:v>541.6</c:v>
                </c:pt>
                <c:pt idx="1209">
                  <c:v>541.79999999999995</c:v>
                </c:pt>
                <c:pt idx="1210">
                  <c:v>542</c:v>
                </c:pt>
                <c:pt idx="1211">
                  <c:v>542.20000000000005</c:v>
                </c:pt>
                <c:pt idx="1212">
                  <c:v>542.4</c:v>
                </c:pt>
                <c:pt idx="1213">
                  <c:v>542.6</c:v>
                </c:pt>
                <c:pt idx="1214">
                  <c:v>542.79999999999995</c:v>
                </c:pt>
                <c:pt idx="1215">
                  <c:v>543</c:v>
                </c:pt>
                <c:pt idx="1216">
                  <c:v>543.20000000000005</c:v>
                </c:pt>
                <c:pt idx="1217">
                  <c:v>543.4</c:v>
                </c:pt>
                <c:pt idx="1218">
                  <c:v>543.6</c:v>
                </c:pt>
                <c:pt idx="1219">
                  <c:v>543.79999999999995</c:v>
                </c:pt>
                <c:pt idx="1220">
                  <c:v>544</c:v>
                </c:pt>
                <c:pt idx="1221">
                  <c:v>544.20000000000005</c:v>
                </c:pt>
                <c:pt idx="1222">
                  <c:v>544.4</c:v>
                </c:pt>
                <c:pt idx="1223">
                  <c:v>544.6</c:v>
                </c:pt>
                <c:pt idx="1224">
                  <c:v>544.79999999999995</c:v>
                </c:pt>
                <c:pt idx="1225">
                  <c:v>545</c:v>
                </c:pt>
                <c:pt idx="1226">
                  <c:v>545.20000000000005</c:v>
                </c:pt>
                <c:pt idx="1227">
                  <c:v>545.4</c:v>
                </c:pt>
                <c:pt idx="1228">
                  <c:v>545.6</c:v>
                </c:pt>
                <c:pt idx="1229">
                  <c:v>545.79999999999995</c:v>
                </c:pt>
                <c:pt idx="1230">
                  <c:v>546</c:v>
                </c:pt>
                <c:pt idx="1231">
                  <c:v>546.20000000000005</c:v>
                </c:pt>
                <c:pt idx="1232">
                  <c:v>546.4</c:v>
                </c:pt>
                <c:pt idx="1233">
                  <c:v>546.6</c:v>
                </c:pt>
                <c:pt idx="1234">
                  <c:v>546.79999999999995</c:v>
                </c:pt>
                <c:pt idx="1235">
                  <c:v>547</c:v>
                </c:pt>
                <c:pt idx="1236">
                  <c:v>547.20000000000005</c:v>
                </c:pt>
                <c:pt idx="1237">
                  <c:v>547.4</c:v>
                </c:pt>
                <c:pt idx="1238">
                  <c:v>547.6</c:v>
                </c:pt>
                <c:pt idx="1239">
                  <c:v>547.79999999999995</c:v>
                </c:pt>
                <c:pt idx="1240">
                  <c:v>548</c:v>
                </c:pt>
                <c:pt idx="1241">
                  <c:v>548.20000000000005</c:v>
                </c:pt>
                <c:pt idx="1242">
                  <c:v>548.4</c:v>
                </c:pt>
                <c:pt idx="1243">
                  <c:v>548.6</c:v>
                </c:pt>
                <c:pt idx="1244">
                  <c:v>548.79999999999995</c:v>
                </c:pt>
                <c:pt idx="1245">
                  <c:v>549</c:v>
                </c:pt>
                <c:pt idx="1246">
                  <c:v>549.20000000000005</c:v>
                </c:pt>
                <c:pt idx="1247">
                  <c:v>549.4</c:v>
                </c:pt>
                <c:pt idx="1248">
                  <c:v>549.6</c:v>
                </c:pt>
                <c:pt idx="1249">
                  <c:v>549.79999999999995</c:v>
                </c:pt>
                <c:pt idx="1250">
                  <c:v>550</c:v>
                </c:pt>
                <c:pt idx="1251">
                  <c:v>550.20000000000005</c:v>
                </c:pt>
                <c:pt idx="1252">
                  <c:v>550.4</c:v>
                </c:pt>
                <c:pt idx="1253">
                  <c:v>550.6</c:v>
                </c:pt>
                <c:pt idx="1254">
                  <c:v>550.79999999999995</c:v>
                </c:pt>
                <c:pt idx="1255">
                  <c:v>551</c:v>
                </c:pt>
                <c:pt idx="1256">
                  <c:v>551.20000000000005</c:v>
                </c:pt>
                <c:pt idx="1257">
                  <c:v>551.4</c:v>
                </c:pt>
                <c:pt idx="1258">
                  <c:v>551.6</c:v>
                </c:pt>
                <c:pt idx="1259">
                  <c:v>551.79999999999995</c:v>
                </c:pt>
                <c:pt idx="1260">
                  <c:v>552</c:v>
                </c:pt>
                <c:pt idx="1261">
                  <c:v>552.20000000000005</c:v>
                </c:pt>
                <c:pt idx="1262">
                  <c:v>552.4</c:v>
                </c:pt>
                <c:pt idx="1263">
                  <c:v>552.6</c:v>
                </c:pt>
                <c:pt idx="1264">
                  <c:v>552.79999999999995</c:v>
                </c:pt>
                <c:pt idx="1265">
                  <c:v>553</c:v>
                </c:pt>
                <c:pt idx="1266">
                  <c:v>553.20000000000005</c:v>
                </c:pt>
                <c:pt idx="1267">
                  <c:v>553.4</c:v>
                </c:pt>
                <c:pt idx="1268">
                  <c:v>553.6</c:v>
                </c:pt>
                <c:pt idx="1269">
                  <c:v>553.79999999999995</c:v>
                </c:pt>
                <c:pt idx="1270">
                  <c:v>554</c:v>
                </c:pt>
                <c:pt idx="1271">
                  <c:v>554.20000000000005</c:v>
                </c:pt>
                <c:pt idx="1272">
                  <c:v>554.4</c:v>
                </c:pt>
                <c:pt idx="1273">
                  <c:v>554.6</c:v>
                </c:pt>
                <c:pt idx="1274">
                  <c:v>554.79999999999995</c:v>
                </c:pt>
                <c:pt idx="1275">
                  <c:v>555</c:v>
                </c:pt>
                <c:pt idx="1276">
                  <c:v>555.20000000000005</c:v>
                </c:pt>
                <c:pt idx="1277">
                  <c:v>555.4</c:v>
                </c:pt>
                <c:pt idx="1278">
                  <c:v>555.6</c:v>
                </c:pt>
                <c:pt idx="1279">
                  <c:v>555.79999999999995</c:v>
                </c:pt>
                <c:pt idx="1280">
                  <c:v>556</c:v>
                </c:pt>
                <c:pt idx="1281">
                  <c:v>556.20000000000005</c:v>
                </c:pt>
                <c:pt idx="1282">
                  <c:v>556.4</c:v>
                </c:pt>
                <c:pt idx="1283">
                  <c:v>556.6</c:v>
                </c:pt>
                <c:pt idx="1284">
                  <c:v>556.79999999999995</c:v>
                </c:pt>
                <c:pt idx="1285">
                  <c:v>557</c:v>
                </c:pt>
                <c:pt idx="1286">
                  <c:v>557.20000000000005</c:v>
                </c:pt>
                <c:pt idx="1287">
                  <c:v>557.4</c:v>
                </c:pt>
                <c:pt idx="1288">
                  <c:v>557.6</c:v>
                </c:pt>
                <c:pt idx="1289">
                  <c:v>557.79999999999995</c:v>
                </c:pt>
                <c:pt idx="1290">
                  <c:v>558</c:v>
                </c:pt>
                <c:pt idx="1291">
                  <c:v>558.20000000000005</c:v>
                </c:pt>
                <c:pt idx="1292">
                  <c:v>558.4</c:v>
                </c:pt>
                <c:pt idx="1293">
                  <c:v>558.6</c:v>
                </c:pt>
                <c:pt idx="1294">
                  <c:v>558.79999999999995</c:v>
                </c:pt>
                <c:pt idx="1295">
                  <c:v>559</c:v>
                </c:pt>
                <c:pt idx="1296">
                  <c:v>559.20000000000005</c:v>
                </c:pt>
                <c:pt idx="1297">
                  <c:v>559.4</c:v>
                </c:pt>
                <c:pt idx="1298">
                  <c:v>559.6</c:v>
                </c:pt>
                <c:pt idx="1299">
                  <c:v>559.79999999999995</c:v>
                </c:pt>
                <c:pt idx="1300">
                  <c:v>560</c:v>
                </c:pt>
                <c:pt idx="1301">
                  <c:v>560.20000000000005</c:v>
                </c:pt>
                <c:pt idx="1302">
                  <c:v>560.4</c:v>
                </c:pt>
                <c:pt idx="1303">
                  <c:v>560.6</c:v>
                </c:pt>
                <c:pt idx="1304">
                  <c:v>560.79999999999995</c:v>
                </c:pt>
                <c:pt idx="1305">
                  <c:v>561</c:v>
                </c:pt>
                <c:pt idx="1306">
                  <c:v>561.20000000000005</c:v>
                </c:pt>
                <c:pt idx="1307">
                  <c:v>561.4</c:v>
                </c:pt>
                <c:pt idx="1308">
                  <c:v>561.6</c:v>
                </c:pt>
                <c:pt idx="1309">
                  <c:v>561.79999999999995</c:v>
                </c:pt>
                <c:pt idx="1310">
                  <c:v>562</c:v>
                </c:pt>
                <c:pt idx="1311">
                  <c:v>562.20000000000005</c:v>
                </c:pt>
                <c:pt idx="1312">
                  <c:v>562.4</c:v>
                </c:pt>
                <c:pt idx="1313">
                  <c:v>562.6</c:v>
                </c:pt>
                <c:pt idx="1314">
                  <c:v>562.79999999999995</c:v>
                </c:pt>
                <c:pt idx="1315">
                  <c:v>563</c:v>
                </c:pt>
                <c:pt idx="1316">
                  <c:v>563.20000000000005</c:v>
                </c:pt>
                <c:pt idx="1317">
                  <c:v>563.4</c:v>
                </c:pt>
                <c:pt idx="1318">
                  <c:v>563.6</c:v>
                </c:pt>
                <c:pt idx="1319">
                  <c:v>563.79999999999995</c:v>
                </c:pt>
                <c:pt idx="1320">
                  <c:v>564</c:v>
                </c:pt>
                <c:pt idx="1321">
                  <c:v>564.20000000000005</c:v>
                </c:pt>
                <c:pt idx="1322">
                  <c:v>564.4</c:v>
                </c:pt>
                <c:pt idx="1323">
                  <c:v>564.6</c:v>
                </c:pt>
                <c:pt idx="1324">
                  <c:v>564.79999999999995</c:v>
                </c:pt>
                <c:pt idx="1325">
                  <c:v>565</c:v>
                </c:pt>
                <c:pt idx="1326">
                  <c:v>565.20000000000005</c:v>
                </c:pt>
                <c:pt idx="1327">
                  <c:v>565.4</c:v>
                </c:pt>
                <c:pt idx="1328">
                  <c:v>565.6</c:v>
                </c:pt>
                <c:pt idx="1329">
                  <c:v>565.79999999999995</c:v>
                </c:pt>
                <c:pt idx="1330">
                  <c:v>566</c:v>
                </c:pt>
                <c:pt idx="1331">
                  <c:v>566.20000000000005</c:v>
                </c:pt>
                <c:pt idx="1332">
                  <c:v>566.4</c:v>
                </c:pt>
                <c:pt idx="1333">
                  <c:v>566.6</c:v>
                </c:pt>
                <c:pt idx="1334">
                  <c:v>566.79999999999995</c:v>
                </c:pt>
                <c:pt idx="1335">
                  <c:v>567</c:v>
                </c:pt>
                <c:pt idx="1336">
                  <c:v>567.20000000000005</c:v>
                </c:pt>
                <c:pt idx="1337">
                  <c:v>567.4</c:v>
                </c:pt>
                <c:pt idx="1338">
                  <c:v>567.6</c:v>
                </c:pt>
                <c:pt idx="1339">
                  <c:v>567.79999999999995</c:v>
                </c:pt>
                <c:pt idx="1340">
                  <c:v>568</c:v>
                </c:pt>
                <c:pt idx="1341">
                  <c:v>568.20000000000005</c:v>
                </c:pt>
                <c:pt idx="1342">
                  <c:v>568.4</c:v>
                </c:pt>
                <c:pt idx="1343">
                  <c:v>568.6</c:v>
                </c:pt>
                <c:pt idx="1344">
                  <c:v>568.79999999999995</c:v>
                </c:pt>
                <c:pt idx="1345">
                  <c:v>569</c:v>
                </c:pt>
                <c:pt idx="1346">
                  <c:v>569.20000000000005</c:v>
                </c:pt>
                <c:pt idx="1347">
                  <c:v>569.4</c:v>
                </c:pt>
                <c:pt idx="1348">
                  <c:v>569.6</c:v>
                </c:pt>
                <c:pt idx="1349">
                  <c:v>569.79999999999995</c:v>
                </c:pt>
                <c:pt idx="1350">
                  <c:v>570</c:v>
                </c:pt>
                <c:pt idx="1351">
                  <c:v>570.20000000000005</c:v>
                </c:pt>
                <c:pt idx="1352">
                  <c:v>570.4</c:v>
                </c:pt>
                <c:pt idx="1353">
                  <c:v>570.6</c:v>
                </c:pt>
                <c:pt idx="1354">
                  <c:v>570.79999999999995</c:v>
                </c:pt>
                <c:pt idx="1355">
                  <c:v>571</c:v>
                </c:pt>
                <c:pt idx="1356">
                  <c:v>571.20000000000005</c:v>
                </c:pt>
                <c:pt idx="1357">
                  <c:v>571.4</c:v>
                </c:pt>
                <c:pt idx="1358">
                  <c:v>571.6</c:v>
                </c:pt>
                <c:pt idx="1359">
                  <c:v>571.79999999999995</c:v>
                </c:pt>
                <c:pt idx="1360">
                  <c:v>572</c:v>
                </c:pt>
                <c:pt idx="1361">
                  <c:v>572.20000000000005</c:v>
                </c:pt>
                <c:pt idx="1362">
                  <c:v>572.4</c:v>
                </c:pt>
                <c:pt idx="1363">
                  <c:v>572.6</c:v>
                </c:pt>
                <c:pt idx="1364">
                  <c:v>572.79999999999995</c:v>
                </c:pt>
                <c:pt idx="1365">
                  <c:v>573</c:v>
                </c:pt>
                <c:pt idx="1366">
                  <c:v>573.20000000000005</c:v>
                </c:pt>
                <c:pt idx="1367">
                  <c:v>573.4</c:v>
                </c:pt>
                <c:pt idx="1368">
                  <c:v>573.6</c:v>
                </c:pt>
                <c:pt idx="1369">
                  <c:v>573.79999999999995</c:v>
                </c:pt>
                <c:pt idx="1370">
                  <c:v>574</c:v>
                </c:pt>
                <c:pt idx="1371">
                  <c:v>574.20000000000005</c:v>
                </c:pt>
                <c:pt idx="1372">
                  <c:v>574.4</c:v>
                </c:pt>
                <c:pt idx="1373">
                  <c:v>574.6</c:v>
                </c:pt>
                <c:pt idx="1374">
                  <c:v>574.79999999999995</c:v>
                </c:pt>
                <c:pt idx="1375">
                  <c:v>575</c:v>
                </c:pt>
                <c:pt idx="1376">
                  <c:v>575.20000000000005</c:v>
                </c:pt>
                <c:pt idx="1377">
                  <c:v>575.4</c:v>
                </c:pt>
                <c:pt idx="1378">
                  <c:v>575.6</c:v>
                </c:pt>
                <c:pt idx="1379">
                  <c:v>575.79999999999995</c:v>
                </c:pt>
                <c:pt idx="1380">
                  <c:v>576</c:v>
                </c:pt>
                <c:pt idx="1381">
                  <c:v>576.20000000000005</c:v>
                </c:pt>
                <c:pt idx="1382">
                  <c:v>576.4</c:v>
                </c:pt>
                <c:pt idx="1383">
                  <c:v>576.6</c:v>
                </c:pt>
                <c:pt idx="1384">
                  <c:v>576.79999999999995</c:v>
                </c:pt>
                <c:pt idx="1385">
                  <c:v>577</c:v>
                </c:pt>
                <c:pt idx="1386">
                  <c:v>577.20000000000005</c:v>
                </c:pt>
                <c:pt idx="1387">
                  <c:v>577.4</c:v>
                </c:pt>
                <c:pt idx="1388">
                  <c:v>577.6</c:v>
                </c:pt>
                <c:pt idx="1389">
                  <c:v>577.79999999999995</c:v>
                </c:pt>
                <c:pt idx="1390">
                  <c:v>578</c:v>
                </c:pt>
                <c:pt idx="1391">
                  <c:v>578.20000000000005</c:v>
                </c:pt>
                <c:pt idx="1392">
                  <c:v>578.4</c:v>
                </c:pt>
                <c:pt idx="1393">
                  <c:v>578.6</c:v>
                </c:pt>
                <c:pt idx="1394">
                  <c:v>578.79999999999995</c:v>
                </c:pt>
                <c:pt idx="1395">
                  <c:v>579</c:v>
                </c:pt>
                <c:pt idx="1396">
                  <c:v>579.20000000000005</c:v>
                </c:pt>
                <c:pt idx="1397">
                  <c:v>579.4</c:v>
                </c:pt>
                <c:pt idx="1398">
                  <c:v>579.6</c:v>
                </c:pt>
                <c:pt idx="1399">
                  <c:v>579.79999999999995</c:v>
                </c:pt>
                <c:pt idx="1400">
                  <c:v>580</c:v>
                </c:pt>
                <c:pt idx="1401">
                  <c:v>580.20000000000005</c:v>
                </c:pt>
                <c:pt idx="1402">
                  <c:v>580.4</c:v>
                </c:pt>
                <c:pt idx="1403">
                  <c:v>580.6</c:v>
                </c:pt>
                <c:pt idx="1404">
                  <c:v>580.79999999999995</c:v>
                </c:pt>
                <c:pt idx="1405">
                  <c:v>581</c:v>
                </c:pt>
                <c:pt idx="1406">
                  <c:v>581.20000000000005</c:v>
                </c:pt>
                <c:pt idx="1407">
                  <c:v>581.4</c:v>
                </c:pt>
                <c:pt idx="1408">
                  <c:v>581.6</c:v>
                </c:pt>
                <c:pt idx="1409">
                  <c:v>581.79999999999995</c:v>
                </c:pt>
                <c:pt idx="1410">
                  <c:v>582</c:v>
                </c:pt>
                <c:pt idx="1411">
                  <c:v>582.20000000000005</c:v>
                </c:pt>
                <c:pt idx="1412">
                  <c:v>582.4</c:v>
                </c:pt>
                <c:pt idx="1413">
                  <c:v>582.6</c:v>
                </c:pt>
                <c:pt idx="1414">
                  <c:v>582.79999999999995</c:v>
                </c:pt>
                <c:pt idx="1415">
                  <c:v>583</c:v>
                </c:pt>
                <c:pt idx="1416">
                  <c:v>583.20000000000005</c:v>
                </c:pt>
                <c:pt idx="1417">
                  <c:v>583.4</c:v>
                </c:pt>
                <c:pt idx="1418">
                  <c:v>583.6</c:v>
                </c:pt>
                <c:pt idx="1419">
                  <c:v>583.79999999999995</c:v>
                </c:pt>
                <c:pt idx="1420">
                  <c:v>584</c:v>
                </c:pt>
                <c:pt idx="1421">
                  <c:v>584.20000000000005</c:v>
                </c:pt>
                <c:pt idx="1422">
                  <c:v>584.4</c:v>
                </c:pt>
                <c:pt idx="1423">
                  <c:v>584.6</c:v>
                </c:pt>
                <c:pt idx="1424">
                  <c:v>584.79999999999995</c:v>
                </c:pt>
                <c:pt idx="1425">
                  <c:v>585</c:v>
                </c:pt>
                <c:pt idx="1426">
                  <c:v>585.20000000000005</c:v>
                </c:pt>
                <c:pt idx="1427">
                  <c:v>585.4</c:v>
                </c:pt>
                <c:pt idx="1428">
                  <c:v>585.6</c:v>
                </c:pt>
                <c:pt idx="1429">
                  <c:v>585.79999999999995</c:v>
                </c:pt>
                <c:pt idx="1430">
                  <c:v>586</c:v>
                </c:pt>
                <c:pt idx="1431">
                  <c:v>586.20000000000005</c:v>
                </c:pt>
                <c:pt idx="1432">
                  <c:v>586.4</c:v>
                </c:pt>
                <c:pt idx="1433">
                  <c:v>586.6</c:v>
                </c:pt>
                <c:pt idx="1434">
                  <c:v>586.79999999999995</c:v>
                </c:pt>
                <c:pt idx="1435">
                  <c:v>587</c:v>
                </c:pt>
                <c:pt idx="1436">
                  <c:v>587.20000000000005</c:v>
                </c:pt>
                <c:pt idx="1437">
                  <c:v>587.4</c:v>
                </c:pt>
                <c:pt idx="1438">
                  <c:v>587.6</c:v>
                </c:pt>
                <c:pt idx="1439">
                  <c:v>587.79999999999995</c:v>
                </c:pt>
                <c:pt idx="1440">
                  <c:v>588</c:v>
                </c:pt>
                <c:pt idx="1441">
                  <c:v>588.20000000000005</c:v>
                </c:pt>
                <c:pt idx="1442">
                  <c:v>588.4</c:v>
                </c:pt>
                <c:pt idx="1443">
                  <c:v>588.6</c:v>
                </c:pt>
                <c:pt idx="1444">
                  <c:v>588.79999999999995</c:v>
                </c:pt>
                <c:pt idx="1445">
                  <c:v>589</c:v>
                </c:pt>
                <c:pt idx="1446">
                  <c:v>589.20000000000005</c:v>
                </c:pt>
                <c:pt idx="1447">
                  <c:v>589.4</c:v>
                </c:pt>
                <c:pt idx="1448">
                  <c:v>589.6</c:v>
                </c:pt>
                <c:pt idx="1449">
                  <c:v>589.79999999999995</c:v>
                </c:pt>
                <c:pt idx="1450">
                  <c:v>590</c:v>
                </c:pt>
                <c:pt idx="1451">
                  <c:v>590.20000000000005</c:v>
                </c:pt>
                <c:pt idx="1452">
                  <c:v>590.4</c:v>
                </c:pt>
                <c:pt idx="1453">
                  <c:v>590.6</c:v>
                </c:pt>
                <c:pt idx="1454">
                  <c:v>590.79999999999995</c:v>
                </c:pt>
                <c:pt idx="1455">
                  <c:v>591</c:v>
                </c:pt>
                <c:pt idx="1456">
                  <c:v>591.20000000000005</c:v>
                </c:pt>
                <c:pt idx="1457">
                  <c:v>591.4</c:v>
                </c:pt>
                <c:pt idx="1458">
                  <c:v>591.6</c:v>
                </c:pt>
                <c:pt idx="1459">
                  <c:v>591.79999999999995</c:v>
                </c:pt>
                <c:pt idx="1460">
                  <c:v>592</c:v>
                </c:pt>
                <c:pt idx="1461">
                  <c:v>592.20000000000005</c:v>
                </c:pt>
                <c:pt idx="1462">
                  <c:v>592.4</c:v>
                </c:pt>
                <c:pt idx="1463">
                  <c:v>592.6</c:v>
                </c:pt>
                <c:pt idx="1464">
                  <c:v>592.79999999999995</c:v>
                </c:pt>
                <c:pt idx="1465">
                  <c:v>593</c:v>
                </c:pt>
                <c:pt idx="1466">
                  <c:v>593.20000000000005</c:v>
                </c:pt>
                <c:pt idx="1467">
                  <c:v>593.4</c:v>
                </c:pt>
                <c:pt idx="1468">
                  <c:v>593.6</c:v>
                </c:pt>
                <c:pt idx="1469">
                  <c:v>593.79999999999995</c:v>
                </c:pt>
                <c:pt idx="1470">
                  <c:v>594</c:v>
                </c:pt>
                <c:pt idx="1471">
                  <c:v>594.20000000000005</c:v>
                </c:pt>
                <c:pt idx="1472">
                  <c:v>594.4</c:v>
                </c:pt>
                <c:pt idx="1473">
                  <c:v>594.6</c:v>
                </c:pt>
                <c:pt idx="1474">
                  <c:v>594.79999999999995</c:v>
                </c:pt>
                <c:pt idx="1475">
                  <c:v>595</c:v>
                </c:pt>
                <c:pt idx="1476">
                  <c:v>595.20000000000005</c:v>
                </c:pt>
                <c:pt idx="1477">
                  <c:v>595.4</c:v>
                </c:pt>
                <c:pt idx="1478">
                  <c:v>595.6</c:v>
                </c:pt>
                <c:pt idx="1479">
                  <c:v>595.79999999999995</c:v>
                </c:pt>
                <c:pt idx="1480">
                  <c:v>596</c:v>
                </c:pt>
                <c:pt idx="1481">
                  <c:v>596.20000000000005</c:v>
                </c:pt>
                <c:pt idx="1482">
                  <c:v>596.4</c:v>
                </c:pt>
                <c:pt idx="1483">
                  <c:v>596.6</c:v>
                </c:pt>
                <c:pt idx="1484">
                  <c:v>596.79999999999995</c:v>
                </c:pt>
                <c:pt idx="1485">
                  <c:v>597</c:v>
                </c:pt>
                <c:pt idx="1486">
                  <c:v>597.20000000000005</c:v>
                </c:pt>
                <c:pt idx="1487">
                  <c:v>597.4</c:v>
                </c:pt>
                <c:pt idx="1488">
                  <c:v>597.6</c:v>
                </c:pt>
                <c:pt idx="1489">
                  <c:v>597.79999999999995</c:v>
                </c:pt>
                <c:pt idx="1490">
                  <c:v>598</c:v>
                </c:pt>
                <c:pt idx="1491">
                  <c:v>598.20000000000005</c:v>
                </c:pt>
                <c:pt idx="1492">
                  <c:v>598.4</c:v>
                </c:pt>
                <c:pt idx="1493">
                  <c:v>598.6</c:v>
                </c:pt>
                <c:pt idx="1494">
                  <c:v>598.79999999999995</c:v>
                </c:pt>
                <c:pt idx="1495">
                  <c:v>599</c:v>
                </c:pt>
                <c:pt idx="1496">
                  <c:v>599.20000000000005</c:v>
                </c:pt>
                <c:pt idx="1497">
                  <c:v>599.4</c:v>
                </c:pt>
                <c:pt idx="1498">
                  <c:v>599.6</c:v>
                </c:pt>
                <c:pt idx="1499">
                  <c:v>599.79999999999995</c:v>
                </c:pt>
                <c:pt idx="1500">
                  <c:v>600</c:v>
                </c:pt>
              </c:numCache>
            </c:numRef>
          </c:xVal>
          <c:yVal>
            <c:numRef>
              <c:f>'5cm_275'!$H$32:$H$1532</c:f>
              <c:numCache>
                <c:formatCode>General</c:formatCode>
                <c:ptCount val="1501"/>
                <c:pt idx="150">
                  <c:v>15.67</c:v>
                </c:pt>
                <c:pt idx="151">
                  <c:v>15.49</c:v>
                </c:pt>
                <c:pt idx="152">
                  <c:v>16.279999999999998</c:v>
                </c:pt>
                <c:pt idx="153">
                  <c:v>15.83</c:v>
                </c:pt>
                <c:pt idx="154">
                  <c:v>15.76</c:v>
                </c:pt>
                <c:pt idx="155">
                  <c:v>15.67</c:v>
                </c:pt>
                <c:pt idx="156">
                  <c:v>14.66</c:v>
                </c:pt>
                <c:pt idx="157">
                  <c:v>15.07</c:v>
                </c:pt>
                <c:pt idx="158">
                  <c:v>15.11</c:v>
                </c:pt>
                <c:pt idx="159">
                  <c:v>14.6</c:v>
                </c:pt>
                <c:pt idx="160">
                  <c:v>14.27</c:v>
                </c:pt>
                <c:pt idx="161">
                  <c:v>14.219999999999999</c:v>
                </c:pt>
                <c:pt idx="162">
                  <c:v>13.58</c:v>
                </c:pt>
                <c:pt idx="163">
                  <c:v>13.48</c:v>
                </c:pt>
                <c:pt idx="164">
                  <c:v>13.82</c:v>
                </c:pt>
                <c:pt idx="165">
                  <c:v>13.89</c:v>
                </c:pt>
                <c:pt idx="166">
                  <c:v>13.239999999999998</c:v>
                </c:pt>
                <c:pt idx="167">
                  <c:v>13.209999999999999</c:v>
                </c:pt>
                <c:pt idx="168">
                  <c:v>13.46</c:v>
                </c:pt>
                <c:pt idx="169">
                  <c:v>13.450000000000001</c:v>
                </c:pt>
                <c:pt idx="170">
                  <c:v>14.01</c:v>
                </c:pt>
                <c:pt idx="171">
                  <c:v>13.68</c:v>
                </c:pt>
                <c:pt idx="172">
                  <c:v>13.06</c:v>
                </c:pt>
                <c:pt idx="173">
                  <c:v>12.67</c:v>
                </c:pt>
                <c:pt idx="174">
                  <c:v>12.47</c:v>
                </c:pt>
                <c:pt idx="175">
                  <c:v>13.11</c:v>
                </c:pt>
                <c:pt idx="176">
                  <c:v>13.12</c:v>
                </c:pt>
                <c:pt idx="177">
                  <c:v>12.79</c:v>
                </c:pt>
                <c:pt idx="178">
                  <c:v>13.68</c:v>
                </c:pt>
                <c:pt idx="179">
                  <c:v>12.350000000000001</c:v>
                </c:pt>
                <c:pt idx="180">
                  <c:v>12.5</c:v>
                </c:pt>
                <c:pt idx="181">
                  <c:v>13.32</c:v>
                </c:pt>
                <c:pt idx="182">
                  <c:v>13.11</c:v>
                </c:pt>
                <c:pt idx="183">
                  <c:v>14.01</c:v>
                </c:pt>
                <c:pt idx="184">
                  <c:v>13.59</c:v>
                </c:pt>
                <c:pt idx="185">
                  <c:v>14.41</c:v>
                </c:pt>
                <c:pt idx="186">
                  <c:v>14.28</c:v>
                </c:pt>
                <c:pt idx="187">
                  <c:v>12.78</c:v>
                </c:pt>
                <c:pt idx="188">
                  <c:v>12.06</c:v>
                </c:pt>
                <c:pt idx="189">
                  <c:v>12.01</c:v>
                </c:pt>
                <c:pt idx="190">
                  <c:v>11.93</c:v>
                </c:pt>
                <c:pt idx="191">
                  <c:v>12.29</c:v>
                </c:pt>
                <c:pt idx="192">
                  <c:v>13.01</c:v>
                </c:pt>
                <c:pt idx="193">
                  <c:v>14.209999999999999</c:v>
                </c:pt>
                <c:pt idx="194">
                  <c:v>13.81</c:v>
                </c:pt>
                <c:pt idx="195">
                  <c:v>13.16</c:v>
                </c:pt>
                <c:pt idx="196">
                  <c:v>12.55</c:v>
                </c:pt>
                <c:pt idx="197">
                  <c:v>12.99</c:v>
                </c:pt>
                <c:pt idx="198">
                  <c:v>13.41</c:v>
                </c:pt>
                <c:pt idx="199">
                  <c:v>12.8</c:v>
                </c:pt>
                <c:pt idx="200">
                  <c:v>12.1</c:v>
                </c:pt>
                <c:pt idx="201">
                  <c:v>12.55</c:v>
                </c:pt>
                <c:pt idx="202">
                  <c:v>12.350000000000001</c:v>
                </c:pt>
                <c:pt idx="203">
                  <c:v>11.79</c:v>
                </c:pt>
                <c:pt idx="204">
                  <c:v>11.39</c:v>
                </c:pt>
                <c:pt idx="205">
                  <c:v>12.12</c:v>
                </c:pt>
                <c:pt idx="206">
                  <c:v>11.950000000000001</c:v>
                </c:pt>
                <c:pt idx="207">
                  <c:v>11.950000000000001</c:v>
                </c:pt>
                <c:pt idx="208">
                  <c:v>11.84</c:v>
                </c:pt>
                <c:pt idx="209">
                  <c:v>12.229999999999999</c:v>
                </c:pt>
                <c:pt idx="210">
                  <c:v>12.41</c:v>
                </c:pt>
                <c:pt idx="211">
                  <c:v>12.07</c:v>
                </c:pt>
                <c:pt idx="212">
                  <c:v>12.1</c:v>
                </c:pt>
                <c:pt idx="213">
                  <c:v>11.9</c:v>
                </c:pt>
                <c:pt idx="214">
                  <c:v>12.12</c:v>
                </c:pt>
                <c:pt idx="215">
                  <c:v>12.09</c:v>
                </c:pt>
                <c:pt idx="216">
                  <c:v>11.83</c:v>
                </c:pt>
                <c:pt idx="217">
                  <c:v>11.709999999999999</c:v>
                </c:pt>
                <c:pt idx="218">
                  <c:v>12.69</c:v>
                </c:pt>
                <c:pt idx="219">
                  <c:v>12.55</c:v>
                </c:pt>
                <c:pt idx="220">
                  <c:v>11.51</c:v>
                </c:pt>
                <c:pt idx="221">
                  <c:v>11.78</c:v>
                </c:pt>
                <c:pt idx="222">
                  <c:v>12.55</c:v>
                </c:pt>
                <c:pt idx="223">
                  <c:v>12.219999999999999</c:v>
                </c:pt>
                <c:pt idx="224">
                  <c:v>11.59</c:v>
                </c:pt>
                <c:pt idx="225">
                  <c:v>11.870000000000001</c:v>
                </c:pt>
                <c:pt idx="226">
                  <c:v>11.8</c:v>
                </c:pt>
                <c:pt idx="227">
                  <c:v>11.77</c:v>
                </c:pt>
                <c:pt idx="228">
                  <c:v>11.18</c:v>
                </c:pt>
                <c:pt idx="229">
                  <c:v>10.94</c:v>
                </c:pt>
                <c:pt idx="230">
                  <c:v>10.54</c:v>
                </c:pt>
                <c:pt idx="231">
                  <c:v>10.98</c:v>
                </c:pt>
                <c:pt idx="232">
                  <c:v>11.83</c:v>
                </c:pt>
                <c:pt idx="233">
                  <c:v>11.06</c:v>
                </c:pt>
                <c:pt idx="234">
                  <c:v>11.27</c:v>
                </c:pt>
                <c:pt idx="235">
                  <c:v>11.719999999999999</c:v>
                </c:pt>
                <c:pt idx="236">
                  <c:v>12.450000000000001</c:v>
                </c:pt>
                <c:pt idx="237">
                  <c:v>12.53</c:v>
                </c:pt>
                <c:pt idx="238">
                  <c:v>12.239999999999998</c:v>
                </c:pt>
                <c:pt idx="239">
                  <c:v>12.41</c:v>
                </c:pt>
                <c:pt idx="240">
                  <c:v>11.729999999999999</c:v>
                </c:pt>
                <c:pt idx="241">
                  <c:v>11.1</c:v>
                </c:pt>
                <c:pt idx="242">
                  <c:v>11.56</c:v>
                </c:pt>
                <c:pt idx="243">
                  <c:v>10.99</c:v>
                </c:pt>
                <c:pt idx="244">
                  <c:v>11.49</c:v>
                </c:pt>
                <c:pt idx="245">
                  <c:v>12.350000000000001</c:v>
                </c:pt>
                <c:pt idx="246">
                  <c:v>11.55</c:v>
                </c:pt>
                <c:pt idx="247">
                  <c:v>11.32</c:v>
                </c:pt>
                <c:pt idx="248">
                  <c:v>10.68</c:v>
                </c:pt>
                <c:pt idx="249">
                  <c:v>11.05</c:v>
                </c:pt>
                <c:pt idx="250">
                  <c:v>10.950000000000001</c:v>
                </c:pt>
                <c:pt idx="251">
                  <c:v>11.18</c:v>
                </c:pt>
                <c:pt idx="252">
                  <c:v>11.16</c:v>
                </c:pt>
                <c:pt idx="253">
                  <c:v>10.94</c:v>
                </c:pt>
                <c:pt idx="254">
                  <c:v>9.9810000000000034</c:v>
                </c:pt>
                <c:pt idx="255">
                  <c:v>9.9140000000000015</c:v>
                </c:pt>
                <c:pt idx="256">
                  <c:v>9.0580000000000016</c:v>
                </c:pt>
                <c:pt idx="257">
                  <c:v>9.7339999999999982</c:v>
                </c:pt>
                <c:pt idx="258">
                  <c:v>9.5610000000000035</c:v>
                </c:pt>
                <c:pt idx="259">
                  <c:v>8.6830000000000016</c:v>
                </c:pt>
                <c:pt idx="260">
                  <c:v>8.6330000000000009</c:v>
                </c:pt>
                <c:pt idx="261">
                  <c:v>9.6670000000000016</c:v>
                </c:pt>
                <c:pt idx="262">
                  <c:v>10.08</c:v>
                </c:pt>
                <c:pt idx="263">
                  <c:v>9.7760000000000016</c:v>
                </c:pt>
                <c:pt idx="264">
                  <c:v>10.19</c:v>
                </c:pt>
                <c:pt idx="265">
                  <c:v>9.2740000000000009</c:v>
                </c:pt>
                <c:pt idx="266">
                  <c:v>9.3590000000000018</c:v>
                </c:pt>
                <c:pt idx="267">
                  <c:v>9.4240000000000013</c:v>
                </c:pt>
                <c:pt idx="268">
                  <c:v>10.5</c:v>
                </c:pt>
                <c:pt idx="269">
                  <c:v>10.99</c:v>
                </c:pt>
                <c:pt idx="270">
                  <c:v>10.97</c:v>
                </c:pt>
                <c:pt idx="271">
                  <c:v>10.77</c:v>
                </c:pt>
                <c:pt idx="272">
                  <c:v>12.16</c:v>
                </c:pt>
                <c:pt idx="273">
                  <c:v>10.7</c:v>
                </c:pt>
                <c:pt idx="274">
                  <c:v>11.39</c:v>
                </c:pt>
                <c:pt idx="275">
                  <c:v>10.58</c:v>
                </c:pt>
                <c:pt idx="276">
                  <c:v>10.370000000000001</c:v>
                </c:pt>
                <c:pt idx="277">
                  <c:v>10.58</c:v>
                </c:pt>
                <c:pt idx="278">
                  <c:v>10.4</c:v>
                </c:pt>
                <c:pt idx="279">
                  <c:v>10.8</c:v>
                </c:pt>
                <c:pt idx="280">
                  <c:v>11.07</c:v>
                </c:pt>
                <c:pt idx="281">
                  <c:v>11.12</c:v>
                </c:pt>
                <c:pt idx="282">
                  <c:v>11.77</c:v>
                </c:pt>
                <c:pt idx="283">
                  <c:v>11.84</c:v>
                </c:pt>
                <c:pt idx="284">
                  <c:v>11.32</c:v>
                </c:pt>
                <c:pt idx="285">
                  <c:v>11.03</c:v>
                </c:pt>
                <c:pt idx="286">
                  <c:v>10.56</c:v>
                </c:pt>
                <c:pt idx="287">
                  <c:v>10.77</c:v>
                </c:pt>
                <c:pt idx="288">
                  <c:v>10.78</c:v>
                </c:pt>
                <c:pt idx="289">
                  <c:v>10.79</c:v>
                </c:pt>
                <c:pt idx="290">
                  <c:v>11.39</c:v>
                </c:pt>
                <c:pt idx="291">
                  <c:v>11.05</c:v>
                </c:pt>
                <c:pt idx="292">
                  <c:v>10.4</c:v>
                </c:pt>
                <c:pt idx="293">
                  <c:v>9.89</c:v>
                </c:pt>
                <c:pt idx="294">
                  <c:v>10.67</c:v>
                </c:pt>
                <c:pt idx="295">
                  <c:v>10.370000000000001</c:v>
                </c:pt>
                <c:pt idx="296">
                  <c:v>10.55</c:v>
                </c:pt>
                <c:pt idx="297">
                  <c:v>11.209999999999999</c:v>
                </c:pt>
                <c:pt idx="298">
                  <c:v>11.78</c:v>
                </c:pt>
                <c:pt idx="299">
                  <c:v>11.18</c:v>
                </c:pt>
                <c:pt idx="300">
                  <c:v>10.69</c:v>
                </c:pt>
                <c:pt idx="301">
                  <c:v>11.12</c:v>
                </c:pt>
                <c:pt idx="302">
                  <c:v>11.81</c:v>
                </c:pt>
                <c:pt idx="303">
                  <c:v>11.91</c:v>
                </c:pt>
                <c:pt idx="304">
                  <c:v>11.450000000000001</c:v>
                </c:pt>
                <c:pt idx="305">
                  <c:v>11.360000000000001</c:v>
                </c:pt>
                <c:pt idx="306">
                  <c:v>11.31</c:v>
                </c:pt>
                <c:pt idx="307">
                  <c:v>10.42</c:v>
                </c:pt>
                <c:pt idx="308">
                  <c:v>10.370000000000001</c:v>
                </c:pt>
                <c:pt idx="309">
                  <c:v>10.239999999999998</c:v>
                </c:pt>
                <c:pt idx="310">
                  <c:v>9.8930000000000007</c:v>
                </c:pt>
                <c:pt idx="311">
                  <c:v>10.89</c:v>
                </c:pt>
                <c:pt idx="312">
                  <c:v>10.77</c:v>
                </c:pt>
                <c:pt idx="313">
                  <c:v>11.239999999999998</c:v>
                </c:pt>
                <c:pt idx="314">
                  <c:v>11.629999999999999</c:v>
                </c:pt>
                <c:pt idx="315">
                  <c:v>10.370000000000001</c:v>
                </c:pt>
                <c:pt idx="316">
                  <c:v>10.83</c:v>
                </c:pt>
                <c:pt idx="317">
                  <c:v>10.69</c:v>
                </c:pt>
                <c:pt idx="318">
                  <c:v>10.53</c:v>
                </c:pt>
                <c:pt idx="319">
                  <c:v>11.02</c:v>
                </c:pt>
                <c:pt idx="320">
                  <c:v>11.16</c:v>
                </c:pt>
                <c:pt idx="321">
                  <c:v>10.360000000000001</c:v>
                </c:pt>
                <c:pt idx="322">
                  <c:v>10.94</c:v>
                </c:pt>
                <c:pt idx="323">
                  <c:v>10.709999999999999</c:v>
                </c:pt>
                <c:pt idx="324">
                  <c:v>10.93</c:v>
                </c:pt>
                <c:pt idx="325">
                  <c:v>10.92</c:v>
                </c:pt>
                <c:pt idx="326">
                  <c:v>11.66</c:v>
                </c:pt>
                <c:pt idx="327">
                  <c:v>11.76</c:v>
                </c:pt>
                <c:pt idx="328">
                  <c:v>11.47</c:v>
                </c:pt>
                <c:pt idx="329">
                  <c:v>10.58</c:v>
                </c:pt>
                <c:pt idx="330">
                  <c:v>10.7</c:v>
                </c:pt>
                <c:pt idx="331">
                  <c:v>11.03</c:v>
                </c:pt>
                <c:pt idx="332">
                  <c:v>10.58</c:v>
                </c:pt>
                <c:pt idx="333">
                  <c:v>11.69</c:v>
                </c:pt>
                <c:pt idx="334">
                  <c:v>11.53</c:v>
                </c:pt>
                <c:pt idx="335">
                  <c:v>11.629999999999999</c:v>
                </c:pt>
                <c:pt idx="336">
                  <c:v>11.1</c:v>
                </c:pt>
                <c:pt idx="337">
                  <c:v>11.49</c:v>
                </c:pt>
                <c:pt idx="338">
                  <c:v>11.33</c:v>
                </c:pt>
                <c:pt idx="339">
                  <c:v>11.07</c:v>
                </c:pt>
                <c:pt idx="340">
                  <c:v>10.54</c:v>
                </c:pt>
                <c:pt idx="341">
                  <c:v>10.77</c:v>
                </c:pt>
                <c:pt idx="342">
                  <c:v>10.860000000000001</c:v>
                </c:pt>
                <c:pt idx="343">
                  <c:v>10.48</c:v>
                </c:pt>
                <c:pt idx="344">
                  <c:v>12.229999999999999</c:v>
                </c:pt>
                <c:pt idx="345">
                  <c:v>12.11</c:v>
                </c:pt>
                <c:pt idx="346">
                  <c:v>11.950000000000001</c:v>
                </c:pt>
                <c:pt idx="347">
                  <c:v>11.94</c:v>
                </c:pt>
                <c:pt idx="348">
                  <c:v>12.350000000000001</c:v>
                </c:pt>
                <c:pt idx="349">
                  <c:v>11.9</c:v>
                </c:pt>
                <c:pt idx="350">
                  <c:v>12.350000000000001</c:v>
                </c:pt>
                <c:pt idx="351">
                  <c:v>11.629999999999999</c:v>
                </c:pt>
                <c:pt idx="352">
                  <c:v>11.9</c:v>
                </c:pt>
                <c:pt idx="353">
                  <c:v>12.89</c:v>
                </c:pt>
                <c:pt idx="354">
                  <c:v>13.12</c:v>
                </c:pt>
                <c:pt idx="355">
                  <c:v>13.39</c:v>
                </c:pt>
                <c:pt idx="356">
                  <c:v>13.06</c:v>
                </c:pt>
                <c:pt idx="357">
                  <c:v>13.34</c:v>
                </c:pt>
                <c:pt idx="358">
                  <c:v>13.450000000000001</c:v>
                </c:pt>
                <c:pt idx="359">
                  <c:v>14.09</c:v>
                </c:pt>
                <c:pt idx="360">
                  <c:v>13.229999999999999</c:v>
                </c:pt>
                <c:pt idx="361">
                  <c:v>12.870000000000001</c:v>
                </c:pt>
                <c:pt idx="362">
                  <c:v>12.51</c:v>
                </c:pt>
                <c:pt idx="363">
                  <c:v>12.58</c:v>
                </c:pt>
                <c:pt idx="364">
                  <c:v>12.88</c:v>
                </c:pt>
                <c:pt idx="365">
                  <c:v>12.94</c:v>
                </c:pt>
                <c:pt idx="366">
                  <c:v>13.26</c:v>
                </c:pt>
                <c:pt idx="367">
                  <c:v>12.91</c:v>
                </c:pt>
                <c:pt idx="368">
                  <c:v>13.92</c:v>
                </c:pt>
                <c:pt idx="369">
                  <c:v>13.77</c:v>
                </c:pt>
                <c:pt idx="370">
                  <c:v>13.5</c:v>
                </c:pt>
                <c:pt idx="371">
                  <c:v>13.6</c:v>
                </c:pt>
                <c:pt idx="372">
                  <c:v>14.48</c:v>
                </c:pt>
                <c:pt idx="373">
                  <c:v>14.350000000000001</c:v>
                </c:pt>
                <c:pt idx="374">
                  <c:v>14.5</c:v>
                </c:pt>
                <c:pt idx="375">
                  <c:v>13.97</c:v>
                </c:pt>
                <c:pt idx="376">
                  <c:v>13.67</c:v>
                </c:pt>
                <c:pt idx="377">
                  <c:v>13.78</c:v>
                </c:pt>
                <c:pt idx="378">
                  <c:v>14.209999999999999</c:v>
                </c:pt>
                <c:pt idx="379">
                  <c:v>14.729999999999999</c:v>
                </c:pt>
                <c:pt idx="380">
                  <c:v>14.76</c:v>
                </c:pt>
                <c:pt idx="381">
                  <c:v>14.719999999999999</c:v>
                </c:pt>
                <c:pt idx="382">
                  <c:v>13.55</c:v>
                </c:pt>
                <c:pt idx="383">
                  <c:v>13.6</c:v>
                </c:pt>
                <c:pt idx="384">
                  <c:v>13.46</c:v>
                </c:pt>
                <c:pt idx="385">
                  <c:v>13.67</c:v>
                </c:pt>
                <c:pt idx="386">
                  <c:v>14.11</c:v>
                </c:pt>
                <c:pt idx="387">
                  <c:v>14.719999999999999</c:v>
                </c:pt>
                <c:pt idx="388">
                  <c:v>14.05</c:v>
                </c:pt>
                <c:pt idx="389">
                  <c:v>14.11</c:v>
                </c:pt>
                <c:pt idx="390">
                  <c:v>15.03</c:v>
                </c:pt>
                <c:pt idx="391">
                  <c:v>15.76</c:v>
                </c:pt>
                <c:pt idx="392">
                  <c:v>15.44</c:v>
                </c:pt>
                <c:pt idx="393">
                  <c:v>15.55</c:v>
                </c:pt>
                <c:pt idx="394">
                  <c:v>15.96</c:v>
                </c:pt>
                <c:pt idx="395">
                  <c:v>16.459999999999997</c:v>
                </c:pt>
                <c:pt idx="396">
                  <c:v>16.16</c:v>
                </c:pt>
                <c:pt idx="397">
                  <c:v>16.95</c:v>
                </c:pt>
                <c:pt idx="398">
                  <c:v>16.8</c:v>
                </c:pt>
                <c:pt idx="399">
                  <c:v>16.93</c:v>
                </c:pt>
                <c:pt idx="400">
                  <c:v>17.55</c:v>
                </c:pt>
                <c:pt idx="401">
                  <c:v>17.399999999999999</c:v>
                </c:pt>
                <c:pt idx="402">
                  <c:v>18.16</c:v>
                </c:pt>
                <c:pt idx="403">
                  <c:v>18.72</c:v>
                </c:pt>
                <c:pt idx="404">
                  <c:v>18.3</c:v>
                </c:pt>
                <c:pt idx="405">
                  <c:v>19.420000000000002</c:v>
                </c:pt>
                <c:pt idx="406">
                  <c:v>19.309999999999999</c:v>
                </c:pt>
                <c:pt idx="407">
                  <c:v>20.95</c:v>
                </c:pt>
                <c:pt idx="408">
                  <c:v>20.93</c:v>
                </c:pt>
                <c:pt idx="409">
                  <c:v>20.939999999999998</c:v>
                </c:pt>
                <c:pt idx="410">
                  <c:v>20.51</c:v>
                </c:pt>
                <c:pt idx="411">
                  <c:v>19.979999999999997</c:v>
                </c:pt>
                <c:pt idx="412">
                  <c:v>19.86</c:v>
                </c:pt>
                <c:pt idx="413">
                  <c:v>20.170000000000005</c:v>
                </c:pt>
                <c:pt idx="414">
                  <c:v>20.25</c:v>
                </c:pt>
                <c:pt idx="415">
                  <c:v>20.49</c:v>
                </c:pt>
                <c:pt idx="416">
                  <c:v>21.439999999999998</c:v>
                </c:pt>
                <c:pt idx="417">
                  <c:v>19.95</c:v>
                </c:pt>
                <c:pt idx="418">
                  <c:v>19.3</c:v>
                </c:pt>
                <c:pt idx="419">
                  <c:v>19.18</c:v>
                </c:pt>
                <c:pt idx="420">
                  <c:v>19.04</c:v>
                </c:pt>
                <c:pt idx="421">
                  <c:v>19.939999999999998</c:v>
                </c:pt>
                <c:pt idx="422">
                  <c:v>21.14</c:v>
                </c:pt>
                <c:pt idx="423">
                  <c:v>20.95</c:v>
                </c:pt>
                <c:pt idx="424">
                  <c:v>21.8</c:v>
                </c:pt>
                <c:pt idx="425">
                  <c:v>22.16</c:v>
                </c:pt>
                <c:pt idx="426">
                  <c:v>21.57</c:v>
                </c:pt>
                <c:pt idx="427">
                  <c:v>21.86</c:v>
                </c:pt>
                <c:pt idx="428">
                  <c:v>22.03</c:v>
                </c:pt>
                <c:pt idx="429">
                  <c:v>21.91</c:v>
                </c:pt>
                <c:pt idx="430">
                  <c:v>21.479999999999997</c:v>
                </c:pt>
                <c:pt idx="431">
                  <c:v>22.17</c:v>
                </c:pt>
                <c:pt idx="432">
                  <c:v>21.439999999999998</c:v>
                </c:pt>
                <c:pt idx="433">
                  <c:v>21.95</c:v>
                </c:pt>
                <c:pt idx="434">
                  <c:v>22.53</c:v>
                </c:pt>
                <c:pt idx="435">
                  <c:v>23.459999999999997</c:v>
                </c:pt>
                <c:pt idx="436">
                  <c:v>23.459999999999997</c:v>
                </c:pt>
                <c:pt idx="437">
                  <c:v>23.630000000000003</c:v>
                </c:pt>
                <c:pt idx="438">
                  <c:v>23.67</c:v>
                </c:pt>
                <c:pt idx="439">
                  <c:v>23.75</c:v>
                </c:pt>
                <c:pt idx="440">
                  <c:v>24.150000000000002</c:v>
                </c:pt>
                <c:pt idx="441">
                  <c:v>24.69</c:v>
                </c:pt>
                <c:pt idx="442">
                  <c:v>23.22</c:v>
                </c:pt>
                <c:pt idx="443">
                  <c:v>24.07</c:v>
                </c:pt>
                <c:pt idx="444">
                  <c:v>25.630000000000003</c:v>
                </c:pt>
                <c:pt idx="445">
                  <c:v>25.130000000000003</c:v>
                </c:pt>
                <c:pt idx="446">
                  <c:v>24.51</c:v>
                </c:pt>
                <c:pt idx="447">
                  <c:v>26.74</c:v>
                </c:pt>
                <c:pt idx="448">
                  <c:v>25.34</c:v>
                </c:pt>
                <c:pt idx="449">
                  <c:v>25.3</c:v>
                </c:pt>
                <c:pt idx="450">
                  <c:v>26.12</c:v>
                </c:pt>
                <c:pt idx="451">
                  <c:v>26.87</c:v>
                </c:pt>
                <c:pt idx="452">
                  <c:v>28.12</c:v>
                </c:pt>
                <c:pt idx="453">
                  <c:v>28.09</c:v>
                </c:pt>
                <c:pt idx="454">
                  <c:v>27.64</c:v>
                </c:pt>
                <c:pt idx="455">
                  <c:v>27.99</c:v>
                </c:pt>
                <c:pt idx="456">
                  <c:v>27.650000000000002</c:v>
                </c:pt>
                <c:pt idx="457">
                  <c:v>27.830000000000002</c:v>
                </c:pt>
                <c:pt idx="458">
                  <c:v>27.650000000000002</c:v>
                </c:pt>
                <c:pt idx="459">
                  <c:v>28.4</c:v>
                </c:pt>
                <c:pt idx="460">
                  <c:v>28.99</c:v>
                </c:pt>
                <c:pt idx="461">
                  <c:v>29.14</c:v>
                </c:pt>
                <c:pt idx="462">
                  <c:v>29.87</c:v>
                </c:pt>
                <c:pt idx="463">
                  <c:v>30.91</c:v>
                </c:pt>
                <c:pt idx="464">
                  <c:v>31.41</c:v>
                </c:pt>
                <c:pt idx="465">
                  <c:v>31.25</c:v>
                </c:pt>
                <c:pt idx="466">
                  <c:v>32.71</c:v>
                </c:pt>
                <c:pt idx="467">
                  <c:v>31.99</c:v>
                </c:pt>
                <c:pt idx="468">
                  <c:v>31.64</c:v>
                </c:pt>
                <c:pt idx="469">
                  <c:v>31.56</c:v>
                </c:pt>
                <c:pt idx="470">
                  <c:v>32.200000000000003</c:v>
                </c:pt>
                <c:pt idx="471">
                  <c:v>32.43</c:v>
                </c:pt>
                <c:pt idx="472">
                  <c:v>32.36</c:v>
                </c:pt>
                <c:pt idx="473">
                  <c:v>33.090000000000003</c:v>
                </c:pt>
                <c:pt idx="474">
                  <c:v>33.07</c:v>
                </c:pt>
                <c:pt idx="475">
                  <c:v>33.800000000000011</c:v>
                </c:pt>
                <c:pt idx="476">
                  <c:v>33.56</c:v>
                </c:pt>
                <c:pt idx="477">
                  <c:v>34.06</c:v>
                </c:pt>
                <c:pt idx="478">
                  <c:v>34.200000000000003</c:v>
                </c:pt>
                <c:pt idx="479">
                  <c:v>35.6</c:v>
                </c:pt>
                <c:pt idx="480">
                  <c:v>34.86</c:v>
                </c:pt>
                <c:pt idx="481">
                  <c:v>35.28</c:v>
                </c:pt>
                <c:pt idx="482">
                  <c:v>35.6</c:v>
                </c:pt>
                <c:pt idx="483">
                  <c:v>37.050000000000004</c:v>
                </c:pt>
                <c:pt idx="484">
                  <c:v>38.78</c:v>
                </c:pt>
                <c:pt idx="485">
                  <c:v>38.46</c:v>
                </c:pt>
                <c:pt idx="486">
                  <c:v>39.03</c:v>
                </c:pt>
                <c:pt idx="487">
                  <c:v>39.260000000000005</c:v>
                </c:pt>
                <c:pt idx="488">
                  <c:v>39.130000000000003</c:v>
                </c:pt>
                <c:pt idx="489">
                  <c:v>40.03</c:v>
                </c:pt>
                <c:pt idx="490">
                  <c:v>39.93</c:v>
                </c:pt>
                <c:pt idx="491">
                  <c:v>40.39</c:v>
                </c:pt>
                <c:pt idx="492">
                  <c:v>40.550000000000004</c:v>
                </c:pt>
                <c:pt idx="493">
                  <c:v>41.05</c:v>
                </c:pt>
                <c:pt idx="494">
                  <c:v>41.4</c:v>
                </c:pt>
                <c:pt idx="495">
                  <c:v>42.120000000000005</c:v>
                </c:pt>
                <c:pt idx="496">
                  <c:v>41.91</c:v>
                </c:pt>
                <c:pt idx="497">
                  <c:v>41.8</c:v>
                </c:pt>
                <c:pt idx="498">
                  <c:v>42.11</c:v>
                </c:pt>
                <c:pt idx="499">
                  <c:v>41.760000000000005</c:v>
                </c:pt>
                <c:pt idx="500">
                  <c:v>42.86</c:v>
                </c:pt>
                <c:pt idx="501">
                  <c:v>43.05</c:v>
                </c:pt>
                <c:pt idx="502">
                  <c:v>42.449999999999996</c:v>
                </c:pt>
                <c:pt idx="503">
                  <c:v>44.68</c:v>
                </c:pt>
                <c:pt idx="504">
                  <c:v>45.660000000000004</c:v>
                </c:pt>
                <c:pt idx="505">
                  <c:v>46.290000000000006</c:v>
                </c:pt>
                <c:pt idx="506">
                  <c:v>45.87</c:v>
                </c:pt>
                <c:pt idx="507">
                  <c:v>45.59</c:v>
                </c:pt>
                <c:pt idx="508">
                  <c:v>46.309999999999995</c:v>
                </c:pt>
                <c:pt idx="509">
                  <c:v>46.25</c:v>
                </c:pt>
                <c:pt idx="510">
                  <c:v>45.67</c:v>
                </c:pt>
                <c:pt idx="511">
                  <c:v>46.8</c:v>
                </c:pt>
                <c:pt idx="512">
                  <c:v>47.690000000000005</c:v>
                </c:pt>
                <c:pt idx="513">
                  <c:v>48.44</c:v>
                </c:pt>
                <c:pt idx="514">
                  <c:v>49.03</c:v>
                </c:pt>
                <c:pt idx="515">
                  <c:v>49.39</c:v>
                </c:pt>
                <c:pt idx="516">
                  <c:v>49.52</c:v>
                </c:pt>
                <c:pt idx="517">
                  <c:v>50.49</c:v>
                </c:pt>
                <c:pt idx="518">
                  <c:v>50.760000000000005</c:v>
                </c:pt>
                <c:pt idx="519">
                  <c:v>49.51</c:v>
                </c:pt>
                <c:pt idx="520">
                  <c:v>50.849999999999994</c:v>
                </c:pt>
                <c:pt idx="521">
                  <c:v>52.349999999999994</c:v>
                </c:pt>
                <c:pt idx="522">
                  <c:v>53.790000000000006</c:v>
                </c:pt>
                <c:pt idx="523">
                  <c:v>53.449999999999996</c:v>
                </c:pt>
                <c:pt idx="524">
                  <c:v>53.809999999999995</c:v>
                </c:pt>
                <c:pt idx="525">
                  <c:v>54.21</c:v>
                </c:pt>
                <c:pt idx="526">
                  <c:v>54.879999999999995</c:v>
                </c:pt>
                <c:pt idx="527">
                  <c:v>55.93</c:v>
                </c:pt>
                <c:pt idx="528">
                  <c:v>56.83</c:v>
                </c:pt>
                <c:pt idx="529">
                  <c:v>56.93</c:v>
                </c:pt>
                <c:pt idx="530">
                  <c:v>56.879999999999995</c:v>
                </c:pt>
                <c:pt idx="531">
                  <c:v>57.8</c:v>
                </c:pt>
                <c:pt idx="532">
                  <c:v>58.48</c:v>
                </c:pt>
                <c:pt idx="533">
                  <c:v>60.75</c:v>
                </c:pt>
                <c:pt idx="534">
                  <c:v>59.349999999999994</c:v>
                </c:pt>
                <c:pt idx="535">
                  <c:v>60.36</c:v>
                </c:pt>
                <c:pt idx="536">
                  <c:v>60.1</c:v>
                </c:pt>
                <c:pt idx="537">
                  <c:v>61.39</c:v>
                </c:pt>
                <c:pt idx="538">
                  <c:v>60.89</c:v>
                </c:pt>
                <c:pt idx="539">
                  <c:v>60.32</c:v>
                </c:pt>
                <c:pt idx="540">
                  <c:v>62.46</c:v>
                </c:pt>
                <c:pt idx="541">
                  <c:v>64.16</c:v>
                </c:pt>
                <c:pt idx="542">
                  <c:v>63.71</c:v>
                </c:pt>
                <c:pt idx="543">
                  <c:v>63.660000000000004</c:v>
                </c:pt>
                <c:pt idx="544">
                  <c:v>64.669999999999987</c:v>
                </c:pt>
                <c:pt idx="545">
                  <c:v>65.72</c:v>
                </c:pt>
                <c:pt idx="546">
                  <c:v>66.64</c:v>
                </c:pt>
                <c:pt idx="547">
                  <c:v>68.72</c:v>
                </c:pt>
                <c:pt idx="548">
                  <c:v>68.06</c:v>
                </c:pt>
                <c:pt idx="549">
                  <c:v>69.02</c:v>
                </c:pt>
                <c:pt idx="550">
                  <c:v>69.930000000000007</c:v>
                </c:pt>
                <c:pt idx="551">
                  <c:v>71.179999999999993</c:v>
                </c:pt>
                <c:pt idx="552">
                  <c:v>70.73</c:v>
                </c:pt>
                <c:pt idx="553">
                  <c:v>71.92</c:v>
                </c:pt>
                <c:pt idx="554">
                  <c:v>71.78</c:v>
                </c:pt>
                <c:pt idx="555">
                  <c:v>71.16</c:v>
                </c:pt>
                <c:pt idx="556">
                  <c:v>70.569999999999993</c:v>
                </c:pt>
                <c:pt idx="557">
                  <c:v>72.31</c:v>
                </c:pt>
                <c:pt idx="558">
                  <c:v>74.040000000000006</c:v>
                </c:pt>
                <c:pt idx="559">
                  <c:v>74.16</c:v>
                </c:pt>
                <c:pt idx="560">
                  <c:v>74.86999999999999</c:v>
                </c:pt>
                <c:pt idx="561">
                  <c:v>75.5</c:v>
                </c:pt>
                <c:pt idx="562">
                  <c:v>75.22</c:v>
                </c:pt>
                <c:pt idx="563">
                  <c:v>77.040000000000006</c:v>
                </c:pt>
                <c:pt idx="564">
                  <c:v>78.11</c:v>
                </c:pt>
                <c:pt idx="565">
                  <c:v>78.78</c:v>
                </c:pt>
                <c:pt idx="566">
                  <c:v>79.47</c:v>
                </c:pt>
                <c:pt idx="567">
                  <c:v>81.7</c:v>
                </c:pt>
                <c:pt idx="568">
                  <c:v>82</c:v>
                </c:pt>
                <c:pt idx="569">
                  <c:v>81.55</c:v>
                </c:pt>
                <c:pt idx="570">
                  <c:v>82.27</c:v>
                </c:pt>
                <c:pt idx="571">
                  <c:v>81.599999999999994</c:v>
                </c:pt>
                <c:pt idx="572">
                  <c:v>82.33</c:v>
                </c:pt>
                <c:pt idx="573">
                  <c:v>82.75</c:v>
                </c:pt>
                <c:pt idx="574">
                  <c:v>82.42</c:v>
                </c:pt>
                <c:pt idx="575">
                  <c:v>84.27</c:v>
                </c:pt>
                <c:pt idx="576">
                  <c:v>84.66</c:v>
                </c:pt>
                <c:pt idx="577">
                  <c:v>84.77</c:v>
                </c:pt>
                <c:pt idx="578">
                  <c:v>85.11999999999999</c:v>
                </c:pt>
                <c:pt idx="579">
                  <c:v>85.61999999999999</c:v>
                </c:pt>
                <c:pt idx="580">
                  <c:v>87</c:v>
                </c:pt>
                <c:pt idx="581">
                  <c:v>88.04</c:v>
                </c:pt>
                <c:pt idx="582">
                  <c:v>89.31</c:v>
                </c:pt>
                <c:pt idx="583">
                  <c:v>90.09</c:v>
                </c:pt>
                <c:pt idx="584">
                  <c:v>91.48</c:v>
                </c:pt>
                <c:pt idx="585">
                  <c:v>92.39</c:v>
                </c:pt>
                <c:pt idx="586">
                  <c:v>93.4</c:v>
                </c:pt>
                <c:pt idx="587">
                  <c:v>93.179999999999993</c:v>
                </c:pt>
                <c:pt idx="588">
                  <c:v>93.43</c:v>
                </c:pt>
                <c:pt idx="589">
                  <c:v>93.59</c:v>
                </c:pt>
                <c:pt idx="590">
                  <c:v>92.58</c:v>
                </c:pt>
                <c:pt idx="591">
                  <c:v>94.43</c:v>
                </c:pt>
                <c:pt idx="592">
                  <c:v>95.210000000000008</c:v>
                </c:pt>
                <c:pt idx="593">
                  <c:v>94.9</c:v>
                </c:pt>
                <c:pt idx="594">
                  <c:v>95.960000000000008</c:v>
                </c:pt>
                <c:pt idx="595">
                  <c:v>96.28</c:v>
                </c:pt>
                <c:pt idx="596">
                  <c:v>97</c:v>
                </c:pt>
                <c:pt idx="597">
                  <c:v>97.5</c:v>
                </c:pt>
                <c:pt idx="598">
                  <c:v>99.23</c:v>
                </c:pt>
                <c:pt idx="599">
                  <c:v>99.27</c:v>
                </c:pt>
                <c:pt idx="600">
                  <c:v>100.1</c:v>
                </c:pt>
                <c:pt idx="601">
                  <c:v>100</c:v>
                </c:pt>
                <c:pt idx="602">
                  <c:v>100.1</c:v>
                </c:pt>
                <c:pt idx="603">
                  <c:v>102.5</c:v>
                </c:pt>
                <c:pt idx="604">
                  <c:v>102</c:v>
                </c:pt>
                <c:pt idx="605">
                  <c:v>102.7</c:v>
                </c:pt>
                <c:pt idx="606">
                  <c:v>103.2</c:v>
                </c:pt>
                <c:pt idx="607">
                  <c:v>104.1</c:v>
                </c:pt>
                <c:pt idx="608">
                  <c:v>104.9</c:v>
                </c:pt>
                <c:pt idx="609">
                  <c:v>105.5</c:v>
                </c:pt>
                <c:pt idx="610">
                  <c:v>106.3</c:v>
                </c:pt>
                <c:pt idx="611">
                  <c:v>107.5</c:v>
                </c:pt>
                <c:pt idx="612">
                  <c:v>108.4</c:v>
                </c:pt>
                <c:pt idx="613">
                  <c:v>108.7</c:v>
                </c:pt>
                <c:pt idx="614">
                  <c:v>109.7</c:v>
                </c:pt>
                <c:pt idx="615">
                  <c:v>112.4</c:v>
                </c:pt>
                <c:pt idx="616">
                  <c:v>112.3</c:v>
                </c:pt>
                <c:pt idx="617">
                  <c:v>111.7</c:v>
                </c:pt>
                <c:pt idx="618">
                  <c:v>113</c:v>
                </c:pt>
                <c:pt idx="619">
                  <c:v>112.8</c:v>
                </c:pt>
                <c:pt idx="620">
                  <c:v>114.2</c:v>
                </c:pt>
                <c:pt idx="621">
                  <c:v>114.7</c:v>
                </c:pt>
                <c:pt idx="622">
                  <c:v>119.2</c:v>
                </c:pt>
                <c:pt idx="623">
                  <c:v>121.4</c:v>
                </c:pt>
                <c:pt idx="624">
                  <c:v>123</c:v>
                </c:pt>
                <c:pt idx="625">
                  <c:v>123.5</c:v>
                </c:pt>
                <c:pt idx="626">
                  <c:v>124.9</c:v>
                </c:pt>
                <c:pt idx="627">
                  <c:v>122.6</c:v>
                </c:pt>
                <c:pt idx="628">
                  <c:v>123.3</c:v>
                </c:pt>
                <c:pt idx="629">
                  <c:v>124.3</c:v>
                </c:pt>
                <c:pt idx="630">
                  <c:v>125.6</c:v>
                </c:pt>
                <c:pt idx="631">
                  <c:v>127</c:v>
                </c:pt>
                <c:pt idx="632">
                  <c:v>126.1</c:v>
                </c:pt>
                <c:pt idx="633">
                  <c:v>127.1</c:v>
                </c:pt>
                <c:pt idx="634">
                  <c:v>127.2</c:v>
                </c:pt>
                <c:pt idx="635">
                  <c:v>127.2</c:v>
                </c:pt>
                <c:pt idx="636">
                  <c:v>130.30000000000001</c:v>
                </c:pt>
                <c:pt idx="637">
                  <c:v>130.69999999999999</c:v>
                </c:pt>
                <c:pt idx="638">
                  <c:v>133.80000000000001</c:v>
                </c:pt>
                <c:pt idx="639">
                  <c:v>136.19999999999999</c:v>
                </c:pt>
                <c:pt idx="640">
                  <c:v>136.5</c:v>
                </c:pt>
                <c:pt idx="641">
                  <c:v>138.1</c:v>
                </c:pt>
                <c:pt idx="642">
                  <c:v>135.4</c:v>
                </c:pt>
                <c:pt idx="643">
                  <c:v>137.1</c:v>
                </c:pt>
                <c:pt idx="644">
                  <c:v>138.9</c:v>
                </c:pt>
                <c:pt idx="645">
                  <c:v>140.80000000000001</c:v>
                </c:pt>
                <c:pt idx="646">
                  <c:v>142.4</c:v>
                </c:pt>
                <c:pt idx="647">
                  <c:v>145</c:v>
                </c:pt>
                <c:pt idx="648">
                  <c:v>145.9</c:v>
                </c:pt>
                <c:pt idx="649">
                  <c:v>149.19999999999999</c:v>
                </c:pt>
                <c:pt idx="650">
                  <c:v>149.69999999999999</c:v>
                </c:pt>
                <c:pt idx="651">
                  <c:v>151.4</c:v>
                </c:pt>
                <c:pt idx="652">
                  <c:v>149.30000000000001</c:v>
                </c:pt>
                <c:pt idx="653">
                  <c:v>153.5</c:v>
                </c:pt>
                <c:pt idx="654">
                  <c:v>155.19999999999999</c:v>
                </c:pt>
                <c:pt idx="655">
                  <c:v>154.5</c:v>
                </c:pt>
                <c:pt idx="656">
                  <c:v>153.80000000000001</c:v>
                </c:pt>
                <c:pt idx="657">
                  <c:v>154.69999999999999</c:v>
                </c:pt>
                <c:pt idx="658">
                  <c:v>155.30000000000001</c:v>
                </c:pt>
                <c:pt idx="659">
                  <c:v>157.5</c:v>
                </c:pt>
                <c:pt idx="660">
                  <c:v>158.9</c:v>
                </c:pt>
                <c:pt idx="661">
                  <c:v>160.4</c:v>
                </c:pt>
                <c:pt idx="662">
                  <c:v>161.5</c:v>
                </c:pt>
                <c:pt idx="663">
                  <c:v>161.30000000000001</c:v>
                </c:pt>
                <c:pt idx="664">
                  <c:v>161.6</c:v>
                </c:pt>
                <c:pt idx="665">
                  <c:v>162.1</c:v>
                </c:pt>
                <c:pt idx="666">
                  <c:v>162.4</c:v>
                </c:pt>
                <c:pt idx="667">
                  <c:v>162.80000000000001</c:v>
                </c:pt>
                <c:pt idx="668">
                  <c:v>167.2</c:v>
                </c:pt>
                <c:pt idx="669">
                  <c:v>165.2</c:v>
                </c:pt>
                <c:pt idx="670">
                  <c:v>163.5</c:v>
                </c:pt>
                <c:pt idx="671">
                  <c:v>164.6</c:v>
                </c:pt>
                <c:pt idx="672">
                  <c:v>167.6</c:v>
                </c:pt>
                <c:pt idx="673">
                  <c:v>165.4</c:v>
                </c:pt>
                <c:pt idx="674">
                  <c:v>167.6</c:v>
                </c:pt>
                <c:pt idx="675">
                  <c:v>170.5</c:v>
                </c:pt>
                <c:pt idx="676">
                  <c:v>173</c:v>
                </c:pt>
                <c:pt idx="677">
                  <c:v>173.9</c:v>
                </c:pt>
                <c:pt idx="678">
                  <c:v>174.7</c:v>
                </c:pt>
                <c:pt idx="679">
                  <c:v>179.1</c:v>
                </c:pt>
                <c:pt idx="680">
                  <c:v>182.1</c:v>
                </c:pt>
                <c:pt idx="681">
                  <c:v>182.7</c:v>
                </c:pt>
                <c:pt idx="682">
                  <c:v>181.3</c:v>
                </c:pt>
                <c:pt idx="683">
                  <c:v>182.8</c:v>
                </c:pt>
                <c:pt idx="684">
                  <c:v>183.5</c:v>
                </c:pt>
                <c:pt idx="685">
                  <c:v>185.3</c:v>
                </c:pt>
                <c:pt idx="686">
                  <c:v>187.4</c:v>
                </c:pt>
                <c:pt idx="687">
                  <c:v>186.7</c:v>
                </c:pt>
                <c:pt idx="688">
                  <c:v>188.2</c:v>
                </c:pt>
                <c:pt idx="689">
                  <c:v>187.6</c:v>
                </c:pt>
                <c:pt idx="690">
                  <c:v>189.9</c:v>
                </c:pt>
                <c:pt idx="691">
                  <c:v>191.8</c:v>
                </c:pt>
                <c:pt idx="692">
                  <c:v>191.9</c:v>
                </c:pt>
                <c:pt idx="693">
                  <c:v>191.5</c:v>
                </c:pt>
                <c:pt idx="694">
                  <c:v>195</c:v>
                </c:pt>
                <c:pt idx="695">
                  <c:v>196.7</c:v>
                </c:pt>
                <c:pt idx="696">
                  <c:v>197.3</c:v>
                </c:pt>
                <c:pt idx="697">
                  <c:v>198.4</c:v>
                </c:pt>
                <c:pt idx="698">
                  <c:v>197.7</c:v>
                </c:pt>
                <c:pt idx="699">
                  <c:v>199.8</c:v>
                </c:pt>
                <c:pt idx="700">
                  <c:v>201</c:v>
                </c:pt>
                <c:pt idx="701">
                  <c:v>203.3</c:v>
                </c:pt>
                <c:pt idx="702">
                  <c:v>201.4</c:v>
                </c:pt>
                <c:pt idx="703">
                  <c:v>202.2</c:v>
                </c:pt>
                <c:pt idx="704">
                  <c:v>203.3</c:v>
                </c:pt>
                <c:pt idx="705">
                  <c:v>206</c:v>
                </c:pt>
                <c:pt idx="706">
                  <c:v>205.2</c:v>
                </c:pt>
                <c:pt idx="707">
                  <c:v>208.3</c:v>
                </c:pt>
                <c:pt idx="708">
                  <c:v>210.2</c:v>
                </c:pt>
                <c:pt idx="709">
                  <c:v>211.2</c:v>
                </c:pt>
                <c:pt idx="710">
                  <c:v>211.6</c:v>
                </c:pt>
                <c:pt idx="711">
                  <c:v>213.1</c:v>
                </c:pt>
                <c:pt idx="712">
                  <c:v>212.7</c:v>
                </c:pt>
                <c:pt idx="713">
                  <c:v>213.2</c:v>
                </c:pt>
                <c:pt idx="714">
                  <c:v>213.5</c:v>
                </c:pt>
                <c:pt idx="715">
                  <c:v>213.1</c:v>
                </c:pt>
                <c:pt idx="716">
                  <c:v>213.9</c:v>
                </c:pt>
                <c:pt idx="717">
                  <c:v>216.8</c:v>
                </c:pt>
                <c:pt idx="718">
                  <c:v>217.5</c:v>
                </c:pt>
                <c:pt idx="719">
                  <c:v>220.3</c:v>
                </c:pt>
                <c:pt idx="720">
                  <c:v>221.7</c:v>
                </c:pt>
                <c:pt idx="721">
                  <c:v>221.7</c:v>
                </c:pt>
                <c:pt idx="722">
                  <c:v>222.6</c:v>
                </c:pt>
                <c:pt idx="723">
                  <c:v>225.7</c:v>
                </c:pt>
                <c:pt idx="724">
                  <c:v>226.4</c:v>
                </c:pt>
                <c:pt idx="725">
                  <c:v>230.2</c:v>
                </c:pt>
                <c:pt idx="726">
                  <c:v>230.5</c:v>
                </c:pt>
                <c:pt idx="727">
                  <c:v>230.3</c:v>
                </c:pt>
                <c:pt idx="728">
                  <c:v>228</c:v>
                </c:pt>
                <c:pt idx="729">
                  <c:v>228.1</c:v>
                </c:pt>
                <c:pt idx="730">
                  <c:v>229.7</c:v>
                </c:pt>
                <c:pt idx="731">
                  <c:v>232.7</c:v>
                </c:pt>
                <c:pt idx="732">
                  <c:v>233.6</c:v>
                </c:pt>
                <c:pt idx="733">
                  <c:v>236.1</c:v>
                </c:pt>
                <c:pt idx="734">
                  <c:v>235</c:v>
                </c:pt>
                <c:pt idx="735">
                  <c:v>235.2</c:v>
                </c:pt>
                <c:pt idx="736">
                  <c:v>233.7</c:v>
                </c:pt>
                <c:pt idx="737">
                  <c:v>234.3</c:v>
                </c:pt>
                <c:pt idx="738">
                  <c:v>237.7</c:v>
                </c:pt>
                <c:pt idx="739">
                  <c:v>237.7</c:v>
                </c:pt>
                <c:pt idx="740">
                  <c:v>239</c:v>
                </c:pt>
                <c:pt idx="741">
                  <c:v>240.7</c:v>
                </c:pt>
                <c:pt idx="742">
                  <c:v>242.8</c:v>
                </c:pt>
                <c:pt idx="743">
                  <c:v>242.5</c:v>
                </c:pt>
                <c:pt idx="744">
                  <c:v>241.2</c:v>
                </c:pt>
                <c:pt idx="745">
                  <c:v>242.2</c:v>
                </c:pt>
                <c:pt idx="746">
                  <c:v>242.6</c:v>
                </c:pt>
                <c:pt idx="747">
                  <c:v>244.7</c:v>
                </c:pt>
                <c:pt idx="748">
                  <c:v>246.4</c:v>
                </c:pt>
                <c:pt idx="749">
                  <c:v>247.1</c:v>
                </c:pt>
                <c:pt idx="750">
                  <c:v>247.6</c:v>
                </c:pt>
                <c:pt idx="751">
                  <c:v>249.6</c:v>
                </c:pt>
                <c:pt idx="752">
                  <c:v>254.1</c:v>
                </c:pt>
                <c:pt idx="753">
                  <c:v>253.3</c:v>
                </c:pt>
                <c:pt idx="754">
                  <c:v>253.8</c:v>
                </c:pt>
                <c:pt idx="755">
                  <c:v>257.7</c:v>
                </c:pt>
                <c:pt idx="756">
                  <c:v>256.39999999999992</c:v>
                </c:pt>
                <c:pt idx="757">
                  <c:v>257.3</c:v>
                </c:pt>
                <c:pt idx="758">
                  <c:v>259.3</c:v>
                </c:pt>
                <c:pt idx="759">
                  <c:v>255.8</c:v>
                </c:pt>
                <c:pt idx="760">
                  <c:v>258.39999999999992</c:v>
                </c:pt>
                <c:pt idx="761">
                  <c:v>259.10000000000002</c:v>
                </c:pt>
                <c:pt idx="762">
                  <c:v>259.10000000000002</c:v>
                </c:pt>
                <c:pt idx="763">
                  <c:v>262.10000000000002</c:v>
                </c:pt>
                <c:pt idx="764">
                  <c:v>263</c:v>
                </c:pt>
                <c:pt idx="765">
                  <c:v>260.7</c:v>
                </c:pt>
                <c:pt idx="766">
                  <c:v>260.7</c:v>
                </c:pt>
                <c:pt idx="767">
                  <c:v>262.89999999999992</c:v>
                </c:pt>
                <c:pt idx="768">
                  <c:v>262.39999999999992</c:v>
                </c:pt>
                <c:pt idx="769">
                  <c:v>262.7</c:v>
                </c:pt>
                <c:pt idx="770">
                  <c:v>265.60000000000002</c:v>
                </c:pt>
                <c:pt idx="771">
                  <c:v>266.7</c:v>
                </c:pt>
                <c:pt idx="772">
                  <c:v>268.39999999999992</c:v>
                </c:pt>
                <c:pt idx="773">
                  <c:v>268.2</c:v>
                </c:pt>
                <c:pt idx="774">
                  <c:v>267.2</c:v>
                </c:pt>
                <c:pt idx="775">
                  <c:v>268.89999999999992</c:v>
                </c:pt>
                <c:pt idx="776">
                  <c:v>270.8</c:v>
                </c:pt>
                <c:pt idx="777">
                  <c:v>272.3</c:v>
                </c:pt>
                <c:pt idx="778">
                  <c:v>271.60000000000002</c:v>
                </c:pt>
                <c:pt idx="779">
                  <c:v>269.10000000000002</c:v>
                </c:pt>
                <c:pt idx="780">
                  <c:v>272.2</c:v>
                </c:pt>
                <c:pt idx="781">
                  <c:v>270.39999999999992</c:v>
                </c:pt>
                <c:pt idx="782">
                  <c:v>273.8</c:v>
                </c:pt>
                <c:pt idx="783">
                  <c:v>276</c:v>
                </c:pt>
                <c:pt idx="784">
                  <c:v>276.60000000000002</c:v>
                </c:pt>
                <c:pt idx="785">
                  <c:v>275.89999999999992</c:v>
                </c:pt>
                <c:pt idx="786">
                  <c:v>276.39999999999992</c:v>
                </c:pt>
                <c:pt idx="787">
                  <c:v>277</c:v>
                </c:pt>
                <c:pt idx="788">
                  <c:v>277.5</c:v>
                </c:pt>
                <c:pt idx="789">
                  <c:v>277.2</c:v>
                </c:pt>
                <c:pt idx="790">
                  <c:v>278.2</c:v>
                </c:pt>
                <c:pt idx="791">
                  <c:v>276</c:v>
                </c:pt>
                <c:pt idx="792">
                  <c:v>276</c:v>
                </c:pt>
                <c:pt idx="793">
                  <c:v>276.39999999999992</c:v>
                </c:pt>
                <c:pt idx="794">
                  <c:v>277.7</c:v>
                </c:pt>
                <c:pt idx="795">
                  <c:v>277.8</c:v>
                </c:pt>
                <c:pt idx="796">
                  <c:v>278.89999999999992</c:v>
                </c:pt>
                <c:pt idx="797">
                  <c:v>280.10000000000002</c:v>
                </c:pt>
                <c:pt idx="798">
                  <c:v>281.8</c:v>
                </c:pt>
                <c:pt idx="799">
                  <c:v>282</c:v>
                </c:pt>
                <c:pt idx="800">
                  <c:v>284.60000000000002</c:v>
                </c:pt>
                <c:pt idx="801">
                  <c:v>285.8</c:v>
                </c:pt>
                <c:pt idx="802">
                  <c:v>284</c:v>
                </c:pt>
                <c:pt idx="803">
                  <c:v>285.39999999999992</c:v>
                </c:pt>
                <c:pt idx="804">
                  <c:v>287.2</c:v>
                </c:pt>
                <c:pt idx="805">
                  <c:v>288.3</c:v>
                </c:pt>
                <c:pt idx="806">
                  <c:v>287.8</c:v>
                </c:pt>
                <c:pt idx="807">
                  <c:v>289.39999999999992</c:v>
                </c:pt>
                <c:pt idx="808">
                  <c:v>289.3</c:v>
                </c:pt>
                <c:pt idx="809">
                  <c:v>292</c:v>
                </c:pt>
                <c:pt idx="810">
                  <c:v>292.7</c:v>
                </c:pt>
                <c:pt idx="811">
                  <c:v>294.60000000000002</c:v>
                </c:pt>
                <c:pt idx="812">
                  <c:v>291.2</c:v>
                </c:pt>
                <c:pt idx="813">
                  <c:v>293.39999999999992</c:v>
                </c:pt>
                <c:pt idx="814">
                  <c:v>292.5</c:v>
                </c:pt>
                <c:pt idx="815">
                  <c:v>294.60000000000002</c:v>
                </c:pt>
                <c:pt idx="816">
                  <c:v>296.10000000000002</c:v>
                </c:pt>
                <c:pt idx="817">
                  <c:v>294.39999999999992</c:v>
                </c:pt>
                <c:pt idx="818">
                  <c:v>295.39999999999992</c:v>
                </c:pt>
                <c:pt idx="819">
                  <c:v>296.5</c:v>
                </c:pt>
                <c:pt idx="820">
                  <c:v>298.60000000000002</c:v>
                </c:pt>
                <c:pt idx="821">
                  <c:v>299.89999999999992</c:v>
                </c:pt>
                <c:pt idx="822">
                  <c:v>296.89999999999992</c:v>
                </c:pt>
                <c:pt idx="823">
                  <c:v>298.8</c:v>
                </c:pt>
                <c:pt idx="824">
                  <c:v>297.39999999999992</c:v>
                </c:pt>
                <c:pt idx="825">
                  <c:v>299.2</c:v>
                </c:pt>
                <c:pt idx="826">
                  <c:v>297.89999999999992</c:v>
                </c:pt>
                <c:pt idx="827">
                  <c:v>298.5</c:v>
                </c:pt>
                <c:pt idx="828">
                  <c:v>297.8</c:v>
                </c:pt>
                <c:pt idx="829">
                  <c:v>296.7</c:v>
                </c:pt>
                <c:pt idx="830">
                  <c:v>299.2</c:v>
                </c:pt>
                <c:pt idx="831">
                  <c:v>300.10000000000002</c:v>
                </c:pt>
                <c:pt idx="832">
                  <c:v>298.89999999999992</c:v>
                </c:pt>
                <c:pt idx="833">
                  <c:v>300.2</c:v>
                </c:pt>
                <c:pt idx="834">
                  <c:v>301.2</c:v>
                </c:pt>
                <c:pt idx="835">
                  <c:v>299.89999999999992</c:v>
                </c:pt>
                <c:pt idx="836">
                  <c:v>300.7</c:v>
                </c:pt>
                <c:pt idx="837">
                  <c:v>302.3</c:v>
                </c:pt>
                <c:pt idx="838">
                  <c:v>305.89999999999992</c:v>
                </c:pt>
                <c:pt idx="839">
                  <c:v>305.89999999999992</c:v>
                </c:pt>
                <c:pt idx="840">
                  <c:v>306.60000000000002</c:v>
                </c:pt>
                <c:pt idx="841">
                  <c:v>306.89999999999992</c:v>
                </c:pt>
                <c:pt idx="842">
                  <c:v>306.3</c:v>
                </c:pt>
                <c:pt idx="843">
                  <c:v>305.60000000000002</c:v>
                </c:pt>
                <c:pt idx="844">
                  <c:v>306</c:v>
                </c:pt>
                <c:pt idx="845">
                  <c:v>306.39999999999992</c:v>
                </c:pt>
                <c:pt idx="846">
                  <c:v>304.7</c:v>
                </c:pt>
                <c:pt idx="847">
                  <c:v>304.7</c:v>
                </c:pt>
                <c:pt idx="848">
                  <c:v>303.5</c:v>
                </c:pt>
                <c:pt idx="849">
                  <c:v>305</c:v>
                </c:pt>
                <c:pt idx="850">
                  <c:v>310.60000000000002</c:v>
                </c:pt>
                <c:pt idx="851">
                  <c:v>309.10000000000002</c:v>
                </c:pt>
                <c:pt idx="852">
                  <c:v>308.10000000000002</c:v>
                </c:pt>
                <c:pt idx="853">
                  <c:v>307.10000000000002</c:v>
                </c:pt>
                <c:pt idx="854">
                  <c:v>306.8</c:v>
                </c:pt>
                <c:pt idx="855">
                  <c:v>304.5</c:v>
                </c:pt>
                <c:pt idx="856">
                  <c:v>299.2</c:v>
                </c:pt>
                <c:pt idx="857">
                  <c:v>298</c:v>
                </c:pt>
                <c:pt idx="858">
                  <c:v>302.89999999999992</c:v>
                </c:pt>
                <c:pt idx="859">
                  <c:v>301.8</c:v>
                </c:pt>
                <c:pt idx="860">
                  <c:v>303.8</c:v>
                </c:pt>
                <c:pt idx="861">
                  <c:v>303.3</c:v>
                </c:pt>
                <c:pt idx="862">
                  <c:v>301.39999999999992</c:v>
                </c:pt>
                <c:pt idx="863">
                  <c:v>305.60000000000002</c:v>
                </c:pt>
                <c:pt idx="864">
                  <c:v>310</c:v>
                </c:pt>
                <c:pt idx="865">
                  <c:v>307.39999999999992</c:v>
                </c:pt>
                <c:pt idx="866">
                  <c:v>309.60000000000002</c:v>
                </c:pt>
                <c:pt idx="867">
                  <c:v>312.89999999999992</c:v>
                </c:pt>
                <c:pt idx="868">
                  <c:v>312.2</c:v>
                </c:pt>
                <c:pt idx="869">
                  <c:v>309.7</c:v>
                </c:pt>
                <c:pt idx="870">
                  <c:v>306.5</c:v>
                </c:pt>
                <c:pt idx="871">
                  <c:v>307.10000000000002</c:v>
                </c:pt>
                <c:pt idx="872">
                  <c:v>306.60000000000002</c:v>
                </c:pt>
                <c:pt idx="873">
                  <c:v>305.39999999999992</c:v>
                </c:pt>
                <c:pt idx="874">
                  <c:v>302.2</c:v>
                </c:pt>
                <c:pt idx="875">
                  <c:v>304.2</c:v>
                </c:pt>
                <c:pt idx="876">
                  <c:v>304.8</c:v>
                </c:pt>
                <c:pt idx="877">
                  <c:v>308.5</c:v>
                </c:pt>
                <c:pt idx="878">
                  <c:v>310.10000000000002</c:v>
                </c:pt>
                <c:pt idx="879">
                  <c:v>313.7</c:v>
                </c:pt>
                <c:pt idx="880">
                  <c:v>312.60000000000002</c:v>
                </c:pt>
                <c:pt idx="881">
                  <c:v>310.89999999999992</c:v>
                </c:pt>
                <c:pt idx="882">
                  <c:v>311.60000000000002</c:v>
                </c:pt>
                <c:pt idx="883">
                  <c:v>311.39999999999992</c:v>
                </c:pt>
                <c:pt idx="884">
                  <c:v>311</c:v>
                </c:pt>
                <c:pt idx="885">
                  <c:v>311.3</c:v>
                </c:pt>
                <c:pt idx="886">
                  <c:v>311.2</c:v>
                </c:pt>
                <c:pt idx="887">
                  <c:v>311</c:v>
                </c:pt>
                <c:pt idx="888">
                  <c:v>310.2</c:v>
                </c:pt>
                <c:pt idx="889">
                  <c:v>310</c:v>
                </c:pt>
                <c:pt idx="890">
                  <c:v>310.10000000000002</c:v>
                </c:pt>
                <c:pt idx="891">
                  <c:v>315.2</c:v>
                </c:pt>
                <c:pt idx="892">
                  <c:v>314.7</c:v>
                </c:pt>
                <c:pt idx="893">
                  <c:v>311.5</c:v>
                </c:pt>
                <c:pt idx="894">
                  <c:v>312.8</c:v>
                </c:pt>
                <c:pt idx="895">
                  <c:v>312.7</c:v>
                </c:pt>
                <c:pt idx="896">
                  <c:v>313.2</c:v>
                </c:pt>
                <c:pt idx="897">
                  <c:v>312.5</c:v>
                </c:pt>
                <c:pt idx="898">
                  <c:v>314.10000000000002</c:v>
                </c:pt>
                <c:pt idx="899">
                  <c:v>311.3</c:v>
                </c:pt>
                <c:pt idx="900">
                  <c:v>312.7</c:v>
                </c:pt>
                <c:pt idx="901">
                  <c:v>311.89999999999992</c:v>
                </c:pt>
                <c:pt idx="902">
                  <c:v>313.5</c:v>
                </c:pt>
                <c:pt idx="903">
                  <c:v>315.3</c:v>
                </c:pt>
                <c:pt idx="904">
                  <c:v>317.8</c:v>
                </c:pt>
                <c:pt idx="905">
                  <c:v>317.7</c:v>
                </c:pt>
                <c:pt idx="906">
                  <c:v>321.7</c:v>
                </c:pt>
                <c:pt idx="907">
                  <c:v>321.60000000000002</c:v>
                </c:pt>
                <c:pt idx="908">
                  <c:v>322.60000000000002</c:v>
                </c:pt>
                <c:pt idx="909">
                  <c:v>323.3</c:v>
                </c:pt>
                <c:pt idx="910">
                  <c:v>322.60000000000002</c:v>
                </c:pt>
                <c:pt idx="911">
                  <c:v>318.7</c:v>
                </c:pt>
                <c:pt idx="912">
                  <c:v>320.89999999999992</c:v>
                </c:pt>
                <c:pt idx="913">
                  <c:v>320.7</c:v>
                </c:pt>
                <c:pt idx="914">
                  <c:v>319.39999999999992</c:v>
                </c:pt>
                <c:pt idx="915">
                  <c:v>322.5</c:v>
                </c:pt>
                <c:pt idx="916">
                  <c:v>324</c:v>
                </c:pt>
                <c:pt idx="917">
                  <c:v>323.5</c:v>
                </c:pt>
                <c:pt idx="918">
                  <c:v>325.60000000000002</c:v>
                </c:pt>
                <c:pt idx="919">
                  <c:v>324.2</c:v>
                </c:pt>
                <c:pt idx="920">
                  <c:v>324</c:v>
                </c:pt>
                <c:pt idx="921">
                  <c:v>323.5</c:v>
                </c:pt>
                <c:pt idx="922">
                  <c:v>322.10000000000002</c:v>
                </c:pt>
                <c:pt idx="923">
                  <c:v>323.5</c:v>
                </c:pt>
                <c:pt idx="924">
                  <c:v>327</c:v>
                </c:pt>
                <c:pt idx="925">
                  <c:v>325.39999999999992</c:v>
                </c:pt>
                <c:pt idx="926">
                  <c:v>325.5</c:v>
                </c:pt>
                <c:pt idx="927">
                  <c:v>325.60000000000002</c:v>
                </c:pt>
                <c:pt idx="928">
                  <c:v>324.39999999999992</c:v>
                </c:pt>
                <c:pt idx="929">
                  <c:v>326.60000000000002</c:v>
                </c:pt>
                <c:pt idx="930">
                  <c:v>326.7</c:v>
                </c:pt>
                <c:pt idx="931">
                  <c:v>326.2</c:v>
                </c:pt>
                <c:pt idx="932">
                  <c:v>325</c:v>
                </c:pt>
                <c:pt idx="933">
                  <c:v>324.7</c:v>
                </c:pt>
                <c:pt idx="934">
                  <c:v>324.7</c:v>
                </c:pt>
                <c:pt idx="935">
                  <c:v>324.39999999999992</c:v>
                </c:pt>
                <c:pt idx="936">
                  <c:v>324.2</c:v>
                </c:pt>
                <c:pt idx="937">
                  <c:v>326.7</c:v>
                </c:pt>
                <c:pt idx="938">
                  <c:v>325.60000000000002</c:v>
                </c:pt>
                <c:pt idx="939">
                  <c:v>326.3</c:v>
                </c:pt>
                <c:pt idx="940">
                  <c:v>325.39999999999992</c:v>
                </c:pt>
                <c:pt idx="941">
                  <c:v>326.60000000000002</c:v>
                </c:pt>
                <c:pt idx="942">
                  <c:v>325</c:v>
                </c:pt>
                <c:pt idx="943">
                  <c:v>324.10000000000002</c:v>
                </c:pt>
                <c:pt idx="944">
                  <c:v>326.7</c:v>
                </c:pt>
                <c:pt idx="945">
                  <c:v>327.10000000000002</c:v>
                </c:pt>
                <c:pt idx="946">
                  <c:v>327.39999999999992</c:v>
                </c:pt>
                <c:pt idx="947">
                  <c:v>326.60000000000002</c:v>
                </c:pt>
                <c:pt idx="948">
                  <c:v>328.1</c:v>
                </c:pt>
                <c:pt idx="949">
                  <c:v>326.60000000000002</c:v>
                </c:pt>
                <c:pt idx="950">
                  <c:v>326.7</c:v>
                </c:pt>
                <c:pt idx="951">
                  <c:v>325.39999999999992</c:v>
                </c:pt>
                <c:pt idx="952">
                  <c:v>329.4</c:v>
                </c:pt>
                <c:pt idx="953">
                  <c:v>328</c:v>
                </c:pt>
                <c:pt idx="954">
                  <c:v>329.6</c:v>
                </c:pt>
                <c:pt idx="955">
                  <c:v>326.7</c:v>
                </c:pt>
                <c:pt idx="956">
                  <c:v>329</c:v>
                </c:pt>
                <c:pt idx="957">
                  <c:v>328.1</c:v>
                </c:pt>
                <c:pt idx="958">
                  <c:v>326.7</c:v>
                </c:pt>
                <c:pt idx="959">
                  <c:v>324.10000000000002</c:v>
                </c:pt>
                <c:pt idx="960">
                  <c:v>325.5</c:v>
                </c:pt>
                <c:pt idx="961">
                  <c:v>324.3</c:v>
                </c:pt>
                <c:pt idx="962">
                  <c:v>324</c:v>
                </c:pt>
                <c:pt idx="963">
                  <c:v>324.2</c:v>
                </c:pt>
                <c:pt idx="964">
                  <c:v>323.60000000000002</c:v>
                </c:pt>
                <c:pt idx="965">
                  <c:v>326.2</c:v>
                </c:pt>
                <c:pt idx="966">
                  <c:v>325.2</c:v>
                </c:pt>
                <c:pt idx="967">
                  <c:v>326.3</c:v>
                </c:pt>
                <c:pt idx="968">
                  <c:v>322.89999999999992</c:v>
                </c:pt>
                <c:pt idx="969">
                  <c:v>322.39999999999992</c:v>
                </c:pt>
                <c:pt idx="970">
                  <c:v>321.10000000000002</c:v>
                </c:pt>
                <c:pt idx="971">
                  <c:v>318.60000000000002</c:v>
                </c:pt>
                <c:pt idx="972">
                  <c:v>316.39999999999992</c:v>
                </c:pt>
                <c:pt idx="973">
                  <c:v>319.7</c:v>
                </c:pt>
                <c:pt idx="974">
                  <c:v>322.89999999999992</c:v>
                </c:pt>
                <c:pt idx="975">
                  <c:v>324.39999999999992</c:v>
                </c:pt>
                <c:pt idx="976">
                  <c:v>322.39999999999992</c:v>
                </c:pt>
                <c:pt idx="977">
                  <c:v>325.3</c:v>
                </c:pt>
                <c:pt idx="978">
                  <c:v>327</c:v>
                </c:pt>
                <c:pt idx="979">
                  <c:v>324.60000000000002</c:v>
                </c:pt>
                <c:pt idx="980">
                  <c:v>326.39999999999992</c:v>
                </c:pt>
                <c:pt idx="981">
                  <c:v>324.3</c:v>
                </c:pt>
                <c:pt idx="982">
                  <c:v>322.39999999999992</c:v>
                </c:pt>
                <c:pt idx="983">
                  <c:v>324.10000000000002</c:v>
                </c:pt>
                <c:pt idx="984">
                  <c:v>324.10000000000002</c:v>
                </c:pt>
                <c:pt idx="985">
                  <c:v>326.3</c:v>
                </c:pt>
                <c:pt idx="986">
                  <c:v>326.2</c:v>
                </c:pt>
                <c:pt idx="987">
                  <c:v>326.5</c:v>
                </c:pt>
                <c:pt idx="988">
                  <c:v>325.5</c:v>
                </c:pt>
                <c:pt idx="989">
                  <c:v>326.3</c:v>
                </c:pt>
                <c:pt idx="990">
                  <c:v>325.39999999999992</c:v>
                </c:pt>
                <c:pt idx="991">
                  <c:v>324</c:v>
                </c:pt>
                <c:pt idx="992">
                  <c:v>323.60000000000002</c:v>
                </c:pt>
                <c:pt idx="993">
                  <c:v>323.89999999999992</c:v>
                </c:pt>
                <c:pt idx="994">
                  <c:v>323.5</c:v>
                </c:pt>
                <c:pt idx="995">
                  <c:v>321.39999999999992</c:v>
                </c:pt>
                <c:pt idx="996">
                  <c:v>321.10000000000002</c:v>
                </c:pt>
                <c:pt idx="997">
                  <c:v>320.89999999999992</c:v>
                </c:pt>
                <c:pt idx="998">
                  <c:v>321.5</c:v>
                </c:pt>
                <c:pt idx="999">
                  <c:v>319.39999999999992</c:v>
                </c:pt>
                <c:pt idx="1000">
                  <c:v>319.8</c:v>
                </c:pt>
                <c:pt idx="1001">
                  <c:v>318.8</c:v>
                </c:pt>
                <c:pt idx="1002">
                  <c:v>317.8</c:v>
                </c:pt>
                <c:pt idx="1003">
                  <c:v>319.2</c:v>
                </c:pt>
                <c:pt idx="1004">
                  <c:v>315.7</c:v>
                </c:pt>
                <c:pt idx="1005">
                  <c:v>315.3</c:v>
                </c:pt>
                <c:pt idx="1006">
                  <c:v>315.5</c:v>
                </c:pt>
                <c:pt idx="1007">
                  <c:v>319.3</c:v>
                </c:pt>
                <c:pt idx="1008">
                  <c:v>320.8</c:v>
                </c:pt>
                <c:pt idx="1009">
                  <c:v>316.39999999999992</c:v>
                </c:pt>
                <c:pt idx="1010">
                  <c:v>318.39999999999992</c:v>
                </c:pt>
                <c:pt idx="1011">
                  <c:v>319.7</c:v>
                </c:pt>
                <c:pt idx="1012">
                  <c:v>321.2</c:v>
                </c:pt>
                <c:pt idx="1013">
                  <c:v>321.2</c:v>
                </c:pt>
                <c:pt idx="1014">
                  <c:v>318.60000000000002</c:v>
                </c:pt>
                <c:pt idx="1015">
                  <c:v>316.7</c:v>
                </c:pt>
                <c:pt idx="1016">
                  <c:v>316.89999999999992</c:v>
                </c:pt>
                <c:pt idx="1017">
                  <c:v>313.7</c:v>
                </c:pt>
                <c:pt idx="1018">
                  <c:v>314.7</c:v>
                </c:pt>
                <c:pt idx="1019">
                  <c:v>315.3</c:v>
                </c:pt>
                <c:pt idx="1020">
                  <c:v>315.60000000000002</c:v>
                </c:pt>
                <c:pt idx="1021">
                  <c:v>314.39999999999992</c:v>
                </c:pt>
                <c:pt idx="1022">
                  <c:v>317.7</c:v>
                </c:pt>
                <c:pt idx="1023">
                  <c:v>313.89999999999992</c:v>
                </c:pt>
                <c:pt idx="1024">
                  <c:v>315.5</c:v>
                </c:pt>
                <c:pt idx="1025">
                  <c:v>313.2</c:v>
                </c:pt>
                <c:pt idx="1026">
                  <c:v>313.2</c:v>
                </c:pt>
                <c:pt idx="1027">
                  <c:v>314</c:v>
                </c:pt>
                <c:pt idx="1028">
                  <c:v>310</c:v>
                </c:pt>
                <c:pt idx="1029">
                  <c:v>312</c:v>
                </c:pt>
                <c:pt idx="1030">
                  <c:v>308.2</c:v>
                </c:pt>
                <c:pt idx="1031">
                  <c:v>305</c:v>
                </c:pt>
                <c:pt idx="1032">
                  <c:v>307.8</c:v>
                </c:pt>
                <c:pt idx="1033">
                  <c:v>306.5</c:v>
                </c:pt>
                <c:pt idx="1034">
                  <c:v>308</c:v>
                </c:pt>
                <c:pt idx="1035">
                  <c:v>307</c:v>
                </c:pt>
                <c:pt idx="1036">
                  <c:v>304.5</c:v>
                </c:pt>
                <c:pt idx="1037">
                  <c:v>305.89999999999992</c:v>
                </c:pt>
                <c:pt idx="1038">
                  <c:v>306.60000000000002</c:v>
                </c:pt>
                <c:pt idx="1039">
                  <c:v>303</c:v>
                </c:pt>
                <c:pt idx="1040">
                  <c:v>303.3</c:v>
                </c:pt>
                <c:pt idx="1041">
                  <c:v>305.2</c:v>
                </c:pt>
                <c:pt idx="1042">
                  <c:v>303.60000000000002</c:v>
                </c:pt>
                <c:pt idx="1043">
                  <c:v>302</c:v>
                </c:pt>
                <c:pt idx="1044">
                  <c:v>301.2</c:v>
                </c:pt>
                <c:pt idx="1045">
                  <c:v>301.10000000000002</c:v>
                </c:pt>
                <c:pt idx="1046">
                  <c:v>301.39999999999992</c:v>
                </c:pt>
                <c:pt idx="1047">
                  <c:v>300.60000000000002</c:v>
                </c:pt>
                <c:pt idx="1048">
                  <c:v>301.10000000000002</c:v>
                </c:pt>
                <c:pt idx="1049">
                  <c:v>298.89999999999992</c:v>
                </c:pt>
                <c:pt idx="1050">
                  <c:v>298.39999999999992</c:v>
                </c:pt>
                <c:pt idx="1051">
                  <c:v>297.89999999999992</c:v>
                </c:pt>
                <c:pt idx="1052">
                  <c:v>298.7</c:v>
                </c:pt>
                <c:pt idx="1053">
                  <c:v>297.2</c:v>
                </c:pt>
                <c:pt idx="1054">
                  <c:v>295.8</c:v>
                </c:pt>
                <c:pt idx="1055">
                  <c:v>297.7</c:v>
                </c:pt>
                <c:pt idx="1056">
                  <c:v>297.3</c:v>
                </c:pt>
                <c:pt idx="1057">
                  <c:v>293.8</c:v>
                </c:pt>
                <c:pt idx="1058">
                  <c:v>295.89999999999992</c:v>
                </c:pt>
                <c:pt idx="1059">
                  <c:v>294.5</c:v>
                </c:pt>
                <c:pt idx="1060">
                  <c:v>292.39999999999992</c:v>
                </c:pt>
                <c:pt idx="1061">
                  <c:v>289.5</c:v>
                </c:pt>
                <c:pt idx="1062">
                  <c:v>290</c:v>
                </c:pt>
                <c:pt idx="1063">
                  <c:v>290.89999999999992</c:v>
                </c:pt>
                <c:pt idx="1064">
                  <c:v>293</c:v>
                </c:pt>
                <c:pt idx="1065">
                  <c:v>293.5</c:v>
                </c:pt>
                <c:pt idx="1066">
                  <c:v>290.5</c:v>
                </c:pt>
                <c:pt idx="1067">
                  <c:v>289.8</c:v>
                </c:pt>
                <c:pt idx="1068">
                  <c:v>289.7</c:v>
                </c:pt>
                <c:pt idx="1069">
                  <c:v>289.3</c:v>
                </c:pt>
                <c:pt idx="1070">
                  <c:v>288.60000000000002</c:v>
                </c:pt>
                <c:pt idx="1071">
                  <c:v>288.5</c:v>
                </c:pt>
                <c:pt idx="1072">
                  <c:v>289.3</c:v>
                </c:pt>
                <c:pt idx="1073">
                  <c:v>286.5</c:v>
                </c:pt>
                <c:pt idx="1074">
                  <c:v>284.3</c:v>
                </c:pt>
                <c:pt idx="1075">
                  <c:v>283.3</c:v>
                </c:pt>
                <c:pt idx="1076">
                  <c:v>284.39999999999992</c:v>
                </c:pt>
                <c:pt idx="1077">
                  <c:v>284.5</c:v>
                </c:pt>
                <c:pt idx="1078">
                  <c:v>283.2</c:v>
                </c:pt>
                <c:pt idx="1079">
                  <c:v>284.3</c:v>
                </c:pt>
                <c:pt idx="1080">
                  <c:v>284.10000000000002</c:v>
                </c:pt>
                <c:pt idx="1081">
                  <c:v>279.7</c:v>
                </c:pt>
                <c:pt idx="1082">
                  <c:v>278.39999999999992</c:v>
                </c:pt>
                <c:pt idx="1083">
                  <c:v>278.89999999999992</c:v>
                </c:pt>
                <c:pt idx="1084">
                  <c:v>278.5</c:v>
                </c:pt>
                <c:pt idx="1085">
                  <c:v>276.5</c:v>
                </c:pt>
                <c:pt idx="1086">
                  <c:v>278.3</c:v>
                </c:pt>
                <c:pt idx="1087">
                  <c:v>278.8</c:v>
                </c:pt>
                <c:pt idx="1088">
                  <c:v>277.2</c:v>
                </c:pt>
                <c:pt idx="1089">
                  <c:v>278.10000000000002</c:v>
                </c:pt>
                <c:pt idx="1090">
                  <c:v>278</c:v>
                </c:pt>
                <c:pt idx="1091">
                  <c:v>278.7</c:v>
                </c:pt>
                <c:pt idx="1092">
                  <c:v>277</c:v>
                </c:pt>
                <c:pt idx="1093">
                  <c:v>277.8</c:v>
                </c:pt>
                <c:pt idx="1094">
                  <c:v>276.2</c:v>
                </c:pt>
                <c:pt idx="1095">
                  <c:v>275.2</c:v>
                </c:pt>
                <c:pt idx="1096">
                  <c:v>275.39999999999992</c:v>
                </c:pt>
                <c:pt idx="1097">
                  <c:v>276.10000000000002</c:v>
                </c:pt>
                <c:pt idx="1098">
                  <c:v>276.10000000000002</c:v>
                </c:pt>
                <c:pt idx="1099">
                  <c:v>276.7</c:v>
                </c:pt>
                <c:pt idx="1100">
                  <c:v>276</c:v>
                </c:pt>
                <c:pt idx="1101">
                  <c:v>276.8</c:v>
                </c:pt>
                <c:pt idx="1102">
                  <c:v>274.5</c:v>
                </c:pt>
                <c:pt idx="1103">
                  <c:v>272.89999999999992</c:v>
                </c:pt>
                <c:pt idx="1104">
                  <c:v>270.3</c:v>
                </c:pt>
                <c:pt idx="1105">
                  <c:v>267.5</c:v>
                </c:pt>
                <c:pt idx="1106">
                  <c:v>265.3</c:v>
                </c:pt>
                <c:pt idx="1107">
                  <c:v>265.39999999999992</c:v>
                </c:pt>
                <c:pt idx="1108">
                  <c:v>264.60000000000002</c:v>
                </c:pt>
                <c:pt idx="1109">
                  <c:v>263.39999999999992</c:v>
                </c:pt>
                <c:pt idx="1110">
                  <c:v>264.60000000000002</c:v>
                </c:pt>
                <c:pt idx="1111">
                  <c:v>261.39999999999992</c:v>
                </c:pt>
                <c:pt idx="1112">
                  <c:v>260.5</c:v>
                </c:pt>
                <c:pt idx="1113">
                  <c:v>258.3</c:v>
                </c:pt>
                <c:pt idx="1114">
                  <c:v>261</c:v>
                </c:pt>
                <c:pt idx="1115">
                  <c:v>259.7</c:v>
                </c:pt>
                <c:pt idx="1116">
                  <c:v>257.39999999999992</c:v>
                </c:pt>
                <c:pt idx="1117">
                  <c:v>258.10000000000002</c:v>
                </c:pt>
                <c:pt idx="1118">
                  <c:v>257.5</c:v>
                </c:pt>
                <c:pt idx="1119">
                  <c:v>260.5</c:v>
                </c:pt>
                <c:pt idx="1120">
                  <c:v>259.8</c:v>
                </c:pt>
                <c:pt idx="1121">
                  <c:v>258.10000000000002</c:v>
                </c:pt>
                <c:pt idx="1122">
                  <c:v>255.9</c:v>
                </c:pt>
                <c:pt idx="1123">
                  <c:v>259.2</c:v>
                </c:pt>
                <c:pt idx="1124">
                  <c:v>260.5</c:v>
                </c:pt>
                <c:pt idx="1125">
                  <c:v>261.2</c:v>
                </c:pt>
                <c:pt idx="1126">
                  <c:v>259.2</c:v>
                </c:pt>
                <c:pt idx="1127">
                  <c:v>256.5</c:v>
                </c:pt>
                <c:pt idx="1128">
                  <c:v>254.3</c:v>
                </c:pt>
                <c:pt idx="1129">
                  <c:v>253.3</c:v>
                </c:pt>
                <c:pt idx="1130">
                  <c:v>253</c:v>
                </c:pt>
                <c:pt idx="1131">
                  <c:v>251.8</c:v>
                </c:pt>
                <c:pt idx="1132">
                  <c:v>249.6</c:v>
                </c:pt>
                <c:pt idx="1133">
                  <c:v>250.1</c:v>
                </c:pt>
                <c:pt idx="1134">
                  <c:v>249.5</c:v>
                </c:pt>
                <c:pt idx="1135">
                  <c:v>248.7</c:v>
                </c:pt>
                <c:pt idx="1136">
                  <c:v>251.6</c:v>
                </c:pt>
                <c:pt idx="1137">
                  <c:v>250.4</c:v>
                </c:pt>
                <c:pt idx="1138">
                  <c:v>246.4</c:v>
                </c:pt>
                <c:pt idx="1139">
                  <c:v>247.5</c:v>
                </c:pt>
                <c:pt idx="1140">
                  <c:v>246.8</c:v>
                </c:pt>
                <c:pt idx="1141">
                  <c:v>246.9</c:v>
                </c:pt>
                <c:pt idx="1142">
                  <c:v>243.6</c:v>
                </c:pt>
                <c:pt idx="1143">
                  <c:v>242</c:v>
                </c:pt>
                <c:pt idx="1144">
                  <c:v>241.5</c:v>
                </c:pt>
                <c:pt idx="1145">
                  <c:v>241.1</c:v>
                </c:pt>
                <c:pt idx="1146">
                  <c:v>241.1</c:v>
                </c:pt>
                <c:pt idx="1147">
                  <c:v>241.6</c:v>
                </c:pt>
                <c:pt idx="1148">
                  <c:v>240</c:v>
                </c:pt>
                <c:pt idx="1149">
                  <c:v>240.3</c:v>
                </c:pt>
                <c:pt idx="1150">
                  <c:v>238.9</c:v>
                </c:pt>
                <c:pt idx="1151">
                  <c:v>240</c:v>
                </c:pt>
                <c:pt idx="1152">
                  <c:v>236</c:v>
                </c:pt>
                <c:pt idx="1153">
                  <c:v>235.6</c:v>
                </c:pt>
                <c:pt idx="1154">
                  <c:v>236.2</c:v>
                </c:pt>
                <c:pt idx="1155">
                  <c:v>235.8</c:v>
                </c:pt>
                <c:pt idx="1156">
                  <c:v>235.3</c:v>
                </c:pt>
                <c:pt idx="1157">
                  <c:v>234.5</c:v>
                </c:pt>
                <c:pt idx="1158">
                  <c:v>235</c:v>
                </c:pt>
                <c:pt idx="1159">
                  <c:v>232.4</c:v>
                </c:pt>
                <c:pt idx="1160">
                  <c:v>235.3</c:v>
                </c:pt>
                <c:pt idx="1161">
                  <c:v>232.2</c:v>
                </c:pt>
                <c:pt idx="1162">
                  <c:v>232</c:v>
                </c:pt>
                <c:pt idx="1163">
                  <c:v>229.6</c:v>
                </c:pt>
                <c:pt idx="1164">
                  <c:v>232.1</c:v>
                </c:pt>
                <c:pt idx="1165">
                  <c:v>229.9</c:v>
                </c:pt>
                <c:pt idx="1166">
                  <c:v>228.4</c:v>
                </c:pt>
                <c:pt idx="1167">
                  <c:v>229.9</c:v>
                </c:pt>
                <c:pt idx="1168">
                  <c:v>228.9</c:v>
                </c:pt>
                <c:pt idx="1169">
                  <c:v>227.2</c:v>
                </c:pt>
                <c:pt idx="1170">
                  <c:v>226.6</c:v>
                </c:pt>
                <c:pt idx="1171">
                  <c:v>224.7</c:v>
                </c:pt>
                <c:pt idx="1172">
                  <c:v>224.7</c:v>
                </c:pt>
                <c:pt idx="1173">
                  <c:v>222.9</c:v>
                </c:pt>
                <c:pt idx="1174">
                  <c:v>222.4</c:v>
                </c:pt>
                <c:pt idx="1175">
                  <c:v>221.2</c:v>
                </c:pt>
                <c:pt idx="1176">
                  <c:v>221.8</c:v>
                </c:pt>
                <c:pt idx="1177">
                  <c:v>221.1</c:v>
                </c:pt>
                <c:pt idx="1178">
                  <c:v>220.6</c:v>
                </c:pt>
                <c:pt idx="1179">
                  <c:v>220.7</c:v>
                </c:pt>
                <c:pt idx="1180">
                  <c:v>224.7</c:v>
                </c:pt>
                <c:pt idx="1181">
                  <c:v>221.2</c:v>
                </c:pt>
                <c:pt idx="1182">
                  <c:v>220.5</c:v>
                </c:pt>
                <c:pt idx="1183">
                  <c:v>216.4</c:v>
                </c:pt>
                <c:pt idx="1184">
                  <c:v>215.1</c:v>
                </c:pt>
                <c:pt idx="1185">
                  <c:v>214.6</c:v>
                </c:pt>
                <c:pt idx="1186">
                  <c:v>215</c:v>
                </c:pt>
                <c:pt idx="1187">
                  <c:v>212.5</c:v>
                </c:pt>
                <c:pt idx="1188">
                  <c:v>214</c:v>
                </c:pt>
                <c:pt idx="1189">
                  <c:v>213.8</c:v>
                </c:pt>
                <c:pt idx="1190">
                  <c:v>212.7</c:v>
                </c:pt>
                <c:pt idx="1191">
                  <c:v>213.7</c:v>
                </c:pt>
                <c:pt idx="1192">
                  <c:v>213.9</c:v>
                </c:pt>
                <c:pt idx="1193">
                  <c:v>210.2</c:v>
                </c:pt>
                <c:pt idx="1194">
                  <c:v>210.6</c:v>
                </c:pt>
                <c:pt idx="1195">
                  <c:v>211.9</c:v>
                </c:pt>
                <c:pt idx="1196">
                  <c:v>212.2</c:v>
                </c:pt>
                <c:pt idx="1197">
                  <c:v>210.7</c:v>
                </c:pt>
                <c:pt idx="1198">
                  <c:v>210</c:v>
                </c:pt>
                <c:pt idx="1199">
                  <c:v>210.8</c:v>
                </c:pt>
                <c:pt idx="1200">
                  <c:v>210.5</c:v>
                </c:pt>
                <c:pt idx="1201">
                  <c:v>205.5</c:v>
                </c:pt>
                <c:pt idx="1202">
                  <c:v>205.7</c:v>
                </c:pt>
                <c:pt idx="1203">
                  <c:v>205.9</c:v>
                </c:pt>
                <c:pt idx="1204">
                  <c:v>204.1</c:v>
                </c:pt>
                <c:pt idx="1205">
                  <c:v>204</c:v>
                </c:pt>
                <c:pt idx="1206">
                  <c:v>201.8</c:v>
                </c:pt>
                <c:pt idx="1207">
                  <c:v>202.1</c:v>
                </c:pt>
                <c:pt idx="1208">
                  <c:v>202.9</c:v>
                </c:pt>
                <c:pt idx="1209">
                  <c:v>203.7</c:v>
                </c:pt>
                <c:pt idx="1210">
                  <c:v>201.9</c:v>
                </c:pt>
                <c:pt idx="1211">
                  <c:v>199.7</c:v>
                </c:pt>
                <c:pt idx="1212">
                  <c:v>200.5</c:v>
                </c:pt>
                <c:pt idx="1213">
                  <c:v>196.9</c:v>
                </c:pt>
                <c:pt idx="1214">
                  <c:v>192.1</c:v>
                </c:pt>
                <c:pt idx="1215">
                  <c:v>195.1</c:v>
                </c:pt>
                <c:pt idx="1216">
                  <c:v>195.8</c:v>
                </c:pt>
                <c:pt idx="1217">
                  <c:v>195</c:v>
                </c:pt>
                <c:pt idx="1218">
                  <c:v>196.7</c:v>
                </c:pt>
                <c:pt idx="1219">
                  <c:v>196.6</c:v>
                </c:pt>
                <c:pt idx="1220">
                  <c:v>193.7</c:v>
                </c:pt>
                <c:pt idx="1221">
                  <c:v>193.5</c:v>
                </c:pt>
                <c:pt idx="1222">
                  <c:v>193.7</c:v>
                </c:pt>
                <c:pt idx="1223">
                  <c:v>193.7</c:v>
                </c:pt>
                <c:pt idx="1224">
                  <c:v>193</c:v>
                </c:pt>
                <c:pt idx="1225">
                  <c:v>191.1</c:v>
                </c:pt>
                <c:pt idx="1226">
                  <c:v>191.7</c:v>
                </c:pt>
                <c:pt idx="1227">
                  <c:v>192.9</c:v>
                </c:pt>
                <c:pt idx="1228">
                  <c:v>191.5</c:v>
                </c:pt>
                <c:pt idx="1229">
                  <c:v>192</c:v>
                </c:pt>
                <c:pt idx="1230">
                  <c:v>190.7</c:v>
                </c:pt>
                <c:pt idx="1231">
                  <c:v>190.2</c:v>
                </c:pt>
                <c:pt idx="1232">
                  <c:v>190.4</c:v>
                </c:pt>
                <c:pt idx="1233">
                  <c:v>189.6</c:v>
                </c:pt>
                <c:pt idx="1234">
                  <c:v>191.3</c:v>
                </c:pt>
                <c:pt idx="1235">
                  <c:v>187.2</c:v>
                </c:pt>
                <c:pt idx="1236">
                  <c:v>185.8</c:v>
                </c:pt>
                <c:pt idx="1237">
                  <c:v>186.6</c:v>
                </c:pt>
                <c:pt idx="1238">
                  <c:v>185</c:v>
                </c:pt>
                <c:pt idx="1239">
                  <c:v>185.3</c:v>
                </c:pt>
                <c:pt idx="1240">
                  <c:v>183.8</c:v>
                </c:pt>
                <c:pt idx="1241">
                  <c:v>180.9</c:v>
                </c:pt>
                <c:pt idx="1242">
                  <c:v>182.9</c:v>
                </c:pt>
                <c:pt idx="1243">
                  <c:v>183.5</c:v>
                </c:pt>
                <c:pt idx="1244">
                  <c:v>182.4</c:v>
                </c:pt>
                <c:pt idx="1245">
                  <c:v>180.3</c:v>
                </c:pt>
                <c:pt idx="1246">
                  <c:v>179.1</c:v>
                </c:pt>
                <c:pt idx="1247">
                  <c:v>180.6</c:v>
                </c:pt>
                <c:pt idx="1248">
                  <c:v>178.9</c:v>
                </c:pt>
                <c:pt idx="1249">
                  <c:v>178.8</c:v>
                </c:pt>
                <c:pt idx="1250">
                  <c:v>176.2</c:v>
                </c:pt>
                <c:pt idx="1251">
                  <c:v>176.2</c:v>
                </c:pt>
                <c:pt idx="1252">
                  <c:v>174.2</c:v>
                </c:pt>
                <c:pt idx="1253">
                  <c:v>172.6</c:v>
                </c:pt>
                <c:pt idx="1254">
                  <c:v>173.4</c:v>
                </c:pt>
                <c:pt idx="1255">
                  <c:v>170.4</c:v>
                </c:pt>
                <c:pt idx="1256">
                  <c:v>170.8</c:v>
                </c:pt>
                <c:pt idx="1257">
                  <c:v>169.7</c:v>
                </c:pt>
                <c:pt idx="1258">
                  <c:v>170.6</c:v>
                </c:pt>
                <c:pt idx="1259">
                  <c:v>167.2</c:v>
                </c:pt>
                <c:pt idx="1260">
                  <c:v>167.7</c:v>
                </c:pt>
                <c:pt idx="1261">
                  <c:v>167.5</c:v>
                </c:pt>
                <c:pt idx="1262">
                  <c:v>165.9</c:v>
                </c:pt>
                <c:pt idx="1263">
                  <c:v>168.5</c:v>
                </c:pt>
                <c:pt idx="1264">
                  <c:v>168.7</c:v>
                </c:pt>
                <c:pt idx="1265">
                  <c:v>166.7</c:v>
                </c:pt>
                <c:pt idx="1266">
                  <c:v>165.2</c:v>
                </c:pt>
                <c:pt idx="1267">
                  <c:v>164.5</c:v>
                </c:pt>
                <c:pt idx="1268">
                  <c:v>163.80000000000001</c:v>
                </c:pt>
                <c:pt idx="1269">
                  <c:v>159.69999999999999</c:v>
                </c:pt>
                <c:pt idx="1270">
                  <c:v>161.5</c:v>
                </c:pt>
                <c:pt idx="1271">
                  <c:v>161.19999999999999</c:v>
                </c:pt>
                <c:pt idx="1272">
                  <c:v>160</c:v>
                </c:pt>
                <c:pt idx="1273">
                  <c:v>157.69999999999999</c:v>
                </c:pt>
                <c:pt idx="1274">
                  <c:v>159.1</c:v>
                </c:pt>
                <c:pt idx="1275">
                  <c:v>157.30000000000001</c:v>
                </c:pt>
                <c:pt idx="1276">
                  <c:v>158.80000000000001</c:v>
                </c:pt>
                <c:pt idx="1277">
                  <c:v>158.1</c:v>
                </c:pt>
                <c:pt idx="1278">
                  <c:v>158.5</c:v>
                </c:pt>
                <c:pt idx="1279">
                  <c:v>157.6</c:v>
                </c:pt>
                <c:pt idx="1280">
                  <c:v>150.30000000000001</c:v>
                </c:pt>
                <c:pt idx="1281">
                  <c:v>149.9</c:v>
                </c:pt>
                <c:pt idx="1282">
                  <c:v>148.5</c:v>
                </c:pt>
                <c:pt idx="1283">
                  <c:v>150.30000000000001</c:v>
                </c:pt>
                <c:pt idx="1284">
                  <c:v>149.4</c:v>
                </c:pt>
                <c:pt idx="1285">
                  <c:v>148</c:v>
                </c:pt>
                <c:pt idx="1286">
                  <c:v>148.69999999999999</c:v>
                </c:pt>
                <c:pt idx="1287">
                  <c:v>147</c:v>
                </c:pt>
                <c:pt idx="1288">
                  <c:v>149.1</c:v>
                </c:pt>
                <c:pt idx="1289">
                  <c:v>145.69999999999999</c:v>
                </c:pt>
                <c:pt idx="1290">
                  <c:v>143.6</c:v>
                </c:pt>
                <c:pt idx="1291">
                  <c:v>144.9</c:v>
                </c:pt>
                <c:pt idx="1292">
                  <c:v>145.80000000000001</c:v>
                </c:pt>
                <c:pt idx="1293">
                  <c:v>146</c:v>
                </c:pt>
                <c:pt idx="1294">
                  <c:v>143.80000000000001</c:v>
                </c:pt>
                <c:pt idx="1295">
                  <c:v>143.6</c:v>
                </c:pt>
                <c:pt idx="1296">
                  <c:v>142.5</c:v>
                </c:pt>
                <c:pt idx="1297">
                  <c:v>141.6</c:v>
                </c:pt>
                <c:pt idx="1298">
                  <c:v>141.69999999999999</c:v>
                </c:pt>
                <c:pt idx="1299">
                  <c:v>141.1</c:v>
                </c:pt>
                <c:pt idx="1300">
                  <c:v>141.6</c:v>
                </c:pt>
                <c:pt idx="1301">
                  <c:v>140.19999999999999</c:v>
                </c:pt>
                <c:pt idx="1302">
                  <c:v>136.80000000000001</c:v>
                </c:pt>
                <c:pt idx="1303">
                  <c:v>135.80000000000001</c:v>
                </c:pt>
                <c:pt idx="1304">
                  <c:v>134.30000000000001</c:v>
                </c:pt>
                <c:pt idx="1305">
                  <c:v>135.30000000000001</c:v>
                </c:pt>
                <c:pt idx="1306">
                  <c:v>132.80000000000001</c:v>
                </c:pt>
                <c:pt idx="1307">
                  <c:v>133.30000000000001</c:v>
                </c:pt>
                <c:pt idx="1308">
                  <c:v>130.30000000000001</c:v>
                </c:pt>
                <c:pt idx="1309">
                  <c:v>128.9</c:v>
                </c:pt>
                <c:pt idx="1310">
                  <c:v>127.3</c:v>
                </c:pt>
                <c:pt idx="1311">
                  <c:v>128.80000000000001</c:v>
                </c:pt>
                <c:pt idx="1312">
                  <c:v>125.4</c:v>
                </c:pt>
                <c:pt idx="1313">
                  <c:v>125.9</c:v>
                </c:pt>
                <c:pt idx="1314">
                  <c:v>125.2</c:v>
                </c:pt>
                <c:pt idx="1315">
                  <c:v>123.6</c:v>
                </c:pt>
                <c:pt idx="1316">
                  <c:v>122.9</c:v>
                </c:pt>
                <c:pt idx="1317">
                  <c:v>125.6</c:v>
                </c:pt>
                <c:pt idx="1318">
                  <c:v>122.2</c:v>
                </c:pt>
                <c:pt idx="1319">
                  <c:v>122.5</c:v>
                </c:pt>
                <c:pt idx="1320">
                  <c:v>122.3</c:v>
                </c:pt>
                <c:pt idx="1321">
                  <c:v>123.2</c:v>
                </c:pt>
                <c:pt idx="1322">
                  <c:v>121.6</c:v>
                </c:pt>
                <c:pt idx="1323">
                  <c:v>120.3</c:v>
                </c:pt>
                <c:pt idx="1324">
                  <c:v>118.9</c:v>
                </c:pt>
                <c:pt idx="1325">
                  <c:v>118.6</c:v>
                </c:pt>
                <c:pt idx="1326">
                  <c:v>115.1</c:v>
                </c:pt>
                <c:pt idx="1327">
                  <c:v>113.2</c:v>
                </c:pt>
                <c:pt idx="1328">
                  <c:v>114.2</c:v>
                </c:pt>
                <c:pt idx="1329">
                  <c:v>113.4</c:v>
                </c:pt>
                <c:pt idx="1330">
                  <c:v>114.8</c:v>
                </c:pt>
                <c:pt idx="1331">
                  <c:v>112.9</c:v>
                </c:pt>
                <c:pt idx="1332">
                  <c:v>111.8</c:v>
                </c:pt>
                <c:pt idx="1333">
                  <c:v>110.8</c:v>
                </c:pt>
                <c:pt idx="1334">
                  <c:v>110.2</c:v>
                </c:pt>
                <c:pt idx="1335">
                  <c:v>110.6</c:v>
                </c:pt>
                <c:pt idx="1336">
                  <c:v>111.6</c:v>
                </c:pt>
                <c:pt idx="1337">
                  <c:v>111.3</c:v>
                </c:pt>
                <c:pt idx="1338">
                  <c:v>113.2</c:v>
                </c:pt>
                <c:pt idx="1339">
                  <c:v>111.8</c:v>
                </c:pt>
                <c:pt idx="1340">
                  <c:v>111</c:v>
                </c:pt>
                <c:pt idx="1341">
                  <c:v>107.8</c:v>
                </c:pt>
                <c:pt idx="1342">
                  <c:v>108.9</c:v>
                </c:pt>
                <c:pt idx="1343">
                  <c:v>107.7</c:v>
                </c:pt>
                <c:pt idx="1344">
                  <c:v>107.3</c:v>
                </c:pt>
                <c:pt idx="1345">
                  <c:v>106</c:v>
                </c:pt>
                <c:pt idx="1346">
                  <c:v>106.9</c:v>
                </c:pt>
                <c:pt idx="1347">
                  <c:v>106.5</c:v>
                </c:pt>
                <c:pt idx="1348">
                  <c:v>106.1</c:v>
                </c:pt>
                <c:pt idx="1349">
                  <c:v>104.9</c:v>
                </c:pt>
                <c:pt idx="1350">
                  <c:v>105</c:v>
                </c:pt>
                <c:pt idx="1351">
                  <c:v>104.9</c:v>
                </c:pt>
                <c:pt idx="1352">
                  <c:v>103.5</c:v>
                </c:pt>
                <c:pt idx="1353">
                  <c:v>101.2</c:v>
                </c:pt>
                <c:pt idx="1354">
                  <c:v>100</c:v>
                </c:pt>
                <c:pt idx="1355">
                  <c:v>100.2</c:v>
                </c:pt>
                <c:pt idx="1356">
                  <c:v>99.5</c:v>
                </c:pt>
                <c:pt idx="1357">
                  <c:v>98.33</c:v>
                </c:pt>
                <c:pt idx="1358">
                  <c:v>97.13</c:v>
                </c:pt>
                <c:pt idx="1359">
                  <c:v>96.93</c:v>
                </c:pt>
                <c:pt idx="1360">
                  <c:v>97.1</c:v>
                </c:pt>
                <c:pt idx="1361">
                  <c:v>95.440000000000012</c:v>
                </c:pt>
                <c:pt idx="1362">
                  <c:v>95.649999999999991</c:v>
                </c:pt>
                <c:pt idx="1363">
                  <c:v>95.39</c:v>
                </c:pt>
                <c:pt idx="1364">
                  <c:v>95.3</c:v>
                </c:pt>
                <c:pt idx="1365">
                  <c:v>94.34</c:v>
                </c:pt>
                <c:pt idx="1366">
                  <c:v>94.32</c:v>
                </c:pt>
                <c:pt idx="1367">
                  <c:v>94.06</c:v>
                </c:pt>
                <c:pt idx="1368">
                  <c:v>92.93</c:v>
                </c:pt>
                <c:pt idx="1369">
                  <c:v>92.06</c:v>
                </c:pt>
                <c:pt idx="1370">
                  <c:v>90.83</c:v>
                </c:pt>
                <c:pt idx="1371">
                  <c:v>89.960000000000008</c:v>
                </c:pt>
                <c:pt idx="1372">
                  <c:v>89.78</c:v>
                </c:pt>
                <c:pt idx="1373">
                  <c:v>88.13</c:v>
                </c:pt>
                <c:pt idx="1374">
                  <c:v>89.11</c:v>
                </c:pt>
                <c:pt idx="1375">
                  <c:v>87.35</c:v>
                </c:pt>
                <c:pt idx="1376">
                  <c:v>87.19</c:v>
                </c:pt>
                <c:pt idx="1377">
                  <c:v>85.940000000000012</c:v>
                </c:pt>
                <c:pt idx="1378">
                  <c:v>85.22</c:v>
                </c:pt>
                <c:pt idx="1379">
                  <c:v>86.23</c:v>
                </c:pt>
                <c:pt idx="1380">
                  <c:v>85.36999999999999</c:v>
                </c:pt>
                <c:pt idx="1381">
                  <c:v>85.63</c:v>
                </c:pt>
                <c:pt idx="1382">
                  <c:v>83.28</c:v>
                </c:pt>
                <c:pt idx="1383">
                  <c:v>82.11999999999999</c:v>
                </c:pt>
                <c:pt idx="1384">
                  <c:v>82.05</c:v>
                </c:pt>
                <c:pt idx="1385">
                  <c:v>81.679999999999993</c:v>
                </c:pt>
                <c:pt idx="1386">
                  <c:v>82.210000000000008</c:v>
                </c:pt>
                <c:pt idx="1387">
                  <c:v>81.64</c:v>
                </c:pt>
                <c:pt idx="1388">
                  <c:v>79.81</c:v>
                </c:pt>
                <c:pt idx="1389">
                  <c:v>80.56</c:v>
                </c:pt>
                <c:pt idx="1390">
                  <c:v>80.2</c:v>
                </c:pt>
                <c:pt idx="1391">
                  <c:v>78.59</c:v>
                </c:pt>
                <c:pt idx="1392">
                  <c:v>78.11999999999999</c:v>
                </c:pt>
                <c:pt idx="1393">
                  <c:v>77.489999999999995</c:v>
                </c:pt>
                <c:pt idx="1394">
                  <c:v>78.47</c:v>
                </c:pt>
                <c:pt idx="1395">
                  <c:v>77.98</c:v>
                </c:pt>
                <c:pt idx="1396">
                  <c:v>77.34</c:v>
                </c:pt>
                <c:pt idx="1397">
                  <c:v>76.73</c:v>
                </c:pt>
                <c:pt idx="1398">
                  <c:v>76.73</c:v>
                </c:pt>
                <c:pt idx="1399">
                  <c:v>76.55</c:v>
                </c:pt>
                <c:pt idx="1400">
                  <c:v>76.14</c:v>
                </c:pt>
                <c:pt idx="1401">
                  <c:v>76.33</c:v>
                </c:pt>
                <c:pt idx="1402">
                  <c:v>76.59</c:v>
                </c:pt>
                <c:pt idx="1403">
                  <c:v>74.7</c:v>
                </c:pt>
                <c:pt idx="1404">
                  <c:v>73.069999999999993</c:v>
                </c:pt>
                <c:pt idx="1405">
                  <c:v>71.75</c:v>
                </c:pt>
                <c:pt idx="1406">
                  <c:v>70.489999999999995</c:v>
                </c:pt>
                <c:pt idx="1407">
                  <c:v>69.72</c:v>
                </c:pt>
                <c:pt idx="1408">
                  <c:v>69.5</c:v>
                </c:pt>
                <c:pt idx="1409">
                  <c:v>68.290000000000006</c:v>
                </c:pt>
                <c:pt idx="1410">
                  <c:v>70.06</c:v>
                </c:pt>
                <c:pt idx="1411">
                  <c:v>70.92</c:v>
                </c:pt>
                <c:pt idx="1412">
                  <c:v>70.459999999999994</c:v>
                </c:pt>
                <c:pt idx="1413">
                  <c:v>69.47</c:v>
                </c:pt>
                <c:pt idx="1414">
                  <c:v>68.03</c:v>
                </c:pt>
                <c:pt idx="1415">
                  <c:v>67.73</c:v>
                </c:pt>
                <c:pt idx="1416">
                  <c:v>68.02</c:v>
                </c:pt>
                <c:pt idx="1417">
                  <c:v>68.649999999999991</c:v>
                </c:pt>
                <c:pt idx="1418">
                  <c:v>67.410000000000011</c:v>
                </c:pt>
                <c:pt idx="1419">
                  <c:v>66.39</c:v>
                </c:pt>
                <c:pt idx="1420">
                  <c:v>67.02</c:v>
                </c:pt>
                <c:pt idx="1421">
                  <c:v>66.05</c:v>
                </c:pt>
                <c:pt idx="1422">
                  <c:v>66.36</c:v>
                </c:pt>
                <c:pt idx="1423">
                  <c:v>66.14</c:v>
                </c:pt>
                <c:pt idx="1424">
                  <c:v>66.64</c:v>
                </c:pt>
                <c:pt idx="1425">
                  <c:v>66.56</c:v>
                </c:pt>
                <c:pt idx="1426">
                  <c:v>65.09</c:v>
                </c:pt>
                <c:pt idx="1427">
                  <c:v>64.25</c:v>
                </c:pt>
                <c:pt idx="1428">
                  <c:v>64.709999999999994</c:v>
                </c:pt>
                <c:pt idx="1429">
                  <c:v>63.55</c:v>
                </c:pt>
                <c:pt idx="1430">
                  <c:v>63.68</c:v>
                </c:pt>
                <c:pt idx="1431">
                  <c:v>61.839999999999996</c:v>
                </c:pt>
                <c:pt idx="1432">
                  <c:v>59.82</c:v>
                </c:pt>
                <c:pt idx="1433">
                  <c:v>60.160000000000004</c:v>
                </c:pt>
                <c:pt idx="1434">
                  <c:v>61.97</c:v>
                </c:pt>
                <c:pt idx="1435">
                  <c:v>61.720000000000006</c:v>
                </c:pt>
                <c:pt idx="1436">
                  <c:v>60.99</c:v>
                </c:pt>
                <c:pt idx="1437">
                  <c:v>59.5</c:v>
                </c:pt>
                <c:pt idx="1438">
                  <c:v>59.28</c:v>
                </c:pt>
                <c:pt idx="1439">
                  <c:v>57.56</c:v>
                </c:pt>
                <c:pt idx="1440">
                  <c:v>58.53</c:v>
                </c:pt>
                <c:pt idx="1441">
                  <c:v>57.58</c:v>
                </c:pt>
                <c:pt idx="1442">
                  <c:v>57.720000000000006</c:v>
                </c:pt>
                <c:pt idx="1443">
                  <c:v>58.190000000000005</c:v>
                </c:pt>
                <c:pt idx="1444">
                  <c:v>57.379999999999995</c:v>
                </c:pt>
                <c:pt idx="1445">
                  <c:v>58.07</c:v>
                </c:pt>
                <c:pt idx="1446">
                  <c:v>56.52</c:v>
                </c:pt>
                <c:pt idx="1447">
                  <c:v>56.65</c:v>
                </c:pt>
                <c:pt idx="1448">
                  <c:v>56.52</c:v>
                </c:pt>
                <c:pt idx="1449">
                  <c:v>55.05</c:v>
                </c:pt>
                <c:pt idx="1450">
                  <c:v>54.849999999999994</c:v>
                </c:pt>
                <c:pt idx="1451">
                  <c:v>55.849999999999994</c:v>
                </c:pt>
                <c:pt idx="1452">
                  <c:v>55.7</c:v>
                </c:pt>
                <c:pt idx="1453">
                  <c:v>55.1</c:v>
                </c:pt>
                <c:pt idx="1454">
                  <c:v>54.3</c:v>
                </c:pt>
                <c:pt idx="1455">
                  <c:v>52.32</c:v>
                </c:pt>
                <c:pt idx="1456">
                  <c:v>52.36</c:v>
                </c:pt>
                <c:pt idx="1457">
                  <c:v>52.65</c:v>
                </c:pt>
                <c:pt idx="1458">
                  <c:v>52.54</c:v>
                </c:pt>
                <c:pt idx="1459">
                  <c:v>52.18</c:v>
                </c:pt>
                <c:pt idx="1460">
                  <c:v>53.78</c:v>
                </c:pt>
                <c:pt idx="1461">
                  <c:v>53.21</c:v>
                </c:pt>
                <c:pt idx="1462">
                  <c:v>54.08</c:v>
                </c:pt>
                <c:pt idx="1463">
                  <c:v>53.47</c:v>
                </c:pt>
                <c:pt idx="1464">
                  <c:v>53.15</c:v>
                </c:pt>
                <c:pt idx="1465">
                  <c:v>52.75</c:v>
                </c:pt>
                <c:pt idx="1466">
                  <c:v>52.760000000000005</c:v>
                </c:pt>
                <c:pt idx="1467">
                  <c:v>52.160000000000004</c:v>
                </c:pt>
                <c:pt idx="1468">
                  <c:v>51.120000000000005</c:v>
                </c:pt>
                <c:pt idx="1469">
                  <c:v>51.28</c:v>
                </c:pt>
                <c:pt idx="1470">
                  <c:v>50.68</c:v>
                </c:pt>
                <c:pt idx="1471">
                  <c:v>49.99</c:v>
                </c:pt>
                <c:pt idx="1472">
                  <c:v>49.17</c:v>
                </c:pt>
                <c:pt idx="1473">
                  <c:v>49.260000000000005</c:v>
                </c:pt>
                <c:pt idx="1474">
                  <c:v>49.47</c:v>
                </c:pt>
                <c:pt idx="1475">
                  <c:v>48.24</c:v>
                </c:pt>
                <c:pt idx="1476">
                  <c:v>48.25</c:v>
                </c:pt>
                <c:pt idx="1477">
                  <c:v>48.89</c:v>
                </c:pt>
                <c:pt idx="1478">
                  <c:v>47.07</c:v>
                </c:pt>
                <c:pt idx="1479">
                  <c:v>47.190000000000005</c:v>
                </c:pt>
                <c:pt idx="1480">
                  <c:v>48.190000000000005</c:v>
                </c:pt>
                <c:pt idx="1481">
                  <c:v>47.44</c:v>
                </c:pt>
                <c:pt idx="1482">
                  <c:v>46.64</c:v>
                </c:pt>
                <c:pt idx="1483">
                  <c:v>48.449999999999996</c:v>
                </c:pt>
                <c:pt idx="1484">
                  <c:v>50.03</c:v>
                </c:pt>
                <c:pt idx="1485">
                  <c:v>48.39</c:v>
                </c:pt>
                <c:pt idx="1486">
                  <c:v>48.720000000000006</c:v>
                </c:pt>
                <c:pt idx="1487">
                  <c:v>50.790000000000006</c:v>
                </c:pt>
                <c:pt idx="1488">
                  <c:v>50.74</c:v>
                </c:pt>
                <c:pt idx="1489">
                  <c:v>52.809999999999995</c:v>
                </c:pt>
                <c:pt idx="1490">
                  <c:v>53.44</c:v>
                </c:pt>
                <c:pt idx="1491">
                  <c:v>55.24</c:v>
                </c:pt>
                <c:pt idx="1492">
                  <c:v>55.68</c:v>
                </c:pt>
                <c:pt idx="1493">
                  <c:v>57.760000000000005</c:v>
                </c:pt>
                <c:pt idx="1494">
                  <c:v>60.28</c:v>
                </c:pt>
                <c:pt idx="1495">
                  <c:v>62.67</c:v>
                </c:pt>
                <c:pt idx="1496">
                  <c:v>64.149999999999991</c:v>
                </c:pt>
                <c:pt idx="1497">
                  <c:v>68.06</c:v>
                </c:pt>
                <c:pt idx="1498">
                  <c:v>70.510000000000005</c:v>
                </c:pt>
                <c:pt idx="1499">
                  <c:v>73.78</c:v>
                </c:pt>
                <c:pt idx="1500">
                  <c:v>77.149999999999991</c:v>
                </c:pt>
              </c:numCache>
            </c:numRef>
          </c:yVal>
        </c:ser>
        <c:axId val="86880640"/>
        <c:axId val="86882944"/>
      </c:scatterChart>
      <c:valAx>
        <c:axId val="86880640"/>
        <c:scaling>
          <c:orientation val="minMax"/>
          <c:max val="570"/>
          <c:min val="32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Wavelength, nm</a:t>
                </a:r>
              </a:p>
            </c:rich>
          </c:tx>
          <c:layout/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86882944"/>
        <c:crosses val="autoZero"/>
        <c:crossBetween val="midCat"/>
      </c:valAx>
      <c:valAx>
        <c:axId val="86882944"/>
        <c:scaling>
          <c:orientation val="minMax"/>
          <c:max val="1000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Light yield, a.u.</a:t>
                </a:r>
              </a:p>
            </c:rich>
          </c:tx>
          <c:layout/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86880640"/>
        <c:crosses val="autoZero"/>
        <c:crossBetween val="midCat"/>
        <c:majorUnit val="200"/>
        <c:minorUnit val="200"/>
      </c:valAx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86382451415311434"/>
          <c:y val="0.23691523791332531"/>
          <c:w val="0.12517202354766455"/>
          <c:h val="0.4655659907831623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1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Transmission,</a:t>
            </a:r>
            <a:r>
              <a:rPr lang="en-US" baseline="0"/>
              <a:t> PbF2</a:t>
            </a:r>
            <a:endParaRPr lang="en-US"/>
          </a:p>
        </c:rich>
      </c:tx>
      <c:layout>
        <c:manualLayout>
          <c:xMode val="edge"/>
          <c:yMode val="edge"/>
          <c:x val="0.35813994156515894"/>
          <c:y val="3.4582132564841515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11628033734595"/>
          <c:y val="0.19884726224783869"/>
          <c:w val="0.66511703433529545"/>
          <c:h val="0.67146974063400611"/>
        </c:manualLayout>
      </c:layout>
      <c:scatterChart>
        <c:scatterStyle val="lineMarker"/>
        <c:ser>
          <c:idx val="0"/>
          <c:order val="0"/>
          <c:tx>
            <c:strRef>
              <c:f>transmition3x3!$B$1</c:f>
              <c:strCache>
                <c:ptCount val="1"/>
                <c:pt idx="0">
                  <c:v>per1</c:v>
                </c:pt>
              </c:strCache>
            </c:strRef>
          </c:tx>
          <c:spPr>
            <a:ln w="12700">
              <a:solidFill>
                <a:srgbClr val="000080"/>
              </a:solidFill>
              <a:prstDash val="solid"/>
            </a:ln>
          </c:spPr>
          <c:marker>
            <c:symbol val="none"/>
          </c:marker>
          <c:xVal>
            <c:numRef>
              <c:f>transmition3x3!$A$2:$A$317</c:f>
              <c:numCache>
                <c:formatCode>General</c:formatCode>
                <c:ptCount val="316"/>
                <c:pt idx="0">
                  <c:v>190</c:v>
                </c:pt>
                <c:pt idx="1">
                  <c:v>192</c:v>
                </c:pt>
                <c:pt idx="2">
                  <c:v>194</c:v>
                </c:pt>
                <c:pt idx="3">
                  <c:v>196</c:v>
                </c:pt>
                <c:pt idx="4">
                  <c:v>198</c:v>
                </c:pt>
                <c:pt idx="5">
                  <c:v>200</c:v>
                </c:pt>
                <c:pt idx="6">
                  <c:v>202</c:v>
                </c:pt>
                <c:pt idx="7">
                  <c:v>204</c:v>
                </c:pt>
                <c:pt idx="8">
                  <c:v>206</c:v>
                </c:pt>
                <c:pt idx="9">
                  <c:v>208</c:v>
                </c:pt>
                <c:pt idx="10">
                  <c:v>210</c:v>
                </c:pt>
                <c:pt idx="11">
                  <c:v>212</c:v>
                </c:pt>
                <c:pt idx="12">
                  <c:v>214</c:v>
                </c:pt>
                <c:pt idx="13">
                  <c:v>216</c:v>
                </c:pt>
                <c:pt idx="14">
                  <c:v>218</c:v>
                </c:pt>
                <c:pt idx="15">
                  <c:v>220</c:v>
                </c:pt>
                <c:pt idx="16">
                  <c:v>222</c:v>
                </c:pt>
                <c:pt idx="17">
                  <c:v>224</c:v>
                </c:pt>
                <c:pt idx="18">
                  <c:v>226</c:v>
                </c:pt>
                <c:pt idx="19">
                  <c:v>228</c:v>
                </c:pt>
                <c:pt idx="20">
                  <c:v>230</c:v>
                </c:pt>
                <c:pt idx="21">
                  <c:v>232</c:v>
                </c:pt>
                <c:pt idx="22">
                  <c:v>234</c:v>
                </c:pt>
                <c:pt idx="23">
                  <c:v>236</c:v>
                </c:pt>
                <c:pt idx="24">
                  <c:v>238</c:v>
                </c:pt>
                <c:pt idx="25">
                  <c:v>240</c:v>
                </c:pt>
                <c:pt idx="26">
                  <c:v>242</c:v>
                </c:pt>
                <c:pt idx="27">
                  <c:v>244</c:v>
                </c:pt>
                <c:pt idx="28">
                  <c:v>246</c:v>
                </c:pt>
                <c:pt idx="29">
                  <c:v>248</c:v>
                </c:pt>
                <c:pt idx="30">
                  <c:v>250</c:v>
                </c:pt>
                <c:pt idx="31">
                  <c:v>252</c:v>
                </c:pt>
                <c:pt idx="32">
                  <c:v>254</c:v>
                </c:pt>
                <c:pt idx="33">
                  <c:v>256</c:v>
                </c:pt>
                <c:pt idx="34">
                  <c:v>258</c:v>
                </c:pt>
                <c:pt idx="35">
                  <c:v>260</c:v>
                </c:pt>
                <c:pt idx="36">
                  <c:v>262</c:v>
                </c:pt>
                <c:pt idx="37">
                  <c:v>264</c:v>
                </c:pt>
                <c:pt idx="38">
                  <c:v>266</c:v>
                </c:pt>
                <c:pt idx="39">
                  <c:v>268</c:v>
                </c:pt>
                <c:pt idx="40">
                  <c:v>270</c:v>
                </c:pt>
                <c:pt idx="41">
                  <c:v>272</c:v>
                </c:pt>
                <c:pt idx="42">
                  <c:v>274</c:v>
                </c:pt>
                <c:pt idx="43">
                  <c:v>276</c:v>
                </c:pt>
                <c:pt idx="44">
                  <c:v>278</c:v>
                </c:pt>
                <c:pt idx="45">
                  <c:v>280</c:v>
                </c:pt>
                <c:pt idx="46">
                  <c:v>282</c:v>
                </c:pt>
                <c:pt idx="47">
                  <c:v>284</c:v>
                </c:pt>
                <c:pt idx="48">
                  <c:v>286</c:v>
                </c:pt>
                <c:pt idx="49">
                  <c:v>288</c:v>
                </c:pt>
                <c:pt idx="50">
                  <c:v>290</c:v>
                </c:pt>
                <c:pt idx="51">
                  <c:v>292</c:v>
                </c:pt>
                <c:pt idx="52">
                  <c:v>294</c:v>
                </c:pt>
                <c:pt idx="53">
                  <c:v>296</c:v>
                </c:pt>
                <c:pt idx="54">
                  <c:v>298</c:v>
                </c:pt>
                <c:pt idx="55">
                  <c:v>300</c:v>
                </c:pt>
                <c:pt idx="56">
                  <c:v>302</c:v>
                </c:pt>
                <c:pt idx="57">
                  <c:v>304</c:v>
                </c:pt>
                <c:pt idx="58">
                  <c:v>306</c:v>
                </c:pt>
                <c:pt idx="59">
                  <c:v>308</c:v>
                </c:pt>
                <c:pt idx="60">
                  <c:v>310</c:v>
                </c:pt>
                <c:pt idx="61">
                  <c:v>312</c:v>
                </c:pt>
                <c:pt idx="62">
                  <c:v>314</c:v>
                </c:pt>
                <c:pt idx="63">
                  <c:v>316</c:v>
                </c:pt>
                <c:pt idx="64">
                  <c:v>318</c:v>
                </c:pt>
                <c:pt idx="65">
                  <c:v>320</c:v>
                </c:pt>
                <c:pt idx="66">
                  <c:v>322</c:v>
                </c:pt>
                <c:pt idx="67">
                  <c:v>324</c:v>
                </c:pt>
                <c:pt idx="68">
                  <c:v>326</c:v>
                </c:pt>
                <c:pt idx="69">
                  <c:v>328</c:v>
                </c:pt>
                <c:pt idx="70">
                  <c:v>330</c:v>
                </c:pt>
                <c:pt idx="71">
                  <c:v>332</c:v>
                </c:pt>
                <c:pt idx="72">
                  <c:v>334</c:v>
                </c:pt>
                <c:pt idx="73">
                  <c:v>336</c:v>
                </c:pt>
                <c:pt idx="74">
                  <c:v>338</c:v>
                </c:pt>
                <c:pt idx="75">
                  <c:v>340</c:v>
                </c:pt>
                <c:pt idx="76">
                  <c:v>342</c:v>
                </c:pt>
                <c:pt idx="77">
                  <c:v>344</c:v>
                </c:pt>
                <c:pt idx="78">
                  <c:v>346</c:v>
                </c:pt>
                <c:pt idx="79">
                  <c:v>348</c:v>
                </c:pt>
                <c:pt idx="80">
                  <c:v>350</c:v>
                </c:pt>
                <c:pt idx="81">
                  <c:v>352</c:v>
                </c:pt>
                <c:pt idx="82">
                  <c:v>354</c:v>
                </c:pt>
                <c:pt idx="83">
                  <c:v>356</c:v>
                </c:pt>
                <c:pt idx="84">
                  <c:v>358</c:v>
                </c:pt>
                <c:pt idx="85">
                  <c:v>360</c:v>
                </c:pt>
                <c:pt idx="86">
                  <c:v>362</c:v>
                </c:pt>
                <c:pt idx="87">
                  <c:v>364</c:v>
                </c:pt>
                <c:pt idx="88">
                  <c:v>366</c:v>
                </c:pt>
                <c:pt idx="89">
                  <c:v>368</c:v>
                </c:pt>
                <c:pt idx="90">
                  <c:v>370</c:v>
                </c:pt>
                <c:pt idx="91">
                  <c:v>372</c:v>
                </c:pt>
                <c:pt idx="92">
                  <c:v>374</c:v>
                </c:pt>
                <c:pt idx="93">
                  <c:v>376</c:v>
                </c:pt>
                <c:pt idx="94">
                  <c:v>378</c:v>
                </c:pt>
                <c:pt idx="95">
                  <c:v>380</c:v>
                </c:pt>
                <c:pt idx="96">
                  <c:v>382</c:v>
                </c:pt>
                <c:pt idx="97">
                  <c:v>384</c:v>
                </c:pt>
                <c:pt idx="98">
                  <c:v>386</c:v>
                </c:pt>
                <c:pt idx="99">
                  <c:v>388</c:v>
                </c:pt>
                <c:pt idx="100">
                  <c:v>390</c:v>
                </c:pt>
                <c:pt idx="101">
                  <c:v>392</c:v>
                </c:pt>
                <c:pt idx="102">
                  <c:v>394</c:v>
                </c:pt>
                <c:pt idx="103">
                  <c:v>396</c:v>
                </c:pt>
                <c:pt idx="104">
                  <c:v>398</c:v>
                </c:pt>
                <c:pt idx="105">
                  <c:v>400</c:v>
                </c:pt>
                <c:pt idx="106">
                  <c:v>402</c:v>
                </c:pt>
                <c:pt idx="107">
                  <c:v>404</c:v>
                </c:pt>
                <c:pt idx="108">
                  <c:v>406</c:v>
                </c:pt>
                <c:pt idx="109">
                  <c:v>408</c:v>
                </c:pt>
                <c:pt idx="110">
                  <c:v>410</c:v>
                </c:pt>
                <c:pt idx="111">
                  <c:v>412</c:v>
                </c:pt>
                <c:pt idx="112">
                  <c:v>414</c:v>
                </c:pt>
                <c:pt idx="113">
                  <c:v>416</c:v>
                </c:pt>
                <c:pt idx="114">
                  <c:v>418</c:v>
                </c:pt>
                <c:pt idx="115">
                  <c:v>420</c:v>
                </c:pt>
                <c:pt idx="116">
                  <c:v>422</c:v>
                </c:pt>
                <c:pt idx="117">
                  <c:v>424</c:v>
                </c:pt>
                <c:pt idx="118">
                  <c:v>426</c:v>
                </c:pt>
                <c:pt idx="119">
                  <c:v>428</c:v>
                </c:pt>
                <c:pt idx="120">
                  <c:v>430</c:v>
                </c:pt>
                <c:pt idx="121">
                  <c:v>432</c:v>
                </c:pt>
                <c:pt idx="122">
                  <c:v>434</c:v>
                </c:pt>
                <c:pt idx="123">
                  <c:v>436</c:v>
                </c:pt>
                <c:pt idx="124">
                  <c:v>438</c:v>
                </c:pt>
                <c:pt idx="125">
                  <c:v>440</c:v>
                </c:pt>
                <c:pt idx="126">
                  <c:v>442</c:v>
                </c:pt>
                <c:pt idx="127">
                  <c:v>444</c:v>
                </c:pt>
                <c:pt idx="128">
                  <c:v>446</c:v>
                </c:pt>
                <c:pt idx="129">
                  <c:v>448</c:v>
                </c:pt>
                <c:pt idx="130">
                  <c:v>450</c:v>
                </c:pt>
                <c:pt idx="131">
                  <c:v>452</c:v>
                </c:pt>
                <c:pt idx="132">
                  <c:v>454</c:v>
                </c:pt>
                <c:pt idx="133">
                  <c:v>456</c:v>
                </c:pt>
                <c:pt idx="134">
                  <c:v>458</c:v>
                </c:pt>
                <c:pt idx="135">
                  <c:v>460</c:v>
                </c:pt>
                <c:pt idx="136">
                  <c:v>462</c:v>
                </c:pt>
                <c:pt idx="137">
                  <c:v>464</c:v>
                </c:pt>
                <c:pt idx="138">
                  <c:v>466</c:v>
                </c:pt>
                <c:pt idx="139">
                  <c:v>468</c:v>
                </c:pt>
                <c:pt idx="140">
                  <c:v>470</c:v>
                </c:pt>
                <c:pt idx="141">
                  <c:v>472</c:v>
                </c:pt>
                <c:pt idx="142">
                  <c:v>474</c:v>
                </c:pt>
                <c:pt idx="143">
                  <c:v>476</c:v>
                </c:pt>
                <c:pt idx="144">
                  <c:v>478</c:v>
                </c:pt>
                <c:pt idx="145">
                  <c:v>480</c:v>
                </c:pt>
                <c:pt idx="146">
                  <c:v>482</c:v>
                </c:pt>
                <c:pt idx="147">
                  <c:v>484</c:v>
                </c:pt>
                <c:pt idx="148">
                  <c:v>486</c:v>
                </c:pt>
                <c:pt idx="149">
                  <c:v>488</c:v>
                </c:pt>
                <c:pt idx="150">
                  <c:v>490</c:v>
                </c:pt>
                <c:pt idx="151">
                  <c:v>492</c:v>
                </c:pt>
                <c:pt idx="152">
                  <c:v>494</c:v>
                </c:pt>
                <c:pt idx="153">
                  <c:v>496</c:v>
                </c:pt>
                <c:pt idx="154">
                  <c:v>498</c:v>
                </c:pt>
                <c:pt idx="155">
                  <c:v>500</c:v>
                </c:pt>
                <c:pt idx="156">
                  <c:v>502</c:v>
                </c:pt>
                <c:pt idx="157">
                  <c:v>504</c:v>
                </c:pt>
                <c:pt idx="158">
                  <c:v>506</c:v>
                </c:pt>
                <c:pt idx="159">
                  <c:v>508</c:v>
                </c:pt>
                <c:pt idx="160">
                  <c:v>510</c:v>
                </c:pt>
                <c:pt idx="161">
                  <c:v>512</c:v>
                </c:pt>
                <c:pt idx="162">
                  <c:v>514</c:v>
                </c:pt>
                <c:pt idx="163">
                  <c:v>516</c:v>
                </c:pt>
                <c:pt idx="164">
                  <c:v>518</c:v>
                </c:pt>
                <c:pt idx="165">
                  <c:v>520</c:v>
                </c:pt>
                <c:pt idx="166">
                  <c:v>522</c:v>
                </c:pt>
                <c:pt idx="167">
                  <c:v>524</c:v>
                </c:pt>
                <c:pt idx="168">
                  <c:v>526</c:v>
                </c:pt>
                <c:pt idx="169">
                  <c:v>528</c:v>
                </c:pt>
                <c:pt idx="170">
                  <c:v>530</c:v>
                </c:pt>
                <c:pt idx="171">
                  <c:v>532</c:v>
                </c:pt>
                <c:pt idx="172">
                  <c:v>534</c:v>
                </c:pt>
                <c:pt idx="173">
                  <c:v>536</c:v>
                </c:pt>
                <c:pt idx="174">
                  <c:v>538</c:v>
                </c:pt>
                <c:pt idx="175">
                  <c:v>540</c:v>
                </c:pt>
                <c:pt idx="176">
                  <c:v>542</c:v>
                </c:pt>
                <c:pt idx="177">
                  <c:v>544</c:v>
                </c:pt>
                <c:pt idx="178">
                  <c:v>546</c:v>
                </c:pt>
                <c:pt idx="179">
                  <c:v>548</c:v>
                </c:pt>
                <c:pt idx="180">
                  <c:v>550</c:v>
                </c:pt>
                <c:pt idx="181">
                  <c:v>552</c:v>
                </c:pt>
                <c:pt idx="182">
                  <c:v>554</c:v>
                </c:pt>
                <c:pt idx="183">
                  <c:v>556</c:v>
                </c:pt>
                <c:pt idx="184">
                  <c:v>558</c:v>
                </c:pt>
                <c:pt idx="185">
                  <c:v>560</c:v>
                </c:pt>
                <c:pt idx="186">
                  <c:v>562</c:v>
                </c:pt>
                <c:pt idx="187">
                  <c:v>564</c:v>
                </c:pt>
                <c:pt idx="188">
                  <c:v>566</c:v>
                </c:pt>
                <c:pt idx="189">
                  <c:v>568</c:v>
                </c:pt>
                <c:pt idx="190">
                  <c:v>570</c:v>
                </c:pt>
                <c:pt idx="191">
                  <c:v>572</c:v>
                </c:pt>
                <c:pt idx="192">
                  <c:v>574</c:v>
                </c:pt>
                <c:pt idx="193">
                  <c:v>576</c:v>
                </c:pt>
                <c:pt idx="194">
                  <c:v>578</c:v>
                </c:pt>
                <c:pt idx="195">
                  <c:v>580</c:v>
                </c:pt>
                <c:pt idx="196">
                  <c:v>582</c:v>
                </c:pt>
                <c:pt idx="197">
                  <c:v>584</c:v>
                </c:pt>
                <c:pt idx="198">
                  <c:v>586</c:v>
                </c:pt>
                <c:pt idx="199">
                  <c:v>588</c:v>
                </c:pt>
                <c:pt idx="200">
                  <c:v>590</c:v>
                </c:pt>
                <c:pt idx="201">
                  <c:v>592</c:v>
                </c:pt>
                <c:pt idx="202">
                  <c:v>594</c:v>
                </c:pt>
                <c:pt idx="203">
                  <c:v>596</c:v>
                </c:pt>
                <c:pt idx="204">
                  <c:v>598</c:v>
                </c:pt>
                <c:pt idx="205">
                  <c:v>600</c:v>
                </c:pt>
                <c:pt idx="206">
                  <c:v>602</c:v>
                </c:pt>
                <c:pt idx="207">
                  <c:v>604</c:v>
                </c:pt>
                <c:pt idx="208">
                  <c:v>606</c:v>
                </c:pt>
                <c:pt idx="209">
                  <c:v>608</c:v>
                </c:pt>
                <c:pt idx="210">
                  <c:v>610</c:v>
                </c:pt>
                <c:pt idx="211">
                  <c:v>612</c:v>
                </c:pt>
                <c:pt idx="212">
                  <c:v>614</c:v>
                </c:pt>
                <c:pt idx="213">
                  <c:v>616</c:v>
                </c:pt>
                <c:pt idx="214">
                  <c:v>618</c:v>
                </c:pt>
                <c:pt idx="215">
                  <c:v>620</c:v>
                </c:pt>
                <c:pt idx="216">
                  <c:v>622</c:v>
                </c:pt>
                <c:pt idx="217">
                  <c:v>624</c:v>
                </c:pt>
                <c:pt idx="218">
                  <c:v>626</c:v>
                </c:pt>
                <c:pt idx="219">
                  <c:v>628</c:v>
                </c:pt>
                <c:pt idx="220">
                  <c:v>630</c:v>
                </c:pt>
                <c:pt idx="221">
                  <c:v>632</c:v>
                </c:pt>
                <c:pt idx="222">
                  <c:v>634</c:v>
                </c:pt>
                <c:pt idx="223">
                  <c:v>636</c:v>
                </c:pt>
                <c:pt idx="224">
                  <c:v>638</c:v>
                </c:pt>
                <c:pt idx="225">
                  <c:v>640</c:v>
                </c:pt>
                <c:pt idx="226">
                  <c:v>642</c:v>
                </c:pt>
                <c:pt idx="227">
                  <c:v>644</c:v>
                </c:pt>
                <c:pt idx="228">
                  <c:v>646</c:v>
                </c:pt>
                <c:pt idx="229">
                  <c:v>648</c:v>
                </c:pt>
                <c:pt idx="230">
                  <c:v>650</c:v>
                </c:pt>
                <c:pt idx="231">
                  <c:v>652</c:v>
                </c:pt>
                <c:pt idx="232">
                  <c:v>654</c:v>
                </c:pt>
                <c:pt idx="233">
                  <c:v>656</c:v>
                </c:pt>
                <c:pt idx="234">
                  <c:v>658</c:v>
                </c:pt>
                <c:pt idx="235">
                  <c:v>660</c:v>
                </c:pt>
                <c:pt idx="236">
                  <c:v>662</c:v>
                </c:pt>
                <c:pt idx="237">
                  <c:v>664</c:v>
                </c:pt>
                <c:pt idx="238">
                  <c:v>666</c:v>
                </c:pt>
                <c:pt idx="239">
                  <c:v>668</c:v>
                </c:pt>
                <c:pt idx="240">
                  <c:v>670</c:v>
                </c:pt>
                <c:pt idx="241">
                  <c:v>672</c:v>
                </c:pt>
                <c:pt idx="242">
                  <c:v>674</c:v>
                </c:pt>
                <c:pt idx="243">
                  <c:v>676</c:v>
                </c:pt>
                <c:pt idx="244">
                  <c:v>678</c:v>
                </c:pt>
                <c:pt idx="245">
                  <c:v>680</c:v>
                </c:pt>
                <c:pt idx="246">
                  <c:v>682</c:v>
                </c:pt>
                <c:pt idx="247">
                  <c:v>684</c:v>
                </c:pt>
                <c:pt idx="248">
                  <c:v>686</c:v>
                </c:pt>
                <c:pt idx="249">
                  <c:v>688</c:v>
                </c:pt>
                <c:pt idx="250">
                  <c:v>690</c:v>
                </c:pt>
                <c:pt idx="251">
                  <c:v>692</c:v>
                </c:pt>
                <c:pt idx="252">
                  <c:v>694</c:v>
                </c:pt>
                <c:pt idx="253">
                  <c:v>696</c:v>
                </c:pt>
                <c:pt idx="254">
                  <c:v>698</c:v>
                </c:pt>
                <c:pt idx="255">
                  <c:v>700</c:v>
                </c:pt>
                <c:pt idx="256">
                  <c:v>702</c:v>
                </c:pt>
                <c:pt idx="257">
                  <c:v>704</c:v>
                </c:pt>
                <c:pt idx="258">
                  <c:v>706</c:v>
                </c:pt>
                <c:pt idx="259">
                  <c:v>708</c:v>
                </c:pt>
                <c:pt idx="260">
                  <c:v>710</c:v>
                </c:pt>
                <c:pt idx="261">
                  <c:v>712</c:v>
                </c:pt>
                <c:pt idx="262">
                  <c:v>714</c:v>
                </c:pt>
                <c:pt idx="263">
                  <c:v>716</c:v>
                </c:pt>
                <c:pt idx="264">
                  <c:v>718</c:v>
                </c:pt>
                <c:pt idx="265">
                  <c:v>720</c:v>
                </c:pt>
                <c:pt idx="266">
                  <c:v>722</c:v>
                </c:pt>
                <c:pt idx="267">
                  <c:v>724</c:v>
                </c:pt>
                <c:pt idx="268">
                  <c:v>726</c:v>
                </c:pt>
                <c:pt idx="269">
                  <c:v>728</c:v>
                </c:pt>
                <c:pt idx="270">
                  <c:v>730</c:v>
                </c:pt>
                <c:pt idx="271">
                  <c:v>732</c:v>
                </c:pt>
                <c:pt idx="272">
                  <c:v>734</c:v>
                </c:pt>
                <c:pt idx="273">
                  <c:v>736</c:v>
                </c:pt>
                <c:pt idx="274">
                  <c:v>738</c:v>
                </c:pt>
                <c:pt idx="275">
                  <c:v>740</c:v>
                </c:pt>
                <c:pt idx="276">
                  <c:v>742</c:v>
                </c:pt>
                <c:pt idx="277">
                  <c:v>744</c:v>
                </c:pt>
                <c:pt idx="278">
                  <c:v>746</c:v>
                </c:pt>
                <c:pt idx="279">
                  <c:v>748</c:v>
                </c:pt>
                <c:pt idx="280">
                  <c:v>750</c:v>
                </c:pt>
                <c:pt idx="281">
                  <c:v>752</c:v>
                </c:pt>
                <c:pt idx="282">
                  <c:v>754</c:v>
                </c:pt>
                <c:pt idx="283">
                  <c:v>756</c:v>
                </c:pt>
                <c:pt idx="284">
                  <c:v>758</c:v>
                </c:pt>
                <c:pt idx="285">
                  <c:v>760</c:v>
                </c:pt>
                <c:pt idx="286">
                  <c:v>762</c:v>
                </c:pt>
                <c:pt idx="287">
                  <c:v>764</c:v>
                </c:pt>
                <c:pt idx="288">
                  <c:v>766</c:v>
                </c:pt>
                <c:pt idx="289">
                  <c:v>768</c:v>
                </c:pt>
                <c:pt idx="290">
                  <c:v>770</c:v>
                </c:pt>
                <c:pt idx="291">
                  <c:v>772</c:v>
                </c:pt>
                <c:pt idx="292">
                  <c:v>774</c:v>
                </c:pt>
                <c:pt idx="293">
                  <c:v>776</c:v>
                </c:pt>
                <c:pt idx="294">
                  <c:v>778</c:v>
                </c:pt>
                <c:pt idx="295">
                  <c:v>780</c:v>
                </c:pt>
                <c:pt idx="296">
                  <c:v>782</c:v>
                </c:pt>
                <c:pt idx="297">
                  <c:v>784</c:v>
                </c:pt>
                <c:pt idx="298">
                  <c:v>786</c:v>
                </c:pt>
                <c:pt idx="299">
                  <c:v>788</c:v>
                </c:pt>
                <c:pt idx="300">
                  <c:v>790</c:v>
                </c:pt>
                <c:pt idx="301">
                  <c:v>792</c:v>
                </c:pt>
                <c:pt idx="302">
                  <c:v>794</c:v>
                </c:pt>
                <c:pt idx="303">
                  <c:v>796</c:v>
                </c:pt>
                <c:pt idx="304">
                  <c:v>798</c:v>
                </c:pt>
                <c:pt idx="305">
                  <c:v>800</c:v>
                </c:pt>
                <c:pt idx="306">
                  <c:v>802</c:v>
                </c:pt>
                <c:pt idx="307">
                  <c:v>804</c:v>
                </c:pt>
                <c:pt idx="308">
                  <c:v>806</c:v>
                </c:pt>
                <c:pt idx="309">
                  <c:v>808</c:v>
                </c:pt>
                <c:pt idx="310">
                  <c:v>810</c:v>
                </c:pt>
                <c:pt idx="311">
                  <c:v>812</c:v>
                </c:pt>
                <c:pt idx="312">
                  <c:v>814</c:v>
                </c:pt>
                <c:pt idx="313">
                  <c:v>816</c:v>
                </c:pt>
                <c:pt idx="314">
                  <c:v>818</c:v>
                </c:pt>
                <c:pt idx="315">
                  <c:v>820</c:v>
                </c:pt>
              </c:numCache>
            </c:numRef>
          </c:xVal>
          <c:yVal>
            <c:numRef>
              <c:f>transmition3x3!$B$2:$B$317</c:f>
              <c:numCache>
                <c:formatCode>General</c:formatCode>
                <c:ptCount val="316"/>
                <c:pt idx="0">
                  <c:v>0.45970114549480101</c:v>
                </c:pt>
                <c:pt idx="1">
                  <c:v>0.37412205023224704</c:v>
                </c:pt>
                <c:pt idx="2">
                  <c:v>0.3859649357541951</c:v>
                </c:pt>
                <c:pt idx="3">
                  <c:v>0.350405506916313</c:v>
                </c:pt>
                <c:pt idx="4">
                  <c:v>0.31798811529698012</c:v>
                </c:pt>
                <c:pt idx="5">
                  <c:v>0.27496031681414607</c:v>
                </c:pt>
                <c:pt idx="6">
                  <c:v>0.19232117319560596</c:v>
                </c:pt>
                <c:pt idx="7">
                  <c:v>0.15077504535127503</c:v>
                </c:pt>
                <c:pt idx="8">
                  <c:v>0.11496003173122801</c:v>
                </c:pt>
                <c:pt idx="9">
                  <c:v>9.5303909807463283E-2</c:v>
                </c:pt>
                <c:pt idx="10">
                  <c:v>8.536993124297608E-2</c:v>
                </c:pt>
                <c:pt idx="11">
                  <c:v>7.6138980209760301E-2</c:v>
                </c:pt>
                <c:pt idx="12">
                  <c:v>0.10046485462747698</c:v>
                </c:pt>
                <c:pt idx="13">
                  <c:v>0.10662586044170701</c:v>
                </c:pt>
                <c:pt idx="14">
                  <c:v>0.11766524227312304</c:v>
                </c:pt>
                <c:pt idx="15">
                  <c:v>0.119881069933693</c:v>
                </c:pt>
                <c:pt idx="16">
                  <c:v>0.114432127842245</c:v>
                </c:pt>
                <c:pt idx="17">
                  <c:v>0.112395968111404</c:v>
                </c:pt>
                <c:pt idx="18">
                  <c:v>0.12141981051329501</c:v>
                </c:pt>
                <c:pt idx="19">
                  <c:v>0.10172935456343501</c:v>
                </c:pt>
                <c:pt idx="20">
                  <c:v>9.0691233249291014E-2</c:v>
                </c:pt>
                <c:pt idx="21">
                  <c:v>8.387741151582101E-2</c:v>
                </c:pt>
                <c:pt idx="22">
                  <c:v>7.8460906293699312E-2</c:v>
                </c:pt>
                <c:pt idx="23">
                  <c:v>8.7587846312430134E-2</c:v>
                </c:pt>
                <c:pt idx="24">
                  <c:v>9.1517063224328093E-2</c:v>
                </c:pt>
                <c:pt idx="25">
                  <c:v>9.9209100875129005E-2</c:v>
                </c:pt>
                <c:pt idx="26">
                  <c:v>0.11589278420929601</c:v>
                </c:pt>
                <c:pt idx="27">
                  <c:v>0.14736555908497201</c:v>
                </c:pt>
                <c:pt idx="28">
                  <c:v>0.20390739829125604</c:v>
                </c:pt>
                <c:pt idx="29">
                  <c:v>0.53833000145666987</c:v>
                </c:pt>
                <c:pt idx="30">
                  <c:v>2.0930049895981595</c:v>
                </c:pt>
                <c:pt idx="31">
                  <c:v>5.9069365340318001</c:v>
                </c:pt>
                <c:pt idx="32">
                  <c:v>12.161620719239</c:v>
                </c:pt>
                <c:pt idx="33">
                  <c:v>19.954866567433498</c:v>
                </c:pt>
                <c:pt idx="34">
                  <c:v>27.868534777199091</c:v>
                </c:pt>
                <c:pt idx="35">
                  <c:v>34.866164496643087</c:v>
                </c:pt>
                <c:pt idx="36">
                  <c:v>40.626595007761402</c:v>
                </c:pt>
                <c:pt idx="37">
                  <c:v>45.276049939247393</c:v>
                </c:pt>
                <c:pt idx="38">
                  <c:v>49.126372537096699</c:v>
                </c:pt>
                <c:pt idx="39">
                  <c:v>52.359337236840496</c:v>
                </c:pt>
                <c:pt idx="40">
                  <c:v>55.154016974020806</c:v>
                </c:pt>
                <c:pt idx="41">
                  <c:v>57.551353515079903</c:v>
                </c:pt>
                <c:pt idx="42">
                  <c:v>59.644957088733996</c:v>
                </c:pt>
                <c:pt idx="43">
                  <c:v>61.457405035649892</c:v>
                </c:pt>
                <c:pt idx="44">
                  <c:v>63.016421209926193</c:v>
                </c:pt>
                <c:pt idx="45">
                  <c:v>64.3453927492708</c:v>
                </c:pt>
                <c:pt idx="46">
                  <c:v>65.37541047594398</c:v>
                </c:pt>
                <c:pt idx="47">
                  <c:v>66.098321276393293</c:v>
                </c:pt>
                <c:pt idx="48">
                  <c:v>66.496637116645388</c:v>
                </c:pt>
                <c:pt idx="49">
                  <c:v>66.538704478976101</c:v>
                </c:pt>
                <c:pt idx="50">
                  <c:v>66.300674145624384</c:v>
                </c:pt>
                <c:pt idx="51">
                  <c:v>65.903532126468278</c:v>
                </c:pt>
                <c:pt idx="52">
                  <c:v>65.536394357210781</c:v>
                </c:pt>
                <c:pt idx="53">
                  <c:v>65.292772806950154</c:v>
                </c:pt>
                <c:pt idx="54">
                  <c:v>65.311127701507019</c:v>
                </c:pt>
                <c:pt idx="55">
                  <c:v>65.647012357145883</c:v>
                </c:pt>
                <c:pt idx="56">
                  <c:v>66.344948503369579</c:v>
                </c:pt>
                <c:pt idx="57">
                  <c:v>67.442508573789965</c:v>
                </c:pt>
                <c:pt idx="58">
                  <c:v>68.835794764029188</c:v>
                </c:pt>
                <c:pt idx="59">
                  <c:v>70.329487258152184</c:v>
                </c:pt>
                <c:pt idx="60">
                  <c:v>71.666494538189966</c:v>
                </c:pt>
                <c:pt idx="61">
                  <c:v>72.77789862878069</c:v>
                </c:pt>
                <c:pt idx="62">
                  <c:v>73.613695119728192</c:v>
                </c:pt>
                <c:pt idx="63">
                  <c:v>74.257923007296597</c:v>
                </c:pt>
                <c:pt idx="64">
                  <c:v>74.713284178226402</c:v>
                </c:pt>
                <c:pt idx="65">
                  <c:v>75.094884137184565</c:v>
                </c:pt>
                <c:pt idx="66">
                  <c:v>75.388322051028467</c:v>
                </c:pt>
                <c:pt idx="67">
                  <c:v>75.653662217978493</c:v>
                </c:pt>
                <c:pt idx="68">
                  <c:v>75.877269543362317</c:v>
                </c:pt>
                <c:pt idx="69">
                  <c:v>76.088169944258496</c:v>
                </c:pt>
                <c:pt idx="70">
                  <c:v>76.294295204867311</c:v>
                </c:pt>
                <c:pt idx="71">
                  <c:v>76.482166327529086</c:v>
                </c:pt>
                <c:pt idx="72">
                  <c:v>76.670500074016687</c:v>
                </c:pt>
                <c:pt idx="73">
                  <c:v>76.851196734538888</c:v>
                </c:pt>
                <c:pt idx="74">
                  <c:v>77.010670267818497</c:v>
                </c:pt>
                <c:pt idx="75">
                  <c:v>77.175897631176667</c:v>
                </c:pt>
                <c:pt idx="76">
                  <c:v>77.327893852257588</c:v>
                </c:pt>
                <c:pt idx="77">
                  <c:v>77.472023136525976</c:v>
                </c:pt>
                <c:pt idx="78">
                  <c:v>77.597334220462699</c:v>
                </c:pt>
                <c:pt idx="79">
                  <c:v>77.758356059900891</c:v>
                </c:pt>
                <c:pt idx="80">
                  <c:v>77.881393903277115</c:v>
                </c:pt>
                <c:pt idx="81">
                  <c:v>78.015589865253105</c:v>
                </c:pt>
                <c:pt idx="82">
                  <c:v>78.13354414835419</c:v>
                </c:pt>
                <c:pt idx="83">
                  <c:v>78.265424708252397</c:v>
                </c:pt>
                <c:pt idx="84">
                  <c:v>78.36998800083218</c:v>
                </c:pt>
                <c:pt idx="85">
                  <c:v>78.51054253873329</c:v>
                </c:pt>
                <c:pt idx="86">
                  <c:v>79.40380398387272</c:v>
                </c:pt>
                <c:pt idx="87">
                  <c:v>78.436099940381197</c:v>
                </c:pt>
                <c:pt idx="88">
                  <c:v>78.803482465509489</c:v>
                </c:pt>
                <c:pt idx="89">
                  <c:v>78.980880790537299</c:v>
                </c:pt>
                <c:pt idx="90">
                  <c:v>79.086399938706492</c:v>
                </c:pt>
                <c:pt idx="91">
                  <c:v>79.136431885973479</c:v>
                </c:pt>
                <c:pt idx="92">
                  <c:v>79.231023048982209</c:v>
                </c:pt>
                <c:pt idx="93">
                  <c:v>79.309006543714588</c:v>
                </c:pt>
                <c:pt idx="94">
                  <c:v>79.378699522179886</c:v>
                </c:pt>
                <c:pt idx="95">
                  <c:v>79.487542878408092</c:v>
                </c:pt>
                <c:pt idx="96">
                  <c:v>79.56577885394907</c:v>
                </c:pt>
                <c:pt idx="97">
                  <c:v>79.62170883457955</c:v>
                </c:pt>
                <c:pt idx="98">
                  <c:v>79.70847801168577</c:v>
                </c:pt>
                <c:pt idx="99">
                  <c:v>79.756101247666791</c:v>
                </c:pt>
                <c:pt idx="100">
                  <c:v>79.823382494976585</c:v>
                </c:pt>
                <c:pt idx="101">
                  <c:v>79.882300143719078</c:v>
                </c:pt>
                <c:pt idx="102">
                  <c:v>79.958115310326789</c:v>
                </c:pt>
                <c:pt idx="103">
                  <c:v>80.008698725577503</c:v>
                </c:pt>
                <c:pt idx="104">
                  <c:v>80.048063504495801</c:v>
                </c:pt>
                <c:pt idx="105">
                  <c:v>80.135297309206692</c:v>
                </c:pt>
                <c:pt idx="106">
                  <c:v>80.169090749955501</c:v>
                </c:pt>
                <c:pt idx="107">
                  <c:v>80.219807633312897</c:v>
                </c:pt>
                <c:pt idx="108">
                  <c:v>80.349563261741707</c:v>
                </c:pt>
                <c:pt idx="109">
                  <c:v>80.346740256729575</c:v>
                </c:pt>
                <c:pt idx="110">
                  <c:v>80.39192024132231</c:v>
                </c:pt>
                <c:pt idx="111">
                  <c:v>80.425821901197295</c:v>
                </c:pt>
                <c:pt idx="112">
                  <c:v>80.496496283819013</c:v>
                </c:pt>
                <c:pt idx="113">
                  <c:v>80.496496283819013</c:v>
                </c:pt>
                <c:pt idx="114">
                  <c:v>80.544590335214707</c:v>
                </c:pt>
                <c:pt idx="115">
                  <c:v>80.609704497701784</c:v>
                </c:pt>
                <c:pt idx="116">
                  <c:v>80.691879997902504</c:v>
                </c:pt>
                <c:pt idx="117">
                  <c:v>80.725908152251151</c:v>
                </c:pt>
                <c:pt idx="118">
                  <c:v>80.728744479432493</c:v>
                </c:pt>
                <c:pt idx="119">
                  <c:v>80.751438684761979</c:v>
                </c:pt>
                <c:pt idx="120">
                  <c:v>80.816720068374494</c:v>
                </c:pt>
                <c:pt idx="121">
                  <c:v>80.85080086838208</c:v>
                </c:pt>
                <c:pt idx="122">
                  <c:v>80.859323313778191</c:v>
                </c:pt>
                <c:pt idx="123">
                  <c:v>80.876370899705975</c:v>
                </c:pt>
                <c:pt idx="124">
                  <c:v>80.893422079779398</c:v>
                </c:pt>
                <c:pt idx="125">
                  <c:v>80.924691913890598</c:v>
                </c:pt>
                <c:pt idx="126">
                  <c:v>80.99865048979531</c:v>
                </c:pt>
                <c:pt idx="127">
                  <c:v>81.018573960159799</c:v>
                </c:pt>
                <c:pt idx="128">
                  <c:v>81.021420570235506</c:v>
                </c:pt>
                <c:pt idx="129">
                  <c:v>81.018573960159799</c:v>
                </c:pt>
                <c:pt idx="130">
                  <c:v>81.055587693430368</c:v>
                </c:pt>
                <c:pt idx="131">
                  <c:v>81.047044562077716</c:v>
                </c:pt>
                <c:pt idx="132">
                  <c:v>81.041349641422016</c:v>
                </c:pt>
                <c:pt idx="133">
                  <c:v>81.098316860005298</c:v>
                </c:pt>
                <c:pt idx="134">
                  <c:v>81.143919465593612</c:v>
                </c:pt>
                <c:pt idx="135">
                  <c:v>81.169582199174286</c:v>
                </c:pt>
                <c:pt idx="136">
                  <c:v>81.158175537964254</c:v>
                </c:pt>
                <c:pt idx="137">
                  <c:v>81.135367024211092</c:v>
                </c:pt>
                <c:pt idx="138">
                  <c:v>81.258038198882971</c:v>
                </c:pt>
                <c:pt idx="139">
                  <c:v>81.195253048900994</c:v>
                </c:pt>
                <c:pt idx="140">
                  <c:v>81.172434114966251</c:v>
                </c:pt>
                <c:pt idx="141">
                  <c:v>81.152472808484845</c:v>
                </c:pt>
                <c:pt idx="142">
                  <c:v>81.232347498880685</c:v>
                </c:pt>
                <c:pt idx="143">
                  <c:v>81.258038198882971</c:v>
                </c:pt>
                <c:pt idx="144">
                  <c:v>81.283737023875986</c:v>
                </c:pt>
                <c:pt idx="145">
                  <c:v>81.320871898193971</c:v>
                </c:pt>
                <c:pt idx="146">
                  <c:v>81.335159059113394</c:v>
                </c:pt>
                <c:pt idx="147">
                  <c:v>80.456910981674397</c:v>
                </c:pt>
                <c:pt idx="148">
                  <c:v>80.431473567617218</c:v>
                </c:pt>
                <c:pt idx="149">
                  <c:v>81.089769225065595</c:v>
                </c:pt>
                <c:pt idx="150">
                  <c:v>81.400912336159578</c:v>
                </c:pt>
                <c:pt idx="151">
                  <c:v>81.389473166410966</c:v>
                </c:pt>
                <c:pt idx="152">
                  <c:v>81.47244358182428</c:v>
                </c:pt>
                <c:pt idx="153">
                  <c:v>81.501073677308696</c:v>
                </c:pt>
                <c:pt idx="154">
                  <c:v>81.509664667659806</c:v>
                </c:pt>
                <c:pt idx="155">
                  <c:v>81.564095306558869</c:v>
                </c:pt>
                <c:pt idx="156">
                  <c:v>81.638638245075583</c:v>
                </c:pt>
                <c:pt idx="157">
                  <c:v>81.684544680187997</c:v>
                </c:pt>
                <c:pt idx="158">
                  <c:v>81.716120327452302</c:v>
                </c:pt>
                <c:pt idx="159">
                  <c:v>81.73622027593062</c:v>
                </c:pt>
                <c:pt idx="160">
                  <c:v>81.779308243962788</c:v>
                </c:pt>
                <c:pt idx="161">
                  <c:v>81.805171926832784</c:v>
                </c:pt>
                <c:pt idx="162">
                  <c:v>81.833918945829879</c:v>
                </c:pt>
                <c:pt idx="163">
                  <c:v>81.825293779588293</c:v>
                </c:pt>
                <c:pt idx="164">
                  <c:v>81.888566115708485</c:v>
                </c:pt>
                <c:pt idx="165">
                  <c:v>81.986446883407979</c:v>
                </c:pt>
                <c:pt idx="166">
                  <c:v>81.957646283651499</c:v>
                </c:pt>
                <c:pt idx="167">
                  <c:v>82.067142416579387</c:v>
                </c:pt>
                <c:pt idx="168">
                  <c:v>82.101750525712305</c:v>
                </c:pt>
                <c:pt idx="169">
                  <c:v>82.142145099174101</c:v>
                </c:pt>
                <c:pt idx="170">
                  <c:v>82.202774226888877</c:v>
                </c:pt>
                <c:pt idx="171">
                  <c:v>82.237439532609287</c:v>
                </c:pt>
                <c:pt idx="172">
                  <c:v>82.338630194972382</c:v>
                </c:pt>
                <c:pt idx="173">
                  <c:v>82.361776966202981</c:v>
                </c:pt>
                <c:pt idx="174">
                  <c:v>82.413880995279897</c:v>
                </c:pt>
                <c:pt idx="175">
                  <c:v>82.463120621987827</c:v>
                </c:pt>
                <c:pt idx="176">
                  <c:v>82.463120621987827</c:v>
                </c:pt>
                <c:pt idx="177">
                  <c:v>82.538485196403954</c:v>
                </c:pt>
                <c:pt idx="178">
                  <c:v>82.596504811680788</c:v>
                </c:pt>
                <c:pt idx="179">
                  <c:v>82.579094646048404</c:v>
                </c:pt>
                <c:pt idx="180">
                  <c:v>82.62843298256567</c:v>
                </c:pt>
                <c:pt idx="181">
                  <c:v>82.596504811680788</c:v>
                </c:pt>
                <c:pt idx="182">
                  <c:v>82.657469302357001</c:v>
                </c:pt>
                <c:pt idx="183">
                  <c:v>82.698137292923775</c:v>
                </c:pt>
                <c:pt idx="184">
                  <c:v>82.756269134069498</c:v>
                </c:pt>
                <c:pt idx="185">
                  <c:v>82.698137292923775</c:v>
                </c:pt>
                <c:pt idx="186">
                  <c:v>82.756269134069498</c:v>
                </c:pt>
                <c:pt idx="187">
                  <c:v>82.817351546812304</c:v>
                </c:pt>
                <c:pt idx="188">
                  <c:v>82.936737655095598</c:v>
                </c:pt>
                <c:pt idx="189">
                  <c:v>82.936737655095598</c:v>
                </c:pt>
                <c:pt idx="190">
                  <c:v>82.893039859436485</c:v>
                </c:pt>
                <c:pt idx="191">
                  <c:v>82.69523177301069</c:v>
                </c:pt>
                <c:pt idx="192">
                  <c:v>82.292356166034779</c:v>
                </c:pt>
                <c:pt idx="193">
                  <c:v>81.650112434606484</c:v>
                </c:pt>
                <c:pt idx="194">
                  <c:v>80.862164328538199</c:v>
                </c:pt>
                <c:pt idx="195">
                  <c:v>80.135297309206692</c:v>
                </c:pt>
                <c:pt idx="196">
                  <c:v>79.77571908463058</c:v>
                </c:pt>
                <c:pt idx="197">
                  <c:v>80.808202113293476</c:v>
                </c:pt>
                <c:pt idx="198">
                  <c:v>81.839669561748721</c:v>
                </c:pt>
                <c:pt idx="199">
                  <c:v>82.706854465194994</c:v>
                </c:pt>
                <c:pt idx="200">
                  <c:v>83.1672598038991</c:v>
                </c:pt>
                <c:pt idx="201">
                  <c:v>83.143886661557303</c:v>
                </c:pt>
                <c:pt idx="202">
                  <c:v>83.377913982958304</c:v>
                </c:pt>
                <c:pt idx="203">
                  <c:v>83.342767936401174</c:v>
                </c:pt>
                <c:pt idx="204">
                  <c:v>83.219873400675297</c:v>
                </c:pt>
                <c:pt idx="205">
                  <c:v>83.333983739851092</c:v>
                </c:pt>
                <c:pt idx="206">
                  <c:v>83.366196987608205</c:v>
                </c:pt>
                <c:pt idx="207">
                  <c:v>83.465843956023789</c:v>
                </c:pt>
                <c:pt idx="208">
                  <c:v>83.621413592683368</c:v>
                </c:pt>
                <c:pt idx="209">
                  <c:v>83.17018190864809</c:v>
                </c:pt>
                <c:pt idx="210">
                  <c:v>83.348624581838621</c:v>
                </c:pt>
                <c:pt idx="211">
                  <c:v>83.518646444272719</c:v>
                </c:pt>
                <c:pt idx="212">
                  <c:v>83.468776551609778</c:v>
                </c:pt>
                <c:pt idx="213">
                  <c:v>83.612600027319701</c:v>
                </c:pt>
                <c:pt idx="214">
                  <c:v>83.509843710404667</c:v>
                </c:pt>
                <c:pt idx="215">
                  <c:v>83.506909671963413</c:v>
                </c:pt>
                <c:pt idx="216">
                  <c:v>83.287150325620999</c:v>
                </c:pt>
                <c:pt idx="217">
                  <c:v>83.471709250233403</c:v>
                </c:pt>
                <c:pt idx="218">
                  <c:v>83.462911463471798</c:v>
                </c:pt>
                <c:pt idx="219">
                  <c:v>83.468776551609778</c:v>
                </c:pt>
                <c:pt idx="220">
                  <c:v>83.448250546094002</c:v>
                </c:pt>
                <c:pt idx="221">
                  <c:v>83.445318671669483</c:v>
                </c:pt>
                <c:pt idx="222">
                  <c:v>83.501041904331103</c:v>
                </c:pt>
                <c:pt idx="223">
                  <c:v>83.386702810174853</c:v>
                </c:pt>
                <c:pt idx="224">
                  <c:v>83.489307605966104</c:v>
                </c:pt>
                <c:pt idx="225">
                  <c:v>83.518646444272719</c:v>
                </c:pt>
                <c:pt idx="226">
                  <c:v>83.512777851934274</c:v>
                </c:pt>
                <c:pt idx="227">
                  <c:v>83.630228087080781</c:v>
                </c:pt>
                <c:pt idx="228">
                  <c:v>83.665495356967668</c:v>
                </c:pt>
                <c:pt idx="229">
                  <c:v>83.319345469642812</c:v>
                </c:pt>
                <c:pt idx="230">
                  <c:v>83.659616446018504</c:v>
                </c:pt>
                <c:pt idx="231">
                  <c:v>83.562674033950088</c:v>
                </c:pt>
                <c:pt idx="232">
                  <c:v>85.268011050966791</c:v>
                </c:pt>
                <c:pt idx="233">
                  <c:v>82.110404833131184</c:v>
                </c:pt>
                <c:pt idx="234">
                  <c:v>89.696200702762681</c:v>
                </c:pt>
                <c:pt idx="235">
                  <c:v>83.871517714190588</c:v>
                </c:pt>
                <c:pt idx="236">
                  <c:v>83.58910172754868</c:v>
                </c:pt>
                <c:pt idx="237">
                  <c:v>83.562674033950088</c:v>
                </c:pt>
                <c:pt idx="238">
                  <c:v>83.868570968679279</c:v>
                </c:pt>
                <c:pt idx="239">
                  <c:v>83.653737948161989</c:v>
                </c:pt>
                <c:pt idx="240">
                  <c:v>83.691955569037717</c:v>
                </c:pt>
                <c:pt idx="241">
                  <c:v>83.553866659643404</c:v>
                </c:pt>
                <c:pt idx="242">
                  <c:v>83.800824389137318</c:v>
                </c:pt>
                <c:pt idx="243">
                  <c:v>83.783160370107893</c:v>
                </c:pt>
                <c:pt idx="244">
                  <c:v>83.724307192937388</c:v>
                </c:pt>
                <c:pt idx="245">
                  <c:v>83.659616446018504</c:v>
                </c:pt>
                <c:pt idx="246">
                  <c:v>83.818492132274955</c:v>
                </c:pt>
                <c:pt idx="247">
                  <c:v>83.54799559249139</c:v>
                </c:pt>
                <c:pt idx="248">
                  <c:v>83.771386425983081</c:v>
                </c:pt>
                <c:pt idx="249">
                  <c:v>83.927525554650202</c:v>
                </c:pt>
                <c:pt idx="250">
                  <c:v>83.741958803940605</c:v>
                </c:pt>
                <c:pt idx="251">
                  <c:v>83.762557053718979</c:v>
                </c:pt>
                <c:pt idx="252">
                  <c:v>83.980620113715503</c:v>
                </c:pt>
                <c:pt idx="253">
                  <c:v>83.783160370107893</c:v>
                </c:pt>
                <c:pt idx="254">
                  <c:v>83.806713223021191</c:v>
                </c:pt>
                <c:pt idx="255">
                  <c:v>84.010131603330706</c:v>
                </c:pt>
                <c:pt idx="256">
                  <c:v>83.809657795143494</c:v>
                </c:pt>
                <c:pt idx="257">
                  <c:v>84.143061695194504</c:v>
                </c:pt>
                <c:pt idx="258">
                  <c:v>83.677254418259793</c:v>
                </c:pt>
                <c:pt idx="259">
                  <c:v>84.051465112188367</c:v>
                </c:pt>
                <c:pt idx="260">
                  <c:v>84.036700810729371</c:v>
                </c:pt>
                <c:pt idx="261">
                  <c:v>84.166715722412192</c:v>
                </c:pt>
                <c:pt idx="262">
                  <c:v>83.895095405836699</c:v>
                </c:pt>
                <c:pt idx="263">
                  <c:v>84.140105409245308</c:v>
                </c:pt>
                <c:pt idx="264">
                  <c:v>84.001277067700698</c:v>
                </c:pt>
                <c:pt idx="265">
                  <c:v>84.110548261796183</c:v>
                </c:pt>
                <c:pt idx="266">
                  <c:v>84.116458860530969</c:v>
                </c:pt>
                <c:pt idx="267">
                  <c:v>84.013083322614179</c:v>
                </c:pt>
                <c:pt idx="268">
                  <c:v>83.859731353317287</c:v>
                </c:pt>
                <c:pt idx="269">
                  <c:v>84.211084947514493</c:v>
                </c:pt>
                <c:pt idx="270">
                  <c:v>84.22883918596068</c:v>
                </c:pt>
                <c:pt idx="271">
                  <c:v>84.273241159993688</c:v>
                </c:pt>
                <c:pt idx="272">
                  <c:v>84.22883918596068</c:v>
                </c:pt>
                <c:pt idx="273">
                  <c:v>84.537174743919607</c:v>
                </c:pt>
                <c:pt idx="274">
                  <c:v>84.534204611185515</c:v>
                </c:pt>
                <c:pt idx="275">
                  <c:v>84.048512044397512</c:v>
                </c:pt>
                <c:pt idx="276">
                  <c:v>84.42141685919978</c:v>
                </c:pt>
                <c:pt idx="277">
                  <c:v>84.41251897475118</c:v>
                </c:pt>
                <c:pt idx="278">
                  <c:v>84.219961598895793</c:v>
                </c:pt>
                <c:pt idx="279">
                  <c:v>84.329517263902801</c:v>
                </c:pt>
                <c:pt idx="280">
                  <c:v>84.042606220071605</c:v>
                </c:pt>
                <c:pt idx="281">
                  <c:v>84.552026973009589</c:v>
                </c:pt>
                <c:pt idx="282">
                  <c:v>84.329517263902801</c:v>
                </c:pt>
                <c:pt idx="283">
                  <c:v>84.299893578931702</c:v>
                </c:pt>
                <c:pt idx="284">
                  <c:v>84.30285547908268</c:v>
                </c:pt>
                <c:pt idx="285">
                  <c:v>84.391760891289792</c:v>
                </c:pt>
                <c:pt idx="286">
                  <c:v>84.682839156418154</c:v>
                </c:pt>
                <c:pt idx="287">
                  <c:v>84.276202123704365</c:v>
                </c:pt>
                <c:pt idx="288">
                  <c:v>84.608489244902401</c:v>
                </c:pt>
                <c:pt idx="289">
                  <c:v>84.50747811201397</c:v>
                </c:pt>
                <c:pt idx="290">
                  <c:v>84.486696676925106</c:v>
                </c:pt>
                <c:pt idx="291">
                  <c:v>84.57579596723258</c:v>
                </c:pt>
                <c:pt idx="292">
                  <c:v>84.656065664658698</c:v>
                </c:pt>
                <c:pt idx="293">
                  <c:v>84.632274111617889</c:v>
                </c:pt>
                <c:pt idx="294">
                  <c:v>84.504509022642694</c:v>
                </c:pt>
                <c:pt idx="295">
                  <c:v>84.406587572804284</c:v>
                </c:pt>
                <c:pt idx="296">
                  <c:v>84.754276538073583</c:v>
                </c:pt>
                <c:pt idx="297">
                  <c:v>84.775123790548406</c:v>
                </c:pt>
                <c:pt idx="298">
                  <c:v>84.557968595243395</c:v>
                </c:pt>
                <c:pt idx="299">
                  <c:v>84.549056318456678</c:v>
                </c:pt>
                <c:pt idx="300">
                  <c:v>84.798955501032097</c:v>
                </c:pt>
                <c:pt idx="301">
                  <c:v>84.664989221250806</c:v>
                </c:pt>
                <c:pt idx="302">
                  <c:v>84.22883918596068</c:v>
                </c:pt>
                <c:pt idx="303">
                  <c:v>84.903298030707305</c:v>
                </c:pt>
                <c:pt idx="304">
                  <c:v>84.733434412196289</c:v>
                </c:pt>
                <c:pt idx="305">
                  <c:v>84.730457384066582</c:v>
                </c:pt>
                <c:pt idx="306">
                  <c:v>84.807894119575479</c:v>
                </c:pt>
                <c:pt idx="307">
                  <c:v>84.56093956293158</c:v>
                </c:pt>
                <c:pt idx="308">
                  <c:v>84.54014498101003</c:v>
                </c:pt>
                <c:pt idx="309">
                  <c:v>84.798955501032097</c:v>
                </c:pt>
                <c:pt idx="310">
                  <c:v>85.028678555414871</c:v>
                </c:pt>
                <c:pt idx="311">
                  <c:v>84.795976170881573</c:v>
                </c:pt>
                <c:pt idx="312">
                  <c:v>84.513416603719605</c:v>
                </c:pt>
                <c:pt idx="313">
                  <c:v>85.229073730205101</c:v>
                </c:pt>
                <c:pt idx="314">
                  <c:v>84.590654981636419</c:v>
                </c:pt>
                <c:pt idx="315">
                  <c:v>85.013742598722487</c:v>
                </c:pt>
              </c:numCache>
            </c:numRef>
          </c:yVal>
        </c:ser>
        <c:ser>
          <c:idx val="1"/>
          <c:order val="1"/>
          <c:tx>
            <c:strRef>
              <c:f>transmition3x3!$C$1</c:f>
              <c:strCache>
                <c:ptCount val="1"/>
                <c:pt idx="0">
                  <c:v>per2</c:v>
                </c:pt>
              </c:strCache>
            </c:strRef>
          </c:tx>
          <c:spPr>
            <a:ln w="12700">
              <a:solidFill>
                <a:srgbClr val="FF00FF"/>
              </a:solidFill>
              <a:prstDash val="solid"/>
            </a:ln>
          </c:spPr>
          <c:marker>
            <c:symbol val="none"/>
          </c:marker>
          <c:xVal>
            <c:numRef>
              <c:f>transmition3x3!$A$2:$A$317</c:f>
              <c:numCache>
                <c:formatCode>General</c:formatCode>
                <c:ptCount val="316"/>
                <c:pt idx="0">
                  <c:v>190</c:v>
                </c:pt>
                <c:pt idx="1">
                  <c:v>192</c:v>
                </c:pt>
                <c:pt idx="2">
                  <c:v>194</c:v>
                </c:pt>
                <c:pt idx="3">
                  <c:v>196</c:v>
                </c:pt>
                <c:pt idx="4">
                  <c:v>198</c:v>
                </c:pt>
                <c:pt idx="5">
                  <c:v>200</c:v>
                </c:pt>
                <c:pt idx="6">
                  <c:v>202</c:v>
                </c:pt>
                <c:pt idx="7">
                  <c:v>204</c:v>
                </c:pt>
                <c:pt idx="8">
                  <c:v>206</c:v>
                </c:pt>
                <c:pt idx="9">
                  <c:v>208</c:v>
                </c:pt>
                <c:pt idx="10">
                  <c:v>210</c:v>
                </c:pt>
                <c:pt idx="11">
                  <c:v>212</c:v>
                </c:pt>
                <c:pt idx="12">
                  <c:v>214</c:v>
                </c:pt>
                <c:pt idx="13">
                  <c:v>216</c:v>
                </c:pt>
                <c:pt idx="14">
                  <c:v>218</c:v>
                </c:pt>
                <c:pt idx="15">
                  <c:v>220</c:v>
                </c:pt>
                <c:pt idx="16">
                  <c:v>222</c:v>
                </c:pt>
                <c:pt idx="17">
                  <c:v>224</c:v>
                </c:pt>
                <c:pt idx="18">
                  <c:v>226</c:v>
                </c:pt>
                <c:pt idx="19">
                  <c:v>228</c:v>
                </c:pt>
                <c:pt idx="20">
                  <c:v>230</c:v>
                </c:pt>
                <c:pt idx="21">
                  <c:v>232</c:v>
                </c:pt>
                <c:pt idx="22">
                  <c:v>234</c:v>
                </c:pt>
                <c:pt idx="23">
                  <c:v>236</c:v>
                </c:pt>
                <c:pt idx="24">
                  <c:v>238</c:v>
                </c:pt>
                <c:pt idx="25">
                  <c:v>240</c:v>
                </c:pt>
                <c:pt idx="26">
                  <c:v>242</c:v>
                </c:pt>
                <c:pt idx="27">
                  <c:v>244</c:v>
                </c:pt>
                <c:pt idx="28">
                  <c:v>246</c:v>
                </c:pt>
                <c:pt idx="29">
                  <c:v>248</c:v>
                </c:pt>
                <c:pt idx="30">
                  <c:v>250</c:v>
                </c:pt>
                <c:pt idx="31">
                  <c:v>252</c:v>
                </c:pt>
                <c:pt idx="32">
                  <c:v>254</c:v>
                </c:pt>
                <c:pt idx="33">
                  <c:v>256</c:v>
                </c:pt>
                <c:pt idx="34">
                  <c:v>258</c:v>
                </c:pt>
                <c:pt idx="35">
                  <c:v>260</c:v>
                </c:pt>
                <c:pt idx="36">
                  <c:v>262</c:v>
                </c:pt>
                <c:pt idx="37">
                  <c:v>264</c:v>
                </c:pt>
                <c:pt idx="38">
                  <c:v>266</c:v>
                </c:pt>
                <c:pt idx="39">
                  <c:v>268</c:v>
                </c:pt>
                <c:pt idx="40">
                  <c:v>270</c:v>
                </c:pt>
                <c:pt idx="41">
                  <c:v>272</c:v>
                </c:pt>
                <c:pt idx="42">
                  <c:v>274</c:v>
                </c:pt>
                <c:pt idx="43">
                  <c:v>276</c:v>
                </c:pt>
                <c:pt idx="44">
                  <c:v>278</c:v>
                </c:pt>
                <c:pt idx="45">
                  <c:v>280</c:v>
                </c:pt>
                <c:pt idx="46">
                  <c:v>282</c:v>
                </c:pt>
                <c:pt idx="47">
                  <c:v>284</c:v>
                </c:pt>
                <c:pt idx="48">
                  <c:v>286</c:v>
                </c:pt>
                <c:pt idx="49">
                  <c:v>288</c:v>
                </c:pt>
                <c:pt idx="50">
                  <c:v>290</c:v>
                </c:pt>
                <c:pt idx="51">
                  <c:v>292</c:v>
                </c:pt>
                <c:pt idx="52">
                  <c:v>294</c:v>
                </c:pt>
                <c:pt idx="53">
                  <c:v>296</c:v>
                </c:pt>
                <c:pt idx="54">
                  <c:v>298</c:v>
                </c:pt>
                <c:pt idx="55">
                  <c:v>300</c:v>
                </c:pt>
                <c:pt idx="56">
                  <c:v>302</c:v>
                </c:pt>
                <c:pt idx="57">
                  <c:v>304</c:v>
                </c:pt>
                <c:pt idx="58">
                  <c:v>306</c:v>
                </c:pt>
                <c:pt idx="59">
                  <c:v>308</c:v>
                </c:pt>
                <c:pt idx="60">
                  <c:v>310</c:v>
                </c:pt>
                <c:pt idx="61">
                  <c:v>312</c:v>
                </c:pt>
                <c:pt idx="62">
                  <c:v>314</c:v>
                </c:pt>
                <c:pt idx="63">
                  <c:v>316</c:v>
                </c:pt>
                <c:pt idx="64">
                  <c:v>318</c:v>
                </c:pt>
                <c:pt idx="65">
                  <c:v>320</c:v>
                </c:pt>
                <c:pt idx="66">
                  <c:v>322</c:v>
                </c:pt>
                <c:pt idx="67">
                  <c:v>324</c:v>
                </c:pt>
                <c:pt idx="68">
                  <c:v>326</c:v>
                </c:pt>
                <c:pt idx="69">
                  <c:v>328</c:v>
                </c:pt>
                <c:pt idx="70">
                  <c:v>330</c:v>
                </c:pt>
                <c:pt idx="71">
                  <c:v>332</c:v>
                </c:pt>
                <c:pt idx="72">
                  <c:v>334</c:v>
                </c:pt>
                <c:pt idx="73">
                  <c:v>336</c:v>
                </c:pt>
                <c:pt idx="74">
                  <c:v>338</c:v>
                </c:pt>
                <c:pt idx="75">
                  <c:v>340</c:v>
                </c:pt>
                <c:pt idx="76">
                  <c:v>342</c:v>
                </c:pt>
                <c:pt idx="77">
                  <c:v>344</c:v>
                </c:pt>
                <c:pt idx="78">
                  <c:v>346</c:v>
                </c:pt>
                <c:pt idx="79">
                  <c:v>348</c:v>
                </c:pt>
                <c:pt idx="80">
                  <c:v>350</c:v>
                </c:pt>
                <c:pt idx="81">
                  <c:v>352</c:v>
                </c:pt>
                <c:pt idx="82">
                  <c:v>354</c:v>
                </c:pt>
                <c:pt idx="83">
                  <c:v>356</c:v>
                </c:pt>
                <c:pt idx="84">
                  <c:v>358</c:v>
                </c:pt>
                <c:pt idx="85">
                  <c:v>360</c:v>
                </c:pt>
                <c:pt idx="86">
                  <c:v>362</c:v>
                </c:pt>
                <c:pt idx="87">
                  <c:v>364</c:v>
                </c:pt>
                <c:pt idx="88">
                  <c:v>366</c:v>
                </c:pt>
                <c:pt idx="89">
                  <c:v>368</c:v>
                </c:pt>
                <c:pt idx="90">
                  <c:v>370</c:v>
                </c:pt>
                <c:pt idx="91">
                  <c:v>372</c:v>
                </c:pt>
                <c:pt idx="92">
                  <c:v>374</c:v>
                </c:pt>
                <c:pt idx="93">
                  <c:v>376</c:v>
                </c:pt>
                <c:pt idx="94">
                  <c:v>378</c:v>
                </c:pt>
                <c:pt idx="95">
                  <c:v>380</c:v>
                </c:pt>
                <c:pt idx="96">
                  <c:v>382</c:v>
                </c:pt>
                <c:pt idx="97">
                  <c:v>384</c:v>
                </c:pt>
                <c:pt idx="98">
                  <c:v>386</c:v>
                </c:pt>
                <c:pt idx="99">
                  <c:v>388</c:v>
                </c:pt>
                <c:pt idx="100">
                  <c:v>390</c:v>
                </c:pt>
                <c:pt idx="101">
                  <c:v>392</c:v>
                </c:pt>
                <c:pt idx="102">
                  <c:v>394</c:v>
                </c:pt>
                <c:pt idx="103">
                  <c:v>396</c:v>
                </c:pt>
                <c:pt idx="104">
                  <c:v>398</c:v>
                </c:pt>
                <c:pt idx="105">
                  <c:v>400</c:v>
                </c:pt>
                <c:pt idx="106">
                  <c:v>402</c:v>
                </c:pt>
                <c:pt idx="107">
                  <c:v>404</c:v>
                </c:pt>
                <c:pt idx="108">
                  <c:v>406</c:v>
                </c:pt>
                <c:pt idx="109">
                  <c:v>408</c:v>
                </c:pt>
                <c:pt idx="110">
                  <c:v>410</c:v>
                </c:pt>
                <c:pt idx="111">
                  <c:v>412</c:v>
                </c:pt>
                <c:pt idx="112">
                  <c:v>414</c:v>
                </c:pt>
                <c:pt idx="113">
                  <c:v>416</c:v>
                </c:pt>
                <c:pt idx="114">
                  <c:v>418</c:v>
                </c:pt>
                <c:pt idx="115">
                  <c:v>420</c:v>
                </c:pt>
                <c:pt idx="116">
                  <c:v>422</c:v>
                </c:pt>
                <c:pt idx="117">
                  <c:v>424</c:v>
                </c:pt>
                <c:pt idx="118">
                  <c:v>426</c:v>
                </c:pt>
                <c:pt idx="119">
                  <c:v>428</c:v>
                </c:pt>
                <c:pt idx="120">
                  <c:v>430</c:v>
                </c:pt>
                <c:pt idx="121">
                  <c:v>432</c:v>
                </c:pt>
                <c:pt idx="122">
                  <c:v>434</c:v>
                </c:pt>
                <c:pt idx="123">
                  <c:v>436</c:v>
                </c:pt>
                <c:pt idx="124">
                  <c:v>438</c:v>
                </c:pt>
                <c:pt idx="125">
                  <c:v>440</c:v>
                </c:pt>
                <c:pt idx="126">
                  <c:v>442</c:v>
                </c:pt>
                <c:pt idx="127">
                  <c:v>444</c:v>
                </c:pt>
                <c:pt idx="128">
                  <c:v>446</c:v>
                </c:pt>
                <c:pt idx="129">
                  <c:v>448</c:v>
                </c:pt>
                <c:pt idx="130">
                  <c:v>450</c:v>
                </c:pt>
                <c:pt idx="131">
                  <c:v>452</c:v>
                </c:pt>
                <c:pt idx="132">
                  <c:v>454</c:v>
                </c:pt>
                <c:pt idx="133">
                  <c:v>456</c:v>
                </c:pt>
                <c:pt idx="134">
                  <c:v>458</c:v>
                </c:pt>
                <c:pt idx="135">
                  <c:v>460</c:v>
                </c:pt>
                <c:pt idx="136">
                  <c:v>462</c:v>
                </c:pt>
                <c:pt idx="137">
                  <c:v>464</c:v>
                </c:pt>
                <c:pt idx="138">
                  <c:v>466</c:v>
                </c:pt>
                <c:pt idx="139">
                  <c:v>468</c:v>
                </c:pt>
                <c:pt idx="140">
                  <c:v>470</c:v>
                </c:pt>
                <c:pt idx="141">
                  <c:v>472</c:v>
                </c:pt>
                <c:pt idx="142">
                  <c:v>474</c:v>
                </c:pt>
                <c:pt idx="143">
                  <c:v>476</c:v>
                </c:pt>
                <c:pt idx="144">
                  <c:v>478</c:v>
                </c:pt>
                <c:pt idx="145">
                  <c:v>480</c:v>
                </c:pt>
                <c:pt idx="146">
                  <c:v>482</c:v>
                </c:pt>
                <c:pt idx="147">
                  <c:v>484</c:v>
                </c:pt>
                <c:pt idx="148">
                  <c:v>486</c:v>
                </c:pt>
                <c:pt idx="149">
                  <c:v>488</c:v>
                </c:pt>
                <c:pt idx="150">
                  <c:v>490</c:v>
                </c:pt>
                <c:pt idx="151">
                  <c:v>492</c:v>
                </c:pt>
                <c:pt idx="152">
                  <c:v>494</c:v>
                </c:pt>
                <c:pt idx="153">
                  <c:v>496</c:v>
                </c:pt>
                <c:pt idx="154">
                  <c:v>498</c:v>
                </c:pt>
                <c:pt idx="155">
                  <c:v>500</c:v>
                </c:pt>
                <c:pt idx="156">
                  <c:v>502</c:v>
                </c:pt>
                <c:pt idx="157">
                  <c:v>504</c:v>
                </c:pt>
                <c:pt idx="158">
                  <c:v>506</c:v>
                </c:pt>
                <c:pt idx="159">
                  <c:v>508</c:v>
                </c:pt>
                <c:pt idx="160">
                  <c:v>510</c:v>
                </c:pt>
                <c:pt idx="161">
                  <c:v>512</c:v>
                </c:pt>
                <c:pt idx="162">
                  <c:v>514</c:v>
                </c:pt>
                <c:pt idx="163">
                  <c:v>516</c:v>
                </c:pt>
                <c:pt idx="164">
                  <c:v>518</c:v>
                </c:pt>
                <c:pt idx="165">
                  <c:v>520</c:v>
                </c:pt>
                <c:pt idx="166">
                  <c:v>522</c:v>
                </c:pt>
                <c:pt idx="167">
                  <c:v>524</c:v>
                </c:pt>
                <c:pt idx="168">
                  <c:v>526</c:v>
                </c:pt>
                <c:pt idx="169">
                  <c:v>528</c:v>
                </c:pt>
                <c:pt idx="170">
                  <c:v>530</c:v>
                </c:pt>
                <c:pt idx="171">
                  <c:v>532</c:v>
                </c:pt>
                <c:pt idx="172">
                  <c:v>534</c:v>
                </c:pt>
                <c:pt idx="173">
                  <c:v>536</c:v>
                </c:pt>
                <c:pt idx="174">
                  <c:v>538</c:v>
                </c:pt>
                <c:pt idx="175">
                  <c:v>540</c:v>
                </c:pt>
                <c:pt idx="176">
                  <c:v>542</c:v>
                </c:pt>
                <c:pt idx="177">
                  <c:v>544</c:v>
                </c:pt>
                <c:pt idx="178">
                  <c:v>546</c:v>
                </c:pt>
                <c:pt idx="179">
                  <c:v>548</c:v>
                </c:pt>
                <c:pt idx="180">
                  <c:v>550</c:v>
                </c:pt>
                <c:pt idx="181">
                  <c:v>552</c:v>
                </c:pt>
                <c:pt idx="182">
                  <c:v>554</c:v>
                </c:pt>
                <c:pt idx="183">
                  <c:v>556</c:v>
                </c:pt>
                <c:pt idx="184">
                  <c:v>558</c:v>
                </c:pt>
                <c:pt idx="185">
                  <c:v>560</c:v>
                </c:pt>
                <c:pt idx="186">
                  <c:v>562</c:v>
                </c:pt>
                <c:pt idx="187">
                  <c:v>564</c:v>
                </c:pt>
                <c:pt idx="188">
                  <c:v>566</c:v>
                </c:pt>
                <c:pt idx="189">
                  <c:v>568</c:v>
                </c:pt>
                <c:pt idx="190">
                  <c:v>570</c:v>
                </c:pt>
                <c:pt idx="191">
                  <c:v>572</c:v>
                </c:pt>
                <c:pt idx="192">
                  <c:v>574</c:v>
                </c:pt>
                <c:pt idx="193">
                  <c:v>576</c:v>
                </c:pt>
                <c:pt idx="194">
                  <c:v>578</c:v>
                </c:pt>
                <c:pt idx="195">
                  <c:v>580</c:v>
                </c:pt>
                <c:pt idx="196">
                  <c:v>582</c:v>
                </c:pt>
                <c:pt idx="197">
                  <c:v>584</c:v>
                </c:pt>
                <c:pt idx="198">
                  <c:v>586</c:v>
                </c:pt>
                <c:pt idx="199">
                  <c:v>588</c:v>
                </c:pt>
                <c:pt idx="200">
                  <c:v>590</c:v>
                </c:pt>
                <c:pt idx="201">
                  <c:v>592</c:v>
                </c:pt>
                <c:pt idx="202">
                  <c:v>594</c:v>
                </c:pt>
                <c:pt idx="203">
                  <c:v>596</c:v>
                </c:pt>
                <c:pt idx="204">
                  <c:v>598</c:v>
                </c:pt>
                <c:pt idx="205">
                  <c:v>600</c:v>
                </c:pt>
                <c:pt idx="206">
                  <c:v>602</c:v>
                </c:pt>
                <c:pt idx="207">
                  <c:v>604</c:v>
                </c:pt>
                <c:pt idx="208">
                  <c:v>606</c:v>
                </c:pt>
                <c:pt idx="209">
                  <c:v>608</c:v>
                </c:pt>
                <c:pt idx="210">
                  <c:v>610</c:v>
                </c:pt>
                <c:pt idx="211">
                  <c:v>612</c:v>
                </c:pt>
                <c:pt idx="212">
                  <c:v>614</c:v>
                </c:pt>
                <c:pt idx="213">
                  <c:v>616</c:v>
                </c:pt>
                <c:pt idx="214">
                  <c:v>618</c:v>
                </c:pt>
                <c:pt idx="215">
                  <c:v>620</c:v>
                </c:pt>
                <c:pt idx="216">
                  <c:v>622</c:v>
                </c:pt>
                <c:pt idx="217">
                  <c:v>624</c:v>
                </c:pt>
                <c:pt idx="218">
                  <c:v>626</c:v>
                </c:pt>
                <c:pt idx="219">
                  <c:v>628</c:v>
                </c:pt>
                <c:pt idx="220">
                  <c:v>630</c:v>
                </c:pt>
                <c:pt idx="221">
                  <c:v>632</c:v>
                </c:pt>
                <c:pt idx="222">
                  <c:v>634</c:v>
                </c:pt>
                <c:pt idx="223">
                  <c:v>636</c:v>
                </c:pt>
                <c:pt idx="224">
                  <c:v>638</c:v>
                </c:pt>
                <c:pt idx="225">
                  <c:v>640</c:v>
                </c:pt>
                <c:pt idx="226">
                  <c:v>642</c:v>
                </c:pt>
                <c:pt idx="227">
                  <c:v>644</c:v>
                </c:pt>
                <c:pt idx="228">
                  <c:v>646</c:v>
                </c:pt>
                <c:pt idx="229">
                  <c:v>648</c:v>
                </c:pt>
                <c:pt idx="230">
                  <c:v>650</c:v>
                </c:pt>
                <c:pt idx="231">
                  <c:v>652</c:v>
                </c:pt>
                <c:pt idx="232">
                  <c:v>654</c:v>
                </c:pt>
                <c:pt idx="233">
                  <c:v>656</c:v>
                </c:pt>
                <c:pt idx="234">
                  <c:v>658</c:v>
                </c:pt>
                <c:pt idx="235">
                  <c:v>660</c:v>
                </c:pt>
                <c:pt idx="236">
                  <c:v>662</c:v>
                </c:pt>
                <c:pt idx="237">
                  <c:v>664</c:v>
                </c:pt>
                <c:pt idx="238">
                  <c:v>666</c:v>
                </c:pt>
                <c:pt idx="239">
                  <c:v>668</c:v>
                </c:pt>
                <c:pt idx="240">
                  <c:v>670</c:v>
                </c:pt>
                <c:pt idx="241">
                  <c:v>672</c:v>
                </c:pt>
                <c:pt idx="242">
                  <c:v>674</c:v>
                </c:pt>
                <c:pt idx="243">
                  <c:v>676</c:v>
                </c:pt>
                <c:pt idx="244">
                  <c:v>678</c:v>
                </c:pt>
                <c:pt idx="245">
                  <c:v>680</c:v>
                </c:pt>
                <c:pt idx="246">
                  <c:v>682</c:v>
                </c:pt>
                <c:pt idx="247">
                  <c:v>684</c:v>
                </c:pt>
                <c:pt idx="248">
                  <c:v>686</c:v>
                </c:pt>
                <c:pt idx="249">
                  <c:v>688</c:v>
                </c:pt>
                <c:pt idx="250">
                  <c:v>690</c:v>
                </c:pt>
                <c:pt idx="251">
                  <c:v>692</c:v>
                </c:pt>
                <c:pt idx="252">
                  <c:v>694</c:v>
                </c:pt>
                <c:pt idx="253">
                  <c:v>696</c:v>
                </c:pt>
                <c:pt idx="254">
                  <c:v>698</c:v>
                </c:pt>
                <c:pt idx="255">
                  <c:v>700</c:v>
                </c:pt>
                <c:pt idx="256">
                  <c:v>702</c:v>
                </c:pt>
                <c:pt idx="257">
                  <c:v>704</c:v>
                </c:pt>
                <c:pt idx="258">
                  <c:v>706</c:v>
                </c:pt>
                <c:pt idx="259">
                  <c:v>708</c:v>
                </c:pt>
                <c:pt idx="260">
                  <c:v>710</c:v>
                </c:pt>
                <c:pt idx="261">
                  <c:v>712</c:v>
                </c:pt>
                <c:pt idx="262">
                  <c:v>714</c:v>
                </c:pt>
                <c:pt idx="263">
                  <c:v>716</c:v>
                </c:pt>
                <c:pt idx="264">
                  <c:v>718</c:v>
                </c:pt>
                <c:pt idx="265">
                  <c:v>720</c:v>
                </c:pt>
                <c:pt idx="266">
                  <c:v>722</c:v>
                </c:pt>
                <c:pt idx="267">
                  <c:v>724</c:v>
                </c:pt>
                <c:pt idx="268">
                  <c:v>726</c:v>
                </c:pt>
                <c:pt idx="269">
                  <c:v>728</c:v>
                </c:pt>
                <c:pt idx="270">
                  <c:v>730</c:v>
                </c:pt>
                <c:pt idx="271">
                  <c:v>732</c:v>
                </c:pt>
                <c:pt idx="272">
                  <c:v>734</c:v>
                </c:pt>
                <c:pt idx="273">
                  <c:v>736</c:v>
                </c:pt>
                <c:pt idx="274">
                  <c:v>738</c:v>
                </c:pt>
                <c:pt idx="275">
                  <c:v>740</c:v>
                </c:pt>
                <c:pt idx="276">
                  <c:v>742</c:v>
                </c:pt>
                <c:pt idx="277">
                  <c:v>744</c:v>
                </c:pt>
                <c:pt idx="278">
                  <c:v>746</c:v>
                </c:pt>
                <c:pt idx="279">
                  <c:v>748</c:v>
                </c:pt>
                <c:pt idx="280">
                  <c:v>750</c:v>
                </c:pt>
                <c:pt idx="281">
                  <c:v>752</c:v>
                </c:pt>
                <c:pt idx="282">
                  <c:v>754</c:v>
                </c:pt>
                <c:pt idx="283">
                  <c:v>756</c:v>
                </c:pt>
                <c:pt idx="284">
                  <c:v>758</c:v>
                </c:pt>
                <c:pt idx="285">
                  <c:v>760</c:v>
                </c:pt>
                <c:pt idx="286">
                  <c:v>762</c:v>
                </c:pt>
                <c:pt idx="287">
                  <c:v>764</c:v>
                </c:pt>
                <c:pt idx="288">
                  <c:v>766</c:v>
                </c:pt>
                <c:pt idx="289">
                  <c:v>768</c:v>
                </c:pt>
                <c:pt idx="290">
                  <c:v>770</c:v>
                </c:pt>
                <c:pt idx="291">
                  <c:v>772</c:v>
                </c:pt>
                <c:pt idx="292">
                  <c:v>774</c:v>
                </c:pt>
                <c:pt idx="293">
                  <c:v>776</c:v>
                </c:pt>
                <c:pt idx="294">
                  <c:v>778</c:v>
                </c:pt>
                <c:pt idx="295">
                  <c:v>780</c:v>
                </c:pt>
                <c:pt idx="296">
                  <c:v>782</c:v>
                </c:pt>
                <c:pt idx="297">
                  <c:v>784</c:v>
                </c:pt>
                <c:pt idx="298">
                  <c:v>786</c:v>
                </c:pt>
                <c:pt idx="299">
                  <c:v>788</c:v>
                </c:pt>
                <c:pt idx="300">
                  <c:v>790</c:v>
                </c:pt>
                <c:pt idx="301">
                  <c:v>792</c:v>
                </c:pt>
                <c:pt idx="302">
                  <c:v>794</c:v>
                </c:pt>
                <c:pt idx="303">
                  <c:v>796</c:v>
                </c:pt>
                <c:pt idx="304">
                  <c:v>798</c:v>
                </c:pt>
                <c:pt idx="305">
                  <c:v>800</c:v>
                </c:pt>
                <c:pt idx="306">
                  <c:v>802</c:v>
                </c:pt>
                <c:pt idx="307">
                  <c:v>804</c:v>
                </c:pt>
                <c:pt idx="308">
                  <c:v>806</c:v>
                </c:pt>
                <c:pt idx="309">
                  <c:v>808</c:v>
                </c:pt>
                <c:pt idx="310">
                  <c:v>810</c:v>
                </c:pt>
                <c:pt idx="311">
                  <c:v>812</c:v>
                </c:pt>
                <c:pt idx="312">
                  <c:v>814</c:v>
                </c:pt>
                <c:pt idx="313">
                  <c:v>816</c:v>
                </c:pt>
                <c:pt idx="314">
                  <c:v>818</c:v>
                </c:pt>
                <c:pt idx="315">
                  <c:v>820</c:v>
                </c:pt>
              </c:numCache>
            </c:numRef>
          </c:xVal>
          <c:yVal>
            <c:numRef>
              <c:f>transmition3x3!$C$2:$C$317</c:f>
              <c:numCache>
                <c:formatCode>General</c:formatCode>
                <c:ptCount val="316"/>
                <c:pt idx="0">
                  <c:v>0.46891788961527503</c:v>
                </c:pt>
                <c:pt idx="1">
                  <c:v>0.40398851484903103</c:v>
                </c:pt>
                <c:pt idx="2">
                  <c:v>0.37124137459997297</c:v>
                </c:pt>
                <c:pt idx="3">
                  <c:v>0.360103217641075</c:v>
                </c:pt>
                <c:pt idx="4">
                  <c:v>0.279244023363591</c:v>
                </c:pt>
                <c:pt idx="5">
                  <c:v>0.27772742939851308</c:v>
                </c:pt>
                <c:pt idx="6">
                  <c:v>0.19704057403807598</c:v>
                </c:pt>
                <c:pt idx="7">
                  <c:v>0.14835781375295001</c:v>
                </c:pt>
                <c:pt idx="8">
                  <c:v>0.126288596200265</c:v>
                </c:pt>
                <c:pt idx="9">
                  <c:v>9.4566763415205521E-2</c:v>
                </c:pt>
                <c:pt idx="10">
                  <c:v>9.2538797670405487E-2</c:v>
                </c:pt>
                <c:pt idx="11">
                  <c:v>8.8372996302842927E-2</c:v>
                </c:pt>
                <c:pt idx="12">
                  <c:v>8.9190250320390504E-2</c:v>
                </c:pt>
                <c:pt idx="13">
                  <c:v>9.285797613520462E-2</c:v>
                </c:pt>
                <c:pt idx="14">
                  <c:v>0.12633741380930899</c:v>
                </c:pt>
                <c:pt idx="15">
                  <c:v>0.119104380452727</c:v>
                </c:pt>
                <c:pt idx="16">
                  <c:v>0.12310366877108603</c:v>
                </c:pt>
                <c:pt idx="17">
                  <c:v>0.112783636564577</c:v>
                </c:pt>
                <c:pt idx="18">
                  <c:v>0.11144436281356498</c:v>
                </c:pt>
                <c:pt idx="19">
                  <c:v>9.8767405939377925E-2</c:v>
                </c:pt>
                <c:pt idx="20">
                  <c:v>8.9124467539597033E-2</c:v>
                </c:pt>
                <c:pt idx="21">
                  <c:v>8.5432942800052911E-2</c:v>
                </c:pt>
                <c:pt idx="22">
                  <c:v>7.4294458368684396E-2</c:v>
                </c:pt>
                <c:pt idx="23">
                  <c:v>8.2762084565186606E-2</c:v>
                </c:pt>
                <c:pt idx="24">
                  <c:v>8.0011509853406493E-2</c:v>
                </c:pt>
                <c:pt idx="25">
                  <c:v>0.100726399575396</c:v>
                </c:pt>
                <c:pt idx="26">
                  <c:v>0.11634564244616102</c:v>
                </c:pt>
                <c:pt idx="27">
                  <c:v>0.14815466541313696</c:v>
                </c:pt>
                <c:pt idx="28">
                  <c:v>0.199002550515053</c:v>
                </c:pt>
                <c:pt idx="29">
                  <c:v>0.5226009152836002</c:v>
                </c:pt>
                <c:pt idx="30">
                  <c:v>2.0496326252754598</c:v>
                </c:pt>
                <c:pt idx="31">
                  <c:v>5.8148916383476292</c:v>
                </c:pt>
                <c:pt idx="32">
                  <c:v>12.022695035663904</c:v>
                </c:pt>
                <c:pt idx="33">
                  <c:v>19.722758247326496</c:v>
                </c:pt>
                <c:pt idx="34">
                  <c:v>27.570519301503094</c:v>
                </c:pt>
                <c:pt idx="35">
                  <c:v>34.503015690216294</c:v>
                </c:pt>
                <c:pt idx="36">
                  <c:v>40.218989275149802</c:v>
                </c:pt>
                <c:pt idx="37">
                  <c:v>44.847000188675594</c:v>
                </c:pt>
                <c:pt idx="38">
                  <c:v>48.700174524524208</c:v>
                </c:pt>
                <c:pt idx="39">
                  <c:v>51.928804592241391</c:v>
                </c:pt>
                <c:pt idx="40">
                  <c:v>54.721649454465492</c:v>
                </c:pt>
                <c:pt idx="41">
                  <c:v>57.1282862655343</c:v>
                </c:pt>
                <c:pt idx="42">
                  <c:v>59.198179279279508</c:v>
                </c:pt>
                <c:pt idx="43">
                  <c:v>61.020629637600393</c:v>
                </c:pt>
                <c:pt idx="44">
                  <c:v>62.599350069076102</c:v>
                </c:pt>
                <c:pt idx="45">
                  <c:v>63.917280123088993</c:v>
                </c:pt>
                <c:pt idx="46">
                  <c:v>64.976961608493198</c:v>
                </c:pt>
                <c:pt idx="47">
                  <c:v>65.702391353917989</c:v>
                </c:pt>
                <c:pt idx="48">
                  <c:v>66.093676755458887</c:v>
                </c:pt>
                <c:pt idx="49">
                  <c:v>66.128518618974965</c:v>
                </c:pt>
                <c:pt idx="50">
                  <c:v>65.889640601485482</c:v>
                </c:pt>
                <c:pt idx="51">
                  <c:v>65.462752596664672</c:v>
                </c:pt>
                <c:pt idx="52">
                  <c:v>65.084348592758275</c:v>
                </c:pt>
                <c:pt idx="53">
                  <c:v>64.846964045681503</c:v>
                </c:pt>
                <c:pt idx="54">
                  <c:v>64.878869156548774</c:v>
                </c:pt>
                <c:pt idx="55">
                  <c:v>65.219404798417017</c:v>
                </c:pt>
                <c:pt idx="56">
                  <c:v>65.926691176750666</c:v>
                </c:pt>
                <c:pt idx="57">
                  <c:v>67.047949115055104</c:v>
                </c:pt>
                <c:pt idx="58">
                  <c:v>68.464348142179787</c:v>
                </c:pt>
                <c:pt idx="59">
                  <c:v>69.999151133267802</c:v>
                </c:pt>
                <c:pt idx="60">
                  <c:v>71.385035155461651</c:v>
                </c:pt>
                <c:pt idx="61">
                  <c:v>72.515000857825584</c:v>
                </c:pt>
                <c:pt idx="62">
                  <c:v>73.350355270751479</c:v>
                </c:pt>
                <c:pt idx="63">
                  <c:v>73.992278548092898</c:v>
                </c:pt>
                <c:pt idx="64">
                  <c:v>74.46955518570762</c:v>
                </c:pt>
                <c:pt idx="65">
                  <c:v>74.82624559899628</c:v>
                </c:pt>
                <c:pt idx="66">
                  <c:v>75.118633791102994</c:v>
                </c:pt>
                <c:pt idx="67">
                  <c:v>75.393619723319716</c:v>
                </c:pt>
                <c:pt idx="68">
                  <c:v>75.603175822535675</c:v>
                </c:pt>
                <c:pt idx="69">
                  <c:v>75.810650753383101</c:v>
                </c:pt>
                <c:pt idx="70">
                  <c:v>76.00000111158127</c:v>
                </c:pt>
                <c:pt idx="71">
                  <c:v>76.179117543419977</c:v>
                </c:pt>
                <c:pt idx="72">
                  <c:v>76.366705046493877</c:v>
                </c:pt>
                <c:pt idx="73">
                  <c:v>76.562824076133182</c:v>
                </c:pt>
                <c:pt idx="74">
                  <c:v>76.71361286242589</c:v>
                </c:pt>
                <c:pt idx="75">
                  <c:v>76.883605254261482</c:v>
                </c:pt>
                <c:pt idx="76">
                  <c:v>77.018787926830186</c:v>
                </c:pt>
                <c:pt idx="77">
                  <c:v>77.175897631176667</c:v>
                </c:pt>
                <c:pt idx="78">
                  <c:v>77.308877965822987</c:v>
                </c:pt>
                <c:pt idx="79">
                  <c:v>77.442087436377605</c:v>
                </c:pt>
                <c:pt idx="80">
                  <c:v>77.58370363789858</c:v>
                </c:pt>
                <c:pt idx="81">
                  <c:v>77.722847995217705</c:v>
                </c:pt>
                <c:pt idx="82">
                  <c:v>77.832155421076294</c:v>
                </c:pt>
                <c:pt idx="83">
                  <c:v>77.969005907559179</c:v>
                </c:pt>
                <c:pt idx="84">
                  <c:v>78.070430155801176</c:v>
                </c:pt>
                <c:pt idx="85">
                  <c:v>78.229685092552884</c:v>
                </c:pt>
                <c:pt idx="86">
                  <c:v>78.505025850088984</c:v>
                </c:pt>
                <c:pt idx="87">
                  <c:v>78.37824894489529</c:v>
                </c:pt>
                <c:pt idx="88">
                  <c:v>78.656876128592273</c:v>
                </c:pt>
                <c:pt idx="89">
                  <c:v>78.806251247730899</c:v>
                </c:pt>
                <c:pt idx="90">
                  <c:v>78.925400957242402</c:v>
                </c:pt>
                <c:pt idx="91">
                  <c:v>78.97533105270486</c:v>
                </c:pt>
                <c:pt idx="92">
                  <c:v>79.066951613854584</c:v>
                </c:pt>
                <c:pt idx="93">
                  <c:v>79.158678465501666</c:v>
                </c:pt>
                <c:pt idx="94">
                  <c:v>79.205973214047205</c:v>
                </c:pt>
                <c:pt idx="95">
                  <c:v>79.289503477142617</c:v>
                </c:pt>
                <c:pt idx="96">
                  <c:v>79.387066794056281</c:v>
                </c:pt>
                <c:pt idx="97">
                  <c:v>79.440080001551891</c:v>
                </c:pt>
                <c:pt idx="98">
                  <c:v>79.523857152612365</c:v>
                </c:pt>
                <c:pt idx="99">
                  <c:v>79.57137008360499</c:v>
                </c:pt>
                <c:pt idx="100">
                  <c:v>79.655285692595584</c:v>
                </c:pt>
                <c:pt idx="101">
                  <c:v>79.697276677643998</c:v>
                </c:pt>
                <c:pt idx="102">
                  <c:v>79.744893221190409</c:v>
                </c:pt>
                <c:pt idx="103">
                  <c:v>79.823382494976585</c:v>
                </c:pt>
                <c:pt idx="104">
                  <c:v>79.865462093734067</c:v>
                </c:pt>
                <c:pt idx="105">
                  <c:v>79.918794764718115</c:v>
                </c:pt>
                <c:pt idx="106">
                  <c:v>80.008698725577503</c:v>
                </c:pt>
                <c:pt idx="107">
                  <c:v>80.053688625157093</c:v>
                </c:pt>
                <c:pt idx="108">
                  <c:v>80.101518113307492</c:v>
                </c:pt>
                <c:pt idx="109">
                  <c:v>80.140928559943703</c:v>
                </c:pt>
                <c:pt idx="110">
                  <c:v>80.200080589476983</c:v>
                </c:pt>
                <c:pt idx="111">
                  <c:v>80.225444822741466</c:v>
                </c:pt>
                <c:pt idx="112">
                  <c:v>80.267736372194477</c:v>
                </c:pt>
                <c:pt idx="113">
                  <c:v>80.29594312352809</c:v>
                </c:pt>
                <c:pt idx="114">
                  <c:v>80.352386365940788</c:v>
                </c:pt>
                <c:pt idx="115">
                  <c:v>80.400394316324466</c:v>
                </c:pt>
                <c:pt idx="116">
                  <c:v>80.434299549757711</c:v>
                </c:pt>
                <c:pt idx="117">
                  <c:v>80.451257527847517</c:v>
                </c:pt>
                <c:pt idx="118">
                  <c:v>80.496496283819013</c:v>
                </c:pt>
                <c:pt idx="119">
                  <c:v>80.510638611231499</c:v>
                </c:pt>
                <c:pt idx="120">
                  <c:v>80.544590335214707</c:v>
                </c:pt>
                <c:pt idx="121">
                  <c:v>80.553080503100489</c:v>
                </c:pt>
                <c:pt idx="122">
                  <c:v>80.632365238893968</c:v>
                </c:pt>
                <c:pt idx="123">
                  <c:v>80.612536742035388</c:v>
                </c:pt>
                <c:pt idx="124">
                  <c:v>80.652198613024851</c:v>
                </c:pt>
                <c:pt idx="125">
                  <c:v>80.649364975209394</c:v>
                </c:pt>
                <c:pt idx="126">
                  <c:v>80.686210033542579</c:v>
                </c:pt>
                <c:pt idx="127">
                  <c:v>80.697550360700902</c:v>
                </c:pt>
                <c:pt idx="128">
                  <c:v>80.703221121965797</c:v>
                </c:pt>
                <c:pt idx="129">
                  <c:v>80.737254058921195</c:v>
                </c:pt>
                <c:pt idx="130">
                  <c:v>80.745764535400681</c:v>
                </c:pt>
                <c:pt idx="131">
                  <c:v>80.776977291608688</c:v>
                </c:pt>
                <c:pt idx="132">
                  <c:v>80.788330375970489</c:v>
                </c:pt>
                <c:pt idx="133">
                  <c:v>80.811041331895879</c:v>
                </c:pt>
                <c:pt idx="134">
                  <c:v>80.836598788791591</c:v>
                </c:pt>
                <c:pt idx="135">
                  <c:v>80.873529385811693</c:v>
                </c:pt>
                <c:pt idx="136">
                  <c:v>80.865005443117994</c:v>
                </c:pt>
                <c:pt idx="137">
                  <c:v>80.870687971751167</c:v>
                </c:pt>
                <c:pt idx="138">
                  <c:v>80.953129524875209</c:v>
                </c:pt>
                <c:pt idx="139">
                  <c:v>80.882054227010201</c:v>
                </c:pt>
                <c:pt idx="140">
                  <c:v>80.91331966681021</c:v>
                </c:pt>
                <c:pt idx="141">
                  <c:v>80.904791530283489</c:v>
                </c:pt>
                <c:pt idx="142">
                  <c:v>80.953129524875209</c:v>
                </c:pt>
                <c:pt idx="143">
                  <c:v>80.958818246145398</c:v>
                </c:pt>
                <c:pt idx="144">
                  <c:v>80.973041798317496</c:v>
                </c:pt>
                <c:pt idx="145">
                  <c:v>81.032808010737568</c:v>
                </c:pt>
                <c:pt idx="146">
                  <c:v>80.904791530283489</c:v>
                </c:pt>
                <c:pt idx="147">
                  <c:v>79.910371449550581</c:v>
                </c:pt>
                <c:pt idx="148">
                  <c:v>79.868268188904381</c:v>
                </c:pt>
                <c:pt idx="149">
                  <c:v>80.448430949904704</c:v>
                </c:pt>
                <c:pt idx="150">
                  <c:v>81.055587693430368</c:v>
                </c:pt>
                <c:pt idx="151">
                  <c:v>81.106865395947096</c:v>
                </c:pt>
                <c:pt idx="152">
                  <c:v>81.143919465593612</c:v>
                </c:pt>
                <c:pt idx="153">
                  <c:v>81.169582199174286</c:v>
                </c:pt>
                <c:pt idx="154">
                  <c:v>81.169582199174286</c:v>
                </c:pt>
                <c:pt idx="155">
                  <c:v>81.260893222601098</c:v>
                </c:pt>
                <c:pt idx="156">
                  <c:v>81.312300806303668</c:v>
                </c:pt>
                <c:pt idx="157">
                  <c:v>81.335159059113394</c:v>
                </c:pt>
                <c:pt idx="158">
                  <c:v>81.366599649284893</c:v>
                </c:pt>
                <c:pt idx="159">
                  <c:v>81.389473166410966</c:v>
                </c:pt>
                <c:pt idx="160">
                  <c:v>81.403772379800188</c:v>
                </c:pt>
                <c:pt idx="161">
                  <c:v>81.466718769718895</c:v>
                </c:pt>
                <c:pt idx="162">
                  <c:v>81.501073677308696</c:v>
                </c:pt>
                <c:pt idx="163">
                  <c:v>81.529713833647179</c:v>
                </c:pt>
                <c:pt idx="164">
                  <c:v>81.558364054375303</c:v>
                </c:pt>
                <c:pt idx="165">
                  <c:v>81.632901754994379</c:v>
                </c:pt>
                <c:pt idx="166">
                  <c:v>81.644375138270192</c:v>
                </c:pt>
                <c:pt idx="167">
                  <c:v>81.727605406975016</c:v>
                </c:pt>
                <c:pt idx="168">
                  <c:v>81.750580408879998</c:v>
                </c:pt>
                <c:pt idx="169">
                  <c:v>81.839669561748721</c:v>
                </c:pt>
                <c:pt idx="170">
                  <c:v>81.89432057178179</c:v>
                </c:pt>
                <c:pt idx="171">
                  <c:v>81.920220628673917</c:v>
                </c:pt>
                <c:pt idx="172">
                  <c:v>81.972045318655574</c:v>
                </c:pt>
                <c:pt idx="173">
                  <c:v>82.009494649997308</c:v>
                </c:pt>
                <c:pt idx="174">
                  <c:v>82.000850978353</c:v>
                </c:pt>
                <c:pt idx="175">
                  <c:v>82.055609622339801</c:v>
                </c:pt>
                <c:pt idx="176">
                  <c:v>82.087328706967583</c:v>
                </c:pt>
                <c:pt idx="177">
                  <c:v>82.142145099174101</c:v>
                </c:pt>
                <c:pt idx="178">
                  <c:v>82.113289804987502</c:v>
                </c:pt>
                <c:pt idx="179">
                  <c:v>82.188334662535866</c:v>
                </c:pt>
                <c:pt idx="180">
                  <c:v>82.194110183881293</c:v>
                </c:pt>
                <c:pt idx="181">
                  <c:v>82.194110183881293</c:v>
                </c:pt>
                <c:pt idx="182">
                  <c:v>82.231660966646913</c:v>
                </c:pt>
                <c:pt idx="183">
                  <c:v>82.257667711467604</c:v>
                </c:pt>
                <c:pt idx="184">
                  <c:v>82.280791722784869</c:v>
                </c:pt>
                <c:pt idx="185">
                  <c:v>82.275010110600576</c:v>
                </c:pt>
                <c:pt idx="186">
                  <c:v>82.34152318559012</c:v>
                </c:pt>
                <c:pt idx="187">
                  <c:v>82.382035728696366</c:v>
                </c:pt>
                <c:pt idx="188">
                  <c:v>82.463120621987827</c:v>
                </c:pt>
                <c:pt idx="189">
                  <c:v>82.34152318559012</c:v>
                </c:pt>
                <c:pt idx="190">
                  <c:v>82.196998096748388</c:v>
                </c:pt>
                <c:pt idx="191">
                  <c:v>81.816669522425698</c:v>
                </c:pt>
                <c:pt idx="192">
                  <c:v>81.423795499157904</c:v>
                </c:pt>
                <c:pt idx="193">
                  <c:v>80.876370899705975</c:v>
                </c:pt>
                <c:pt idx="194">
                  <c:v>80.281838509067981</c:v>
                </c:pt>
                <c:pt idx="195">
                  <c:v>79.736488234971887</c:v>
                </c:pt>
                <c:pt idx="196">
                  <c:v>79.493128610282113</c:v>
                </c:pt>
                <c:pt idx="197">
                  <c:v>80.228263566004898</c:v>
                </c:pt>
                <c:pt idx="198">
                  <c:v>80.990113359534206</c:v>
                </c:pt>
                <c:pt idx="199">
                  <c:v>81.790802204453485</c:v>
                </c:pt>
                <c:pt idx="200">
                  <c:v>82.393614401641216</c:v>
                </c:pt>
                <c:pt idx="201">
                  <c:v>82.471813021260715</c:v>
                </c:pt>
                <c:pt idx="202">
                  <c:v>82.616821310855585</c:v>
                </c:pt>
                <c:pt idx="203">
                  <c:v>82.622626942724565</c:v>
                </c:pt>
                <c:pt idx="204">
                  <c:v>82.509490673930898</c:v>
                </c:pt>
                <c:pt idx="205">
                  <c:v>82.596504811680788</c:v>
                </c:pt>
                <c:pt idx="206">
                  <c:v>82.648757335204166</c:v>
                </c:pt>
                <c:pt idx="207">
                  <c:v>82.767900404964394</c:v>
                </c:pt>
                <c:pt idx="208">
                  <c:v>82.637142807337881</c:v>
                </c:pt>
                <c:pt idx="209">
                  <c:v>82.555886800338683</c:v>
                </c:pt>
                <c:pt idx="210">
                  <c:v>82.738825292395703</c:v>
                </c:pt>
                <c:pt idx="211">
                  <c:v>82.753361571749792</c:v>
                </c:pt>
                <c:pt idx="212">
                  <c:v>82.698137292923775</c:v>
                </c:pt>
                <c:pt idx="213">
                  <c:v>82.861009442711094</c:v>
                </c:pt>
                <c:pt idx="214">
                  <c:v>82.692326355180185</c:v>
                </c:pt>
                <c:pt idx="215">
                  <c:v>82.962967388839203</c:v>
                </c:pt>
                <c:pt idx="216">
                  <c:v>82.671991288380298</c:v>
                </c:pt>
                <c:pt idx="217">
                  <c:v>82.942565768058515</c:v>
                </c:pt>
                <c:pt idx="218">
                  <c:v>82.939651660384897</c:v>
                </c:pt>
                <c:pt idx="219">
                  <c:v>82.875567188443668</c:v>
                </c:pt>
                <c:pt idx="220">
                  <c:v>82.942565768058515</c:v>
                </c:pt>
                <c:pt idx="221">
                  <c:v>82.890127491808215</c:v>
                </c:pt>
                <c:pt idx="222">
                  <c:v>82.965882315717479</c:v>
                </c:pt>
                <c:pt idx="223">
                  <c:v>82.881391002848488</c:v>
                </c:pt>
                <c:pt idx="224">
                  <c:v>82.922169164289002</c:v>
                </c:pt>
                <c:pt idx="225">
                  <c:v>83.021285389692693</c:v>
                </c:pt>
                <c:pt idx="226">
                  <c:v>83.105919314313979</c:v>
                </c:pt>
                <c:pt idx="227">
                  <c:v>83.12636111563485</c:v>
                </c:pt>
                <c:pt idx="228">
                  <c:v>83.199408603525669</c:v>
                </c:pt>
                <c:pt idx="229">
                  <c:v>82.907603232552503</c:v>
                </c:pt>
                <c:pt idx="230">
                  <c:v>83.076725460810806</c:v>
                </c:pt>
                <c:pt idx="231">
                  <c:v>83.132202553777788</c:v>
                </c:pt>
                <c:pt idx="232">
                  <c:v>84.593627097769883</c:v>
                </c:pt>
                <c:pt idx="233">
                  <c:v>80.087447651130901</c:v>
                </c:pt>
                <c:pt idx="234">
                  <c:v>86.639038320959671</c:v>
                </c:pt>
                <c:pt idx="235">
                  <c:v>83.304709770761889</c:v>
                </c:pt>
                <c:pt idx="236">
                  <c:v>83.225721410093684</c:v>
                </c:pt>
                <c:pt idx="237">
                  <c:v>83.047541862667103</c:v>
                </c:pt>
                <c:pt idx="238">
                  <c:v>83.298856211079979</c:v>
                </c:pt>
                <c:pt idx="239">
                  <c:v>83.214025802178014</c:v>
                </c:pt>
                <c:pt idx="240">
                  <c:v>83.187716693316204</c:v>
                </c:pt>
                <c:pt idx="241">
                  <c:v>83.085482539884978</c:v>
                </c:pt>
                <c:pt idx="242">
                  <c:v>83.333983739851092</c:v>
                </c:pt>
                <c:pt idx="243">
                  <c:v>83.155572411520751</c:v>
                </c:pt>
                <c:pt idx="244">
                  <c:v>83.2403432316097</c:v>
                </c:pt>
                <c:pt idx="245">
                  <c:v>83.336911702491776</c:v>
                </c:pt>
                <c:pt idx="246">
                  <c:v>83.336911702491776</c:v>
                </c:pt>
                <c:pt idx="247">
                  <c:v>83.1672598038991</c:v>
                </c:pt>
                <c:pt idx="248">
                  <c:v>83.14680794508439</c:v>
                </c:pt>
                <c:pt idx="249">
                  <c:v>83.392562542994469</c:v>
                </c:pt>
                <c:pt idx="250">
                  <c:v>83.23449419476178</c:v>
                </c:pt>
                <c:pt idx="251">
                  <c:v>83.140965480666694</c:v>
                </c:pt>
                <c:pt idx="252">
                  <c:v>83.278371991079567</c:v>
                </c:pt>
                <c:pt idx="253">
                  <c:v>83.301782939505188</c:v>
                </c:pt>
                <c:pt idx="254">
                  <c:v>83.246192679479805</c:v>
                </c:pt>
                <c:pt idx="255">
                  <c:v>83.413074850772503</c:v>
                </c:pt>
                <c:pt idx="256">
                  <c:v>83.290076642756688</c:v>
                </c:pt>
                <c:pt idx="257">
                  <c:v>83.44238690025368</c:v>
                </c:pt>
                <c:pt idx="258">
                  <c:v>83.307636704853593</c:v>
                </c:pt>
                <c:pt idx="259">
                  <c:v>83.372055279446869</c:v>
                </c:pt>
                <c:pt idx="260">
                  <c:v>83.489307605966104</c:v>
                </c:pt>
                <c:pt idx="261">
                  <c:v>83.697836752514775</c:v>
                </c:pt>
                <c:pt idx="262">
                  <c:v>83.421867384279906</c:v>
                </c:pt>
                <c:pt idx="263">
                  <c:v>83.501041904331103</c:v>
                </c:pt>
                <c:pt idx="264">
                  <c:v>83.518646444272719</c:v>
                </c:pt>
                <c:pt idx="265">
                  <c:v>83.58910172754868</c:v>
                </c:pt>
                <c:pt idx="266">
                  <c:v>83.556802347931566</c:v>
                </c:pt>
                <c:pt idx="267">
                  <c:v>83.594975683302408</c:v>
                </c:pt>
                <c:pt idx="268">
                  <c:v>83.483441075175506</c:v>
                </c:pt>
                <c:pt idx="269">
                  <c:v>83.66843496736098</c:v>
                </c:pt>
                <c:pt idx="270">
                  <c:v>83.756671322549977</c:v>
                </c:pt>
                <c:pt idx="271">
                  <c:v>83.68313456866079</c:v>
                </c:pt>
                <c:pt idx="272">
                  <c:v>83.727248869700901</c:v>
                </c:pt>
                <c:pt idx="273">
                  <c:v>83.983570796104587</c:v>
                </c:pt>
                <c:pt idx="274">
                  <c:v>83.889200361614982</c:v>
                </c:pt>
                <c:pt idx="275">
                  <c:v>83.530384866167779</c:v>
                </c:pt>
                <c:pt idx="276">
                  <c:v>83.968818420816604</c:v>
                </c:pt>
                <c:pt idx="277">
                  <c:v>83.774329756888591</c:v>
                </c:pt>
                <c:pt idx="278">
                  <c:v>83.744901100898403</c:v>
                </c:pt>
                <c:pt idx="279">
                  <c:v>83.933423292051799</c:v>
                </c:pt>
                <c:pt idx="280">
                  <c:v>83.783160370107893</c:v>
                </c:pt>
                <c:pt idx="281">
                  <c:v>83.924576841356981</c:v>
                </c:pt>
                <c:pt idx="282">
                  <c:v>83.883305731619487</c:v>
                </c:pt>
                <c:pt idx="283">
                  <c:v>83.821437118252476</c:v>
                </c:pt>
                <c:pt idx="284">
                  <c:v>83.730190649821097</c:v>
                </c:pt>
                <c:pt idx="285">
                  <c:v>83.957018386395106</c:v>
                </c:pt>
                <c:pt idx="286">
                  <c:v>83.927525554650202</c:v>
                </c:pt>
                <c:pt idx="287">
                  <c:v>83.868570968679279</c:v>
                </c:pt>
                <c:pt idx="288">
                  <c:v>83.777273191208806</c:v>
                </c:pt>
                <c:pt idx="289">
                  <c:v>84.078047391802784</c:v>
                </c:pt>
                <c:pt idx="290">
                  <c:v>83.915731323064165</c:v>
                </c:pt>
                <c:pt idx="291">
                  <c:v>83.965868256738091</c:v>
                </c:pt>
                <c:pt idx="292">
                  <c:v>84.119414315652079</c:v>
                </c:pt>
                <c:pt idx="293">
                  <c:v>84.092818957390293</c:v>
                </c:pt>
                <c:pt idx="294">
                  <c:v>84.10168314240849</c:v>
                </c:pt>
                <c:pt idx="295">
                  <c:v>83.983570796104587</c:v>
                </c:pt>
                <c:pt idx="296">
                  <c:v>84.021939102736084</c:v>
                </c:pt>
                <c:pt idx="297">
                  <c:v>84.208126271633404</c:v>
                </c:pt>
                <c:pt idx="298">
                  <c:v>84.119414315652079</c:v>
                </c:pt>
                <c:pt idx="299">
                  <c:v>84.163758605401384</c:v>
                </c:pt>
                <c:pt idx="300">
                  <c:v>84.078047391802784</c:v>
                </c:pt>
                <c:pt idx="301">
                  <c:v>84.039653463529305</c:v>
                </c:pt>
                <c:pt idx="302">
                  <c:v>84.030795816341666</c:v>
                </c:pt>
                <c:pt idx="303">
                  <c:v>84.069185697955604</c:v>
                </c:pt>
                <c:pt idx="304">
                  <c:v>84.296931782844382</c:v>
                </c:pt>
                <c:pt idx="305">
                  <c:v>84.202209231718314</c:v>
                </c:pt>
                <c:pt idx="306">
                  <c:v>84.311741803953069</c:v>
                </c:pt>
                <c:pt idx="307">
                  <c:v>84.148974578706387</c:v>
                </c:pt>
                <c:pt idx="308">
                  <c:v>84.267319544660396</c:v>
                </c:pt>
                <c:pt idx="309">
                  <c:v>84.060324938116906</c:v>
                </c:pt>
                <c:pt idx="310">
                  <c:v>84.442182237224685</c:v>
                </c:pt>
                <c:pt idx="311">
                  <c:v>84.276202123704365</c:v>
                </c:pt>
                <c:pt idx="312">
                  <c:v>84.3058174833007</c:v>
                </c:pt>
                <c:pt idx="313">
                  <c:v>84.36804361787658</c:v>
                </c:pt>
                <c:pt idx="314">
                  <c:v>84.113503509246897</c:v>
                </c:pt>
                <c:pt idx="315">
                  <c:v>84.513416603719605</c:v>
                </c:pt>
              </c:numCache>
            </c:numRef>
          </c:yVal>
        </c:ser>
        <c:ser>
          <c:idx val="2"/>
          <c:order val="2"/>
          <c:tx>
            <c:strRef>
              <c:f>transmition3x3!$D$1</c:f>
              <c:strCache>
                <c:ptCount val="1"/>
                <c:pt idx="0">
                  <c:v>par1</c:v>
                </c:pt>
              </c:strCache>
            </c:strRef>
          </c:tx>
          <c:spPr>
            <a:ln w="12700">
              <a:solidFill>
                <a:srgbClr val="FFFF00"/>
              </a:solidFill>
              <a:prstDash val="solid"/>
            </a:ln>
          </c:spPr>
          <c:marker>
            <c:symbol val="none"/>
          </c:marker>
          <c:xVal>
            <c:numRef>
              <c:f>transmition3x3!$A$2:$A$317</c:f>
              <c:numCache>
                <c:formatCode>General</c:formatCode>
                <c:ptCount val="316"/>
                <c:pt idx="0">
                  <c:v>190</c:v>
                </c:pt>
                <c:pt idx="1">
                  <c:v>192</c:v>
                </c:pt>
                <c:pt idx="2">
                  <c:v>194</c:v>
                </c:pt>
                <c:pt idx="3">
                  <c:v>196</c:v>
                </c:pt>
                <c:pt idx="4">
                  <c:v>198</c:v>
                </c:pt>
                <c:pt idx="5">
                  <c:v>200</c:v>
                </c:pt>
                <c:pt idx="6">
                  <c:v>202</c:v>
                </c:pt>
                <c:pt idx="7">
                  <c:v>204</c:v>
                </c:pt>
                <c:pt idx="8">
                  <c:v>206</c:v>
                </c:pt>
                <c:pt idx="9">
                  <c:v>208</c:v>
                </c:pt>
                <c:pt idx="10">
                  <c:v>210</c:v>
                </c:pt>
                <c:pt idx="11">
                  <c:v>212</c:v>
                </c:pt>
                <c:pt idx="12">
                  <c:v>214</c:v>
                </c:pt>
                <c:pt idx="13">
                  <c:v>216</c:v>
                </c:pt>
                <c:pt idx="14">
                  <c:v>218</c:v>
                </c:pt>
                <c:pt idx="15">
                  <c:v>220</c:v>
                </c:pt>
                <c:pt idx="16">
                  <c:v>222</c:v>
                </c:pt>
                <c:pt idx="17">
                  <c:v>224</c:v>
                </c:pt>
                <c:pt idx="18">
                  <c:v>226</c:v>
                </c:pt>
                <c:pt idx="19">
                  <c:v>228</c:v>
                </c:pt>
                <c:pt idx="20">
                  <c:v>230</c:v>
                </c:pt>
                <c:pt idx="21">
                  <c:v>232</c:v>
                </c:pt>
                <c:pt idx="22">
                  <c:v>234</c:v>
                </c:pt>
                <c:pt idx="23">
                  <c:v>236</c:v>
                </c:pt>
                <c:pt idx="24">
                  <c:v>238</c:v>
                </c:pt>
                <c:pt idx="25">
                  <c:v>240</c:v>
                </c:pt>
                <c:pt idx="26">
                  <c:v>242</c:v>
                </c:pt>
                <c:pt idx="27">
                  <c:v>244</c:v>
                </c:pt>
                <c:pt idx="28">
                  <c:v>246</c:v>
                </c:pt>
                <c:pt idx="29">
                  <c:v>248</c:v>
                </c:pt>
                <c:pt idx="30">
                  <c:v>250</c:v>
                </c:pt>
                <c:pt idx="31">
                  <c:v>252</c:v>
                </c:pt>
                <c:pt idx="32">
                  <c:v>254</c:v>
                </c:pt>
                <c:pt idx="33">
                  <c:v>256</c:v>
                </c:pt>
                <c:pt idx="34">
                  <c:v>258</c:v>
                </c:pt>
                <c:pt idx="35">
                  <c:v>260</c:v>
                </c:pt>
                <c:pt idx="36">
                  <c:v>262</c:v>
                </c:pt>
                <c:pt idx="37">
                  <c:v>264</c:v>
                </c:pt>
                <c:pt idx="38">
                  <c:v>266</c:v>
                </c:pt>
                <c:pt idx="39">
                  <c:v>268</c:v>
                </c:pt>
                <c:pt idx="40">
                  <c:v>270</c:v>
                </c:pt>
                <c:pt idx="41">
                  <c:v>272</c:v>
                </c:pt>
                <c:pt idx="42">
                  <c:v>274</c:v>
                </c:pt>
                <c:pt idx="43">
                  <c:v>276</c:v>
                </c:pt>
                <c:pt idx="44">
                  <c:v>278</c:v>
                </c:pt>
                <c:pt idx="45">
                  <c:v>280</c:v>
                </c:pt>
                <c:pt idx="46">
                  <c:v>282</c:v>
                </c:pt>
                <c:pt idx="47">
                  <c:v>284</c:v>
                </c:pt>
                <c:pt idx="48">
                  <c:v>286</c:v>
                </c:pt>
                <c:pt idx="49">
                  <c:v>288</c:v>
                </c:pt>
                <c:pt idx="50">
                  <c:v>290</c:v>
                </c:pt>
                <c:pt idx="51">
                  <c:v>292</c:v>
                </c:pt>
                <c:pt idx="52">
                  <c:v>294</c:v>
                </c:pt>
                <c:pt idx="53">
                  <c:v>296</c:v>
                </c:pt>
                <c:pt idx="54">
                  <c:v>298</c:v>
                </c:pt>
                <c:pt idx="55">
                  <c:v>300</c:v>
                </c:pt>
                <c:pt idx="56">
                  <c:v>302</c:v>
                </c:pt>
                <c:pt idx="57">
                  <c:v>304</c:v>
                </c:pt>
                <c:pt idx="58">
                  <c:v>306</c:v>
                </c:pt>
                <c:pt idx="59">
                  <c:v>308</c:v>
                </c:pt>
                <c:pt idx="60">
                  <c:v>310</c:v>
                </c:pt>
                <c:pt idx="61">
                  <c:v>312</c:v>
                </c:pt>
                <c:pt idx="62">
                  <c:v>314</c:v>
                </c:pt>
                <c:pt idx="63">
                  <c:v>316</c:v>
                </c:pt>
                <c:pt idx="64">
                  <c:v>318</c:v>
                </c:pt>
                <c:pt idx="65">
                  <c:v>320</c:v>
                </c:pt>
                <c:pt idx="66">
                  <c:v>322</c:v>
                </c:pt>
                <c:pt idx="67">
                  <c:v>324</c:v>
                </c:pt>
                <c:pt idx="68">
                  <c:v>326</c:v>
                </c:pt>
                <c:pt idx="69">
                  <c:v>328</c:v>
                </c:pt>
                <c:pt idx="70">
                  <c:v>330</c:v>
                </c:pt>
                <c:pt idx="71">
                  <c:v>332</c:v>
                </c:pt>
                <c:pt idx="72">
                  <c:v>334</c:v>
                </c:pt>
                <c:pt idx="73">
                  <c:v>336</c:v>
                </c:pt>
                <c:pt idx="74">
                  <c:v>338</c:v>
                </c:pt>
                <c:pt idx="75">
                  <c:v>340</c:v>
                </c:pt>
                <c:pt idx="76">
                  <c:v>342</c:v>
                </c:pt>
                <c:pt idx="77">
                  <c:v>344</c:v>
                </c:pt>
                <c:pt idx="78">
                  <c:v>346</c:v>
                </c:pt>
                <c:pt idx="79">
                  <c:v>348</c:v>
                </c:pt>
                <c:pt idx="80">
                  <c:v>350</c:v>
                </c:pt>
                <c:pt idx="81">
                  <c:v>352</c:v>
                </c:pt>
                <c:pt idx="82">
                  <c:v>354</c:v>
                </c:pt>
                <c:pt idx="83">
                  <c:v>356</c:v>
                </c:pt>
                <c:pt idx="84">
                  <c:v>358</c:v>
                </c:pt>
                <c:pt idx="85">
                  <c:v>360</c:v>
                </c:pt>
                <c:pt idx="86">
                  <c:v>362</c:v>
                </c:pt>
                <c:pt idx="87">
                  <c:v>364</c:v>
                </c:pt>
                <c:pt idx="88">
                  <c:v>366</c:v>
                </c:pt>
                <c:pt idx="89">
                  <c:v>368</c:v>
                </c:pt>
                <c:pt idx="90">
                  <c:v>370</c:v>
                </c:pt>
                <c:pt idx="91">
                  <c:v>372</c:v>
                </c:pt>
                <c:pt idx="92">
                  <c:v>374</c:v>
                </c:pt>
                <c:pt idx="93">
                  <c:v>376</c:v>
                </c:pt>
                <c:pt idx="94">
                  <c:v>378</c:v>
                </c:pt>
                <c:pt idx="95">
                  <c:v>380</c:v>
                </c:pt>
                <c:pt idx="96">
                  <c:v>382</c:v>
                </c:pt>
                <c:pt idx="97">
                  <c:v>384</c:v>
                </c:pt>
                <c:pt idx="98">
                  <c:v>386</c:v>
                </c:pt>
                <c:pt idx="99">
                  <c:v>388</c:v>
                </c:pt>
                <c:pt idx="100">
                  <c:v>390</c:v>
                </c:pt>
                <c:pt idx="101">
                  <c:v>392</c:v>
                </c:pt>
                <c:pt idx="102">
                  <c:v>394</c:v>
                </c:pt>
                <c:pt idx="103">
                  <c:v>396</c:v>
                </c:pt>
                <c:pt idx="104">
                  <c:v>398</c:v>
                </c:pt>
                <c:pt idx="105">
                  <c:v>400</c:v>
                </c:pt>
                <c:pt idx="106">
                  <c:v>402</c:v>
                </c:pt>
                <c:pt idx="107">
                  <c:v>404</c:v>
                </c:pt>
                <c:pt idx="108">
                  <c:v>406</c:v>
                </c:pt>
                <c:pt idx="109">
                  <c:v>408</c:v>
                </c:pt>
                <c:pt idx="110">
                  <c:v>410</c:v>
                </c:pt>
                <c:pt idx="111">
                  <c:v>412</c:v>
                </c:pt>
                <c:pt idx="112">
                  <c:v>414</c:v>
                </c:pt>
                <c:pt idx="113">
                  <c:v>416</c:v>
                </c:pt>
                <c:pt idx="114">
                  <c:v>418</c:v>
                </c:pt>
                <c:pt idx="115">
                  <c:v>420</c:v>
                </c:pt>
                <c:pt idx="116">
                  <c:v>422</c:v>
                </c:pt>
                <c:pt idx="117">
                  <c:v>424</c:v>
                </c:pt>
                <c:pt idx="118">
                  <c:v>426</c:v>
                </c:pt>
                <c:pt idx="119">
                  <c:v>428</c:v>
                </c:pt>
                <c:pt idx="120">
                  <c:v>430</c:v>
                </c:pt>
                <c:pt idx="121">
                  <c:v>432</c:v>
                </c:pt>
                <c:pt idx="122">
                  <c:v>434</c:v>
                </c:pt>
                <c:pt idx="123">
                  <c:v>436</c:v>
                </c:pt>
                <c:pt idx="124">
                  <c:v>438</c:v>
                </c:pt>
                <c:pt idx="125">
                  <c:v>440</c:v>
                </c:pt>
                <c:pt idx="126">
                  <c:v>442</c:v>
                </c:pt>
                <c:pt idx="127">
                  <c:v>444</c:v>
                </c:pt>
                <c:pt idx="128">
                  <c:v>446</c:v>
                </c:pt>
                <c:pt idx="129">
                  <c:v>448</c:v>
                </c:pt>
                <c:pt idx="130">
                  <c:v>450</c:v>
                </c:pt>
                <c:pt idx="131">
                  <c:v>452</c:v>
                </c:pt>
                <c:pt idx="132">
                  <c:v>454</c:v>
                </c:pt>
                <c:pt idx="133">
                  <c:v>456</c:v>
                </c:pt>
                <c:pt idx="134">
                  <c:v>458</c:v>
                </c:pt>
                <c:pt idx="135">
                  <c:v>460</c:v>
                </c:pt>
                <c:pt idx="136">
                  <c:v>462</c:v>
                </c:pt>
                <c:pt idx="137">
                  <c:v>464</c:v>
                </c:pt>
                <c:pt idx="138">
                  <c:v>466</c:v>
                </c:pt>
                <c:pt idx="139">
                  <c:v>468</c:v>
                </c:pt>
                <c:pt idx="140">
                  <c:v>470</c:v>
                </c:pt>
                <c:pt idx="141">
                  <c:v>472</c:v>
                </c:pt>
                <c:pt idx="142">
                  <c:v>474</c:v>
                </c:pt>
                <c:pt idx="143">
                  <c:v>476</c:v>
                </c:pt>
                <c:pt idx="144">
                  <c:v>478</c:v>
                </c:pt>
                <c:pt idx="145">
                  <c:v>480</c:v>
                </c:pt>
                <c:pt idx="146">
                  <c:v>482</c:v>
                </c:pt>
                <c:pt idx="147">
                  <c:v>484</c:v>
                </c:pt>
                <c:pt idx="148">
                  <c:v>486</c:v>
                </c:pt>
                <c:pt idx="149">
                  <c:v>488</c:v>
                </c:pt>
                <c:pt idx="150">
                  <c:v>490</c:v>
                </c:pt>
                <c:pt idx="151">
                  <c:v>492</c:v>
                </c:pt>
                <c:pt idx="152">
                  <c:v>494</c:v>
                </c:pt>
                <c:pt idx="153">
                  <c:v>496</c:v>
                </c:pt>
                <c:pt idx="154">
                  <c:v>498</c:v>
                </c:pt>
                <c:pt idx="155">
                  <c:v>500</c:v>
                </c:pt>
                <c:pt idx="156">
                  <c:v>502</c:v>
                </c:pt>
                <c:pt idx="157">
                  <c:v>504</c:v>
                </c:pt>
                <c:pt idx="158">
                  <c:v>506</c:v>
                </c:pt>
                <c:pt idx="159">
                  <c:v>508</c:v>
                </c:pt>
                <c:pt idx="160">
                  <c:v>510</c:v>
                </c:pt>
                <c:pt idx="161">
                  <c:v>512</c:v>
                </c:pt>
                <c:pt idx="162">
                  <c:v>514</c:v>
                </c:pt>
                <c:pt idx="163">
                  <c:v>516</c:v>
                </c:pt>
                <c:pt idx="164">
                  <c:v>518</c:v>
                </c:pt>
                <c:pt idx="165">
                  <c:v>520</c:v>
                </c:pt>
                <c:pt idx="166">
                  <c:v>522</c:v>
                </c:pt>
                <c:pt idx="167">
                  <c:v>524</c:v>
                </c:pt>
                <c:pt idx="168">
                  <c:v>526</c:v>
                </c:pt>
                <c:pt idx="169">
                  <c:v>528</c:v>
                </c:pt>
                <c:pt idx="170">
                  <c:v>530</c:v>
                </c:pt>
                <c:pt idx="171">
                  <c:v>532</c:v>
                </c:pt>
                <c:pt idx="172">
                  <c:v>534</c:v>
                </c:pt>
                <c:pt idx="173">
                  <c:v>536</c:v>
                </c:pt>
                <c:pt idx="174">
                  <c:v>538</c:v>
                </c:pt>
                <c:pt idx="175">
                  <c:v>540</c:v>
                </c:pt>
                <c:pt idx="176">
                  <c:v>542</c:v>
                </c:pt>
                <c:pt idx="177">
                  <c:v>544</c:v>
                </c:pt>
                <c:pt idx="178">
                  <c:v>546</c:v>
                </c:pt>
                <c:pt idx="179">
                  <c:v>548</c:v>
                </c:pt>
                <c:pt idx="180">
                  <c:v>550</c:v>
                </c:pt>
                <c:pt idx="181">
                  <c:v>552</c:v>
                </c:pt>
                <c:pt idx="182">
                  <c:v>554</c:v>
                </c:pt>
                <c:pt idx="183">
                  <c:v>556</c:v>
                </c:pt>
                <c:pt idx="184">
                  <c:v>558</c:v>
                </c:pt>
                <c:pt idx="185">
                  <c:v>560</c:v>
                </c:pt>
                <c:pt idx="186">
                  <c:v>562</c:v>
                </c:pt>
                <c:pt idx="187">
                  <c:v>564</c:v>
                </c:pt>
                <c:pt idx="188">
                  <c:v>566</c:v>
                </c:pt>
                <c:pt idx="189">
                  <c:v>568</c:v>
                </c:pt>
                <c:pt idx="190">
                  <c:v>570</c:v>
                </c:pt>
                <c:pt idx="191">
                  <c:v>572</c:v>
                </c:pt>
                <c:pt idx="192">
                  <c:v>574</c:v>
                </c:pt>
                <c:pt idx="193">
                  <c:v>576</c:v>
                </c:pt>
                <c:pt idx="194">
                  <c:v>578</c:v>
                </c:pt>
                <c:pt idx="195">
                  <c:v>580</c:v>
                </c:pt>
                <c:pt idx="196">
                  <c:v>582</c:v>
                </c:pt>
                <c:pt idx="197">
                  <c:v>584</c:v>
                </c:pt>
                <c:pt idx="198">
                  <c:v>586</c:v>
                </c:pt>
                <c:pt idx="199">
                  <c:v>588</c:v>
                </c:pt>
                <c:pt idx="200">
                  <c:v>590</c:v>
                </c:pt>
                <c:pt idx="201">
                  <c:v>592</c:v>
                </c:pt>
                <c:pt idx="202">
                  <c:v>594</c:v>
                </c:pt>
                <c:pt idx="203">
                  <c:v>596</c:v>
                </c:pt>
                <c:pt idx="204">
                  <c:v>598</c:v>
                </c:pt>
                <c:pt idx="205">
                  <c:v>600</c:v>
                </c:pt>
                <c:pt idx="206">
                  <c:v>602</c:v>
                </c:pt>
                <c:pt idx="207">
                  <c:v>604</c:v>
                </c:pt>
                <c:pt idx="208">
                  <c:v>606</c:v>
                </c:pt>
                <c:pt idx="209">
                  <c:v>608</c:v>
                </c:pt>
                <c:pt idx="210">
                  <c:v>610</c:v>
                </c:pt>
                <c:pt idx="211">
                  <c:v>612</c:v>
                </c:pt>
                <c:pt idx="212">
                  <c:v>614</c:v>
                </c:pt>
                <c:pt idx="213">
                  <c:v>616</c:v>
                </c:pt>
                <c:pt idx="214">
                  <c:v>618</c:v>
                </c:pt>
                <c:pt idx="215">
                  <c:v>620</c:v>
                </c:pt>
                <c:pt idx="216">
                  <c:v>622</c:v>
                </c:pt>
                <c:pt idx="217">
                  <c:v>624</c:v>
                </c:pt>
                <c:pt idx="218">
                  <c:v>626</c:v>
                </c:pt>
                <c:pt idx="219">
                  <c:v>628</c:v>
                </c:pt>
                <c:pt idx="220">
                  <c:v>630</c:v>
                </c:pt>
                <c:pt idx="221">
                  <c:v>632</c:v>
                </c:pt>
                <c:pt idx="222">
                  <c:v>634</c:v>
                </c:pt>
                <c:pt idx="223">
                  <c:v>636</c:v>
                </c:pt>
                <c:pt idx="224">
                  <c:v>638</c:v>
                </c:pt>
                <c:pt idx="225">
                  <c:v>640</c:v>
                </c:pt>
                <c:pt idx="226">
                  <c:v>642</c:v>
                </c:pt>
                <c:pt idx="227">
                  <c:v>644</c:v>
                </c:pt>
                <c:pt idx="228">
                  <c:v>646</c:v>
                </c:pt>
                <c:pt idx="229">
                  <c:v>648</c:v>
                </c:pt>
                <c:pt idx="230">
                  <c:v>650</c:v>
                </c:pt>
                <c:pt idx="231">
                  <c:v>652</c:v>
                </c:pt>
                <c:pt idx="232">
                  <c:v>654</c:v>
                </c:pt>
                <c:pt idx="233">
                  <c:v>656</c:v>
                </c:pt>
                <c:pt idx="234">
                  <c:v>658</c:v>
                </c:pt>
                <c:pt idx="235">
                  <c:v>660</c:v>
                </c:pt>
                <c:pt idx="236">
                  <c:v>662</c:v>
                </c:pt>
                <c:pt idx="237">
                  <c:v>664</c:v>
                </c:pt>
                <c:pt idx="238">
                  <c:v>666</c:v>
                </c:pt>
                <c:pt idx="239">
                  <c:v>668</c:v>
                </c:pt>
                <c:pt idx="240">
                  <c:v>670</c:v>
                </c:pt>
                <c:pt idx="241">
                  <c:v>672</c:v>
                </c:pt>
                <c:pt idx="242">
                  <c:v>674</c:v>
                </c:pt>
                <c:pt idx="243">
                  <c:v>676</c:v>
                </c:pt>
                <c:pt idx="244">
                  <c:v>678</c:v>
                </c:pt>
                <c:pt idx="245">
                  <c:v>680</c:v>
                </c:pt>
                <c:pt idx="246">
                  <c:v>682</c:v>
                </c:pt>
                <c:pt idx="247">
                  <c:v>684</c:v>
                </c:pt>
                <c:pt idx="248">
                  <c:v>686</c:v>
                </c:pt>
                <c:pt idx="249">
                  <c:v>688</c:v>
                </c:pt>
                <c:pt idx="250">
                  <c:v>690</c:v>
                </c:pt>
                <c:pt idx="251">
                  <c:v>692</c:v>
                </c:pt>
                <c:pt idx="252">
                  <c:v>694</c:v>
                </c:pt>
                <c:pt idx="253">
                  <c:v>696</c:v>
                </c:pt>
                <c:pt idx="254">
                  <c:v>698</c:v>
                </c:pt>
                <c:pt idx="255">
                  <c:v>700</c:v>
                </c:pt>
                <c:pt idx="256">
                  <c:v>702</c:v>
                </c:pt>
                <c:pt idx="257">
                  <c:v>704</c:v>
                </c:pt>
                <c:pt idx="258">
                  <c:v>706</c:v>
                </c:pt>
                <c:pt idx="259">
                  <c:v>708</c:v>
                </c:pt>
                <c:pt idx="260">
                  <c:v>710</c:v>
                </c:pt>
                <c:pt idx="261">
                  <c:v>712</c:v>
                </c:pt>
                <c:pt idx="262">
                  <c:v>714</c:v>
                </c:pt>
                <c:pt idx="263">
                  <c:v>716</c:v>
                </c:pt>
                <c:pt idx="264">
                  <c:v>718</c:v>
                </c:pt>
                <c:pt idx="265">
                  <c:v>720</c:v>
                </c:pt>
                <c:pt idx="266">
                  <c:v>722</c:v>
                </c:pt>
                <c:pt idx="267">
                  <c:v>724</c:v>
                </c:pt>
                <c:pt idx="268">
                  <c:v>726</c:v>
                </c:pt>
                <c:pt idx="269">
                  <c:v>728</c:v>
                </c:pt>
                <c:pt idx="270">
                  <c:v>730</c:v>
                </c:pt>
                <c:pt idx="271">
                  <c:v>732</c:v>
                </c:pt>
                <c:pt idx="272">
                  <c:v>734</c:v>
                </c:pt>
                <c:pt idx="273">
                  <c:v>736</c:v>
                </c:pt>
                <c:pt idx="274">
                  <c:v>738</c:v>
                </c:pt>
                <c:pt idx="275">
                  <c:v>740</c:v>
                </c:pt>
                <c:pt idx="276">
                  <c:v>742</c:v>
                </c:pt>
                <c:pt idx="277">
                  <c:v>744</c:v>
                </c:pt>
                <c:pt idx="278">
                  <c:v>746</c:v>
                </c:pt>
                <c:pt idx="279">
                  <c:v>748</c:v>
                </c:pt>
                <c:pt idx="280">
                  <c:v>750</c:v>
                </c:pt>
                <c:pt idx="281">
                  <c:v>752</c:v>
                </c:pt>
                <c:pt idx="282">
                  <c:v>754</c:v>
                </c:pt>
                <c:pt idx="283">
                  <c:v>756</c:v>
                </c:pt>
                <c:pt idx="284">
                  <c:v>758</c:v>
                </c:pt>
                <c:pt idx="285">
                  <c:v>760</c:v>
                </c:pt>
                <c:pt idx="286">
                  <c:v>762</c:v>
                </c:pt>
                <c:pt idx="287">
                  <c:v>764</c:v>
                </c:pt>
                <c:pt idx="288">
                  <c:v>766</c:v>
                </c:pt>
                <c:pt idx="289">
                  <c:v>768</c:v>
                </c:pt>
                <c:pt idx="290">
                  <c:v>770</c:v>
                </c:pt>
                <c:pt idx="291">
                  <c:v>772</c:v>
                </c:pt>
                <c:pt idx="292">
                  <c:v>774</c:v>
                </c:pt>
                <c:pt idx="293">
                  <c:v>776</c:v>
                </c:pt>
                <c:pt idx="294">
                  <c:v>778</c:v>
                </c:pt>
                <c:pt idx="295">
                  <c:v>780</c:v>
                </c:pt>
                <c:pt idx="296">
                  <c:v>782</c:v>
                </c:pt>
                <c:pt idx="297">
                  <c:v>784</c:v>
                </c:pt>
                <c:pt idx="298">
                  <c:v>786</c:v>
                </c:pt>
                <c:pt idx="299">
                  <c:v>788</c:v>
                </c:pt>
                <c:pt idx="300">
                  <c:v>790</c:v>
                </c:pt>
                <c:pt idx="301">
                  <c:v>792</c:v>
                </c:pt>
                <c:pt idx="302">
                  <c:v>794</c:v>
                </c:pt>
                <c:pt idx="303">
                  <c:v>796</c:v>
                </c:pt>
                <c:pt idx="304">
                  <c:v>798</c:v>
                </c:pt>
                <c:pt idx="305">
                  <c:v>800</c:v>
                </c:pt>
                <c:pt idx="306">
                  <c:v>802</c:v>
                </c:pt>
                <c:pt idx="307">
                  <c:v>804</c:v>
                </c:pt>
                <c:pt idx="308">
                  <c:v>806</c:v>
                </c:pt>
                <c:pt idx="309">
                  <c:v>808</c:v>
                </c:pt>
                <c:pt idx="310">
                  <c:v>810</c:v>
                </c:pt>
                <c:pt idx="311">
                  <c:v>812</c:v>
                </c:pt>
                <c:pt idx="312">
                  <c:v>814</c:v>
                </c:pt>
                <c:pt idx="313">
                  <c:v>816</c:v>
                </c:pt>
                <c:pt idx="314">
                  <c:v>818</c:v>
                </c:pt>
                <c:pt idx="315">
                  <c:v>820</c:v>
                </c:pt>
              </c:numCache>
            </c:numRef>
          </c:xVal>
          <c:yVal>
            <c:numRef>
              <c:f>transmition3x3!$D$2:$D$317</c:f>
              <c:numCache>
                <c:formatCode>General</c:formatCode>
                <c:ptCount val="316"/>
                <c:pt idx="0">
                  <c:v>0.37492473380478308</c:v>
                </c:pt>
                <c:pt idx="1">
                  <c:v>0.34568539422317501</c:v>
                </c:pt>
                <c:pt idx="2">
                  <c:v>0.32937068007721709</c:v>
                </c:pt>
                <c:pt idx="3">
                  <c:v>0.28710339633236998</c:v>
                </c:pt>
                <c:pt idx="4">
                  <c:v>0.25924569175732493</c:v>
                </c:pt>
                <c:pt idx="5">
                  <c:v>0.20808333735024903</c:v>
                </c:pt>
                <c:pt idx="6">
                  <c:v>0.16037591978812596</c:v>
                </c:pt>
                <c:pt idx="7">
                  <c:v>0.11939766940191401</c:v>
                </c:pt>
                <c:pt idx="8">
                  <c:v>0.106319108938844</c:v>
                </c:pt>
                <c:pt idx="9">
                  <c:v>7.8734294516607323E-2</c:v>
                </c:pt>
                <c:pt idx="10">
                  <c:v>7.9044730813037423E-2</c:v>
                </c:pt>
                <c:pt idx="11">
                  <c:v>7.4936744886452814E-2</c:v>
                </c:pt>
                <c:pt idx="12">
                  <c:v>7.0218379996143721E-2</c:v>
                </c:pt>
                <c:pt idx="13">
                  <c:v>8.6189690711662117E-2</c:v>
                </c:pt>
                <c:pt idx="14">
                  <c:v>7.6870100043808301E-2</c:v>
                </c:pt>
                <c:pt idx="15">
                  <c:v>0.110337873415017</c:v>
                </c:pt>
                <c:pt idx="16">
                  <c:v>9.4779647223233898E-2</c:v>
                </c:pt>
                <c:pt idx="17">
                  <c:v>8.622603731926233E-2</c:v>
                </c:pt>
                <c:pt idx="18">
                  <c:v>8.8852455347296855E-2</c:v>
                </c:pt>
                <c:pt idx="19">
                  <c:v>8.3747843501234528E-2</c:v>
                </c:pt>
                <c:pt idx="20">
                  <c:v>8.1075525168802232E-2</c:v>
                </c:pt>
                <c:pt idx="21">
                  <c:v>5.7331371862952903E-2</c:v>
                </c:pt>
                <c:pt idx="22">
                  <c:v>5.9416972942401426E-2</c:v>
                </c:pt>
                <c:pt idx="23">
                  <c:v>5.8161175930156003E-2</c:v>
                </c:pt>
                <c:pt idx="24">
                  <c:v>6.3847700952372216E-2</c:v>
                </c:pt>
                <c:pt idx="25">
                  <c:v>7.6205887520031698E-2</c:v>
                </c:pt>
                <c:pt idx="26">
                  <c:v>8.6910381295042416E-2</c:v>
                </c:pt>
                <c:pt idx="27">
                  <c:v>0.11877842133151602</c:v>
                </c:pt>
                <c:pt idx="28">
                  <c:v>0.14112775296598098</c:v>
                </c:pt>
                <c:pt idx="29">
                  <c:v>0.34124460648729799</c:v>
                </c:pt>
                <c:pt idx="30">
                  <c:v>1.2566009615311702</c:v>
                </c:pt>
                <c:pt idx="31">
                  <c:v>3.5137945685322607</c:v>
                </c:pt>
                <c:pt idx="32">
                  <c:v>7.3844244296567085</c:v>
                </c:pt>
                <c:pt idx="33">
                  <c:v>12.460494514195503</c:v>
                </c:pt>
                <c:pt idx="34">
                  <c:v>17.939049922933894</c:v>
                </c:pt>
                <c:pt idx="35">
                  <c:v>23.069443029072499</c:v>
                </c:pt>
                <c:pt idx="36">
                  <c:v>27.616084911976703</c:v>
                </c:pt>
                <c:pt idx="37">
                  <c:v>31.4941564438695</c:v>
                </c:pt>
                <c:pt idx="38">
                  <c:v>34.884544502179999</c:v>
                </c:pt>
                <c:pt idx="39">
                  <c:v>37.851162619101594</c:v>
                </c:pt>
                <c:pt idx="40">
                  <c:v>40.484105309497899</c:v>
                </c:pt>
                <c:pt idx="41">
                  <c:v>42.783012580262692</c:v>
                </c:pt>
                <c:pt idx="42">
                  <c:v>44.847000188675594</c:v>
                </c:pt>
                <c:pt idx="43">
                  <c:v>46.679738876975314</c:v>
                </c:pt>
                <c:pt idx="44">
                  <c:v>48.282762938826608</c:v>
                </c:pt>
                <c:pt idx="45">
                  <c:v>49.678330472745905</c:v>
                </c:pt>
                <c:pt idx="46">
                  <c:v>50.872365658644192</c:v>
                </c:pt>
                <c:pt idx="47">
                  <c:v>51.872275854584203</c:v>
                </c:pt>
                <c:pt idx="48">
                  <c:v>52.656356547814099</c:v>
                </c:pt>
                <c:pt idx="49">
                  <c:v>53.257330585899595</c:v>
                </c:pt>
                <c:pt idx="50">
                  <c:v>53.713973463396087</c:v>
                </c:pt>
                <c:pt idx="51">
                  <c:v>54.020575193405307</c:v>
                </c:pt>
                <c:pt idx="52">
                  <c:v>54.306025906991103</c:v>
                </c:pt>
                <c:pt idx="53">
                  <c:v>54.602576346161918</c:v>
                </c:pt>
                <c:pt idx="54">
                  <c:v>54.945129235587203</c:v>
                </c:pt>
                <c:pt idx="55">
                  <c:v>55.377316819558203</c:v>
                </c:pt>
                <c:pt idx="56">
                  <c:v>55.9365816821267</c:v>
                </c:pt>
                <c:pt idx="57">
                  <c:v>56.620729938486505</c:v>
                </c:pt>
                <c:pt idx="58">
                  <c:v>57.38578426096629</c:v>
                </c:pt>
                <c:pt idx="59">
                  <c:v>58.163219439209804</c:v>
                </c:pt>
                <c:pt idx="60">
                  <c:v>58.895290246744402</c:v>
                </c:pt>
                <c:pt idx="61">
                  <c:v>59.504716662808697</c:v>
                </c:pt>
                <c:pt idx="62">
                  <c:v>59.995951896119109</c:v>
                </c:pt>
                <c:pt idx="63">
                  <c:v>60.404166296023597</c:v>
                </c:pt>
                <c:pt idx="64">
                  <c:v>60.761763655340893</c:v>
                </c:pt>
                <c:pt idx="65">
                  <c:v>61.044217525429495</c:v>
                </c:pt>
                <c:pt idx="66">
                  <c:v>61.295671842413704</c:v>
                </c:pt>
                <c:pt idx="67">
                  <c:v>61.545999518271699</c:v>
                </c:pt>
                <c:pt idx="68">
                  <c:v>61.756109934400207</c:v>
                </c:pt>
                <c:pt idx="69">
                  <c:v>61.971292169046791</c:v>
                </c:pt>
                <c:pt idx="70">
                  <c:v>62.16101058455591</c:v>
                </c:pt>
                <c:pt idx="71">
                  <c:v>62.333786728601297</c:v>
                </c:pt>
                <c:pt idx="72">
                  <c:v>62.509239305172102</c:v>
                </c:pt>
                <c:pt idx="73">
                  <c:v>62.682983348790302</c:v>
                </c:pt>
                <c:pt idx="74">
                  <c:v>62.841752946700105</c:v>
                </c:pt>
                <c:pt idx="75">
                  <c:v>63.007565590026097</c:v>
                </c:pt>
                <c:pt idx="76">
                  <c:v>63.147186269834094</c:v>
                </c:pt>
                <c:pt idx="77">
                  <c:v>63.298235173276304</c:v>
                </c:pt>
                <c:pt idx="78">
                  <c:v>63.445186980871505</c:v>
                </c:pt>
                <c:pt idx="79">
                  <c:v>63.590245687664492</c:v>
                </c:pt>
                <c:pt idx="80">
                  <c:v>63.742354395084909</c:v>
                </c:pt>
                <c:pt idx="81">
                  <c:v>63.872381661456288</c:v>
                </c:pt>
                <c:pt idx="82">
                  <c:v>64.007171751334099</c:v>
                </c:pt>
                <c:pt idx="83">
                  <c:v>64.164786408931192</c:v>
                </c:pt>
                <c:pt idx="84">
                  <c:v>64.28663999740408</c:v>
                </c:pt>
                <c:pt idx="85">
                  <c:v>64.435886464165506</c:v>
                </c:pt>
                <c:pt idx="86">
                  <c:v>64.580941199981567</c:v>
                </c:pt>
                <c:pt idx="87">
                  <c:v>64.619526222294979</c:v>
                </c:pt>
                <c:pt idx="88">
                  <c:v>64.858356926608977</c:v>
                </c:pt>
                <c:pt idx="89">
                  <c:v>65.018067587767703</c:v>
                </c:pt>
                <c:pt idx="90">
                  <c:v>65.098070337879577</c:v>
                </c:pt>
                <c:pt idx="91">
                  <c:v>65.191913054764782</c:v>
                </c:pt>
                <c:pt idx="92">
                  <c:v>65.318012117166575</c:v>
                </c:pt>
                <c:pt idx="93">
                  <c:v>65.402979601342309</c:v>
                </c:pt>
                <c:pt idx="94">
                  <c:v>65.511070662658099</c:v>
                </c:pt>
                <c:pt idx="95">
                  <c:v>65.598594026575881</c:v>
                </c:pt>
                <c:pt idx="96">
                  <c:v>65.709317012497579</c:v>
                </c:pt>
                <c:pt idx="97">
                  <c:v>65.783236143562789</c:v>
                </c:pt>
                <c:pt idx="98">
                  <c:v>65.864180410256779</c:v>
                </c:pt>
                <c:pt idx="99">
                  <c:v>65.961445012349003</c:v>
                </c:pt>
                <c:pt idx="100">
                  <c:v>66.024048091307705</c:v>
                </c:pt>
                <c:pt idx="101">
                  <c:v>66.126195256757086</c:v>
                </c:pt>
                <c:pt idx="102">
                  <c:v>66.149432552718665</c:v>
                </c:pt>
                <c:pt idx="103">
                  <c:v>66.254101477503681</c:v>
                </c:pt>
                <c:pt idx="104">
                  <c:v>66.34961068161941</c:v>
                </c:pt>
                <c:pt idx="105">
                  <c:v>66.34961068161941</c:v>
                </c:pt>
                <c:pt idx="106">
                  <c:v>66.459266233708604</c:v>
                </c:pt>
                <c:pt idx="107">
                  <c:v>66.566764171057102</c:v>
                </c:pt>
                <c:pt idx="108">
                  <c:v>66.590156286605804</c:v>
                </c:pt>
                <c:pt idx="109">
                  <c:v>66.702552917150385</c:v>
                </c:pt>
                <c:pt idx="110">
                  <c:v>66.733026305923602</c:v>
                </c:pt>
                <c:pt idx="111">
                  <c:v>66.822182213278268</c:v>
                </c:pt>
                <c:pt idx="112">
                  <c:v>66.862106304563085</c:v>
                </c:pt>
                <c:pt idx="113">
                  <c:v>66.911457233705704</c:v>
                </c:pt>
                <c:pt idx="114">
                  <c:v>66.984375187466384</c:v>
                </c:pt>
                <c:pt idx="115">
                  <c:v>67.097437214799669</c:v>
                </c:pt>
                <c:pt idx="116">
                  <c:v>67.113941363866388</c:v>
                </c:pt>
                <c:pt idx="117">
                  <c:v>67.130449572506066</c:v>
                </c:pt>
                <c:pt idx="118">
                  <c:v>67.172917899748484</c:v>
                </c:pt>
                <c:pt idx="119">
                  <c:v>67.246120784932629</c:v>
                </c:pt>
                <c:pt idx="120">
                  <c:v>67.321768730184871</c:v>
                </c:pt>
                <c:pt idx="121">
                  <c:v>67.302848769530385</c:v>
                </c:pt>
                <c:pt idx="122">
                  <c:v>67.447247879549906</c:v>
                </c:pt>
                <c:pt idx="123">
                  <c:v>67.442508573789965</c:v>
                </c:pt>
                <c:pt idx="124">
                  <c:v>67.487545427341118</c:v>
                </c:pt>
                <c:pt idx="125">
                  <c:v>67.534985132738584</c:v>
                </c:pt>
                <c:pt idx="126">
                  <c:v>67.572960905968699</c:v>
                </c:pt>
                <c:pt idx="127">
                  <c:v>67.594331661835696</c:v>
                </c:pt>
                <c:pt idx="128">
                  <c:v>67.596706607433489</c:v>
                </c:pt>
                <c:pt idx="129">
                  <c:v>67.620460653335599</c:v>
                </c:pt>
                <c:pt idx="130">
                  <c:v>67.684638280686087</c:v>
                </c:pt>
                <c:pt idx="131">
                  <c:v>67.706044355856591</c:v>
                </c:pt>
                <c:pt idx="132">
                  <c:v>67.770303209494386</c:v>
                </c:pt>
                <c:pt idx="133">
                  <c:v>67.8370064386081</c:v>
                </c:pt>
                <c:pt idx="134">
                  <c:v>67.896618369647413</c:v>
                </c:pt>
                <c:pt idx="135">
                  <c:v>67.958670347660487</c:v>
                </c:pt>
                <c:pt idx="136">
                  <c:v>67.946732872276485</c:v>
                </c:pt>
                <c:pt idx="137">
                  <c:v>68.03751030222908</c:v>
                </c:pt>
                <c:pt idx="138">
                  <c:v>68.090121078454587</c:v>
                </c:pt>
                <c:pt idx="139">
                  <c:v>68.085336600018991</c:v>
                </c:pt>
                <c:pt idx="140">
                  <c:v>68.109262354571683</c:v>
                </c:pt>
                <c:pt idx="141">
                  <c:v>68.14277253655915</c:v>
                </c:pt>
                <c:pt idx="142">
                  <c:v>68.214635597980703</c:v>
                </c:pt>
                <c:pt idx="143">
                  <c:v>68.23860678927862</c:v>
                </c:pt>
                <c:pt idx="144">
                  <c:v>68.329774165339487</c:v>
                </c:pt>
                <c:pt idx="145">
                  <c:v>68.382610937910698</c:v>
                </c:pt>
                <c:pt idx="146">
                  <c:v>68.315371223125965</c:v>
                </c:pt>
                <c:pt idx="147">
                  <c:v>67.629964608795703</c:v>
                </c:pt>
                <c:pt idx="148">
                  <c:v>67.937184401763318</c:v>
                </c:pt>
                <c:pt idx="149">
                  <c:v>67.996884364426279</c:v>
                </c:pt>
                <c:pt idx="150">
                  <c:v>68.531734488174493</c:v>
                </c:pt>
                <c:pt idx="151">
                  <c:v>68.587137172282965</c:v>
                </c:pt>
                <c:pt idx="152">
                  <c:v>68.591956913142695</c:v>
                </c:pt>
                <c:pt idx="153">
                  <c:v>68.712560571381303</c:v>
                </c:pt>
                <c:pt idx="154">
                  <c:v>68.673944347031565</c:v>
                </c:pt>
                <c:pt idx="155">
                  <c:v>68.804361153844368</c:v>
                </c:pt>
                <c:pt idx="156">
                  <c:v>68.840631978502898</c:v>
                </c:pt>
                <c:pt idx="157">
                  <c:v>68.884182208019482</c:v>
                </c:pt>
                <c:pt idx="158">
                  <c:v>68.942292040701503</c:v>
                </c:pt>
                <c:pt idx="159">
                  <c:v>68.966518936535991</c:v>
                </c:pt>
                <c:pt idx="160">
                  <c:v>69.053806275065583</c:v>
                </c:pt>
                <c:pt idx="161">
                  <c:v>69.082926597684775</c:v>
                </c:pt>
                <c:pt idx="162">
                  <c:v>69.155781141350474</c:v>
                </c:pt>
                <c:pt idx="163">
                  <c:v>69.194668308601791</c:v>
                </c:pt>
                <c:pt idx="164">
                  <c:v>69.260339994278695</c:v>
                </c:pt>
                <c:pt idx="165">
                  <c:v>69.294416513646098</c:v>
                </c:pt>
                <c:pt idx="166">
                  <c:v>69.377243592045104</c:v>
                </c:pt>
                <c:pt idx="167">
                  <c:v>69.455288925571281</c:v>
                </c:pt>
                <c:pt idx="168">
                  <c:v>69.516322926201781</c:v>
                </c:pt>
                <c:pt idx="169">
                  <c:v>69.636105192036666</c:v>
                </c:pt>
                <c:pt idx="170">
                  <c:v>69.682606888633089</c:v>
                </c:pt>
                <c:pt idx="171">
                  <c:v>69.758544752148481</c:v>
                </c:pt>
                <c:pt idx="172">
                  <c:v>69.829658315260986</c:v>
                </c:pt>
                <c:pt idx="173">
                  <c:v>69.846834516587776</c:v>
                </c:pt>
                <c:pt idx="174">
                  <c:v>69.932778917202285</c:v>
                </c:pt>
                <c:pt idx="175">
                  <c:v>69.93769321871531</c:v>
                </c:pt>
                <c:pt idx="176">
                  <c:v>70.033591152324774</c:v>
                </c:pt>
                <c:pt idx="177">
                  <c:v>70.112374838394274</c:v>
                </c:pt>
                <c:pt idx="178">
                  <c:v>70.072971923207589</c:v>
                </c:pt>
                <c:pt idx="179">
                  <c:v>70.146870564220492</c:v>
                </c:pt>
                <c:pt idx="180">
                  <c:v>70.173986254836265</c:v>
                </c:pt>
                <c:pt idx="181">
                  <c:v>70.272677154585864</c:v>
                </c:pt>
                <c:pt idx="182">
                  <c:v>70.257864676122296</c:v>
                </c:pt>
                <c:pt idx="183">
                  <c:v>70.294901727957495</c:v>
                </c:pt>
                <c:pt idx="184">
                  <c:v>70.383870331544372</c:v>
                </c:pt>
                <c:pt idx="185">
                  <c:v>70.515056845874</c:v>
                </c:pt>
                <c:pt idx="186">
                  <c:v>70.492762667830405</c:v>
                </c:pt>
                <c:pt idx="187">
                  <c:v>70.606784790165293</c:v>
                </c:pt>
                <c:pt idx="188">
                  <c:v>70.825428216984761</c:v>
                </c:pt>
                <c:pt idx="189">
                  <c:v>70.930019317194791</c:v>
                </c:pt>
                <c:pt idx="190">
                  <c:v>71.039756611831791</c:v>
                </c:pt>
                <c:pt idx="191">
                  <c:v>70.626633542700986</c:v>
                </c:pt>
                <c:pt idx="192">
                  <c:v>70.460572409402403</c:v>
                </c:pt>
                <c:pt idx="193">
                  <c:v>69.942607865565094</c:v>
                </c:pt>
                <c:pt idx="194">
                  <c:v>69.233577342597385</c:v>
                </c:pt>
                <c:pt idx="195">
                  <c:v>68.905967653282403</c:v>
                </c:pt>
                <c:pt idx="196">
                  <c:v>68.15474445390339</c:v>
                </c:pt>
                <c:pt idx="197">
                  <c:v>69.592079578803791</c:v>
                </c:pt>
                <c:pt idx="198">
                  <c:v>69.844380514899285</c:v>
                </c:pt>
                <c:pt idx="199">
                  <c:v>70.574542463958281</c:v>
                </c:pt>
                <c:pt idx="200">
                  <c:v>71.097186840675406</c:v>
                </c:pt>
                <c:pt idx="201">
                  <c:v>71.455296200930903</c:v>
                </c:pt>
                <c:pt idx="202">
                  <c:v>71.247223459868835</c:v>
                </c:pt>
                <c:pt idx="203">
                  <c:v>71.227200298118419</c:v>
                </c:pt>
                <c:pt idx="204">
                  <c:v>71.442744515691984</c:v>
                </c:pt>
                <c:pt idx="205">
                  <c:v>71.387543288478497</c:v>
                </c:pt>
                <c:pt idx="206">
                  <c:v>71.46031749245779</c:v>
                </c:pt>
                <c:pt idx="207">
                  <c:v>71.382527110565675</c:v>
                </c:pt>
                <c:pt idx="208">
                  <c:v>71.047244879606097</c:v>
                </c:pt>
                <c:pt idx="209">
                  <c:v>71.606088539444571</c:v>
                </c:pt>
                <c:pt idx="210">
                  <c:v>71.648870859936068</c:v>
                </c:pt>
                <c:pt idx="211">
                  <c:v>71.518087712719876</c:v>
                </c:pt>
                <c:pt idx="212">
                  <c:v>71.598541370428165</c:v>
                </c:pt>
                <c:pt idx="213">
                  <c:v>71.465339136839873</c:v>
                </c:pt>
                <c:pt idx="214">
                  <c:v>71.430195035255394</c:v>
                </c:pt>
                <c:pt idx="215">
                  <c:v>71.709312949310913</c:v>
                </c:pt>
                <c:pt idx="216">
                  <c:v>71.691678741479592</c:v>
                </c:pt>
                <c:pt idx="217">
                  <c:v>71.787459451898414</c:v>
                </c:pt>
                <c:pt idx="218">
                  <c:v>71.724431436879485</c:v>
                </c:pt>
                <c:pt idx="219">
                  <c:v>71.679085533786761</c:v>
                </c:pt>
                <c:pt idx="220">
                  <c:v>71.742073700985202</c:v>
                </c:pt>
                <c:pt idx="221">
                  <c:v>71.704274161657096</c:v>
                </c:pt>
                <c:pt idx="222">
                  <c:v>71.908628540660104</c:v>
                </c:pt>
                <c:pt idx="223">
                  <c:v>71.984463056885303</c:v>
                </c:pt>
                <c:pt idx="224">
                  <c:v>71.842969918819307</c:v>
                </c:pt>
                <c:pt idx="225">
                  <c:v>72.035063826241881</c:v>
                </c:pt>
                <c:pt idx="226">
                  <c:v>72.090765756052591</c:v>
                </c:pt>
                <c:pt idx="227">
                  <c:v>72.085700164910989</c:v>
                </c:pt>
                <c:pt idx="228">
                  <c:v>72.214983995806207</c:v>
                </c:pt>
                <c:pt idx="229">
                  <c:v>72.321627115627891</c:v>
                </c:pt>
                <c:pt idx="230">
                  <c:v>71.875791732336353</c:v>
                </c:pt>
                <c:pt idx="231">
                  <c:v>72.301302005855689</c:v>
                </c:pt>
                <c:pt idx="232">
                  <c:v>73.740537490365114</c:v>
                </c:pt>
                <c:pt idx="233">
                  <c:v>68.505253374461091</c:v>
                </c:pt>
                <c:pt idx="234">
                  <c:v>75.746751743060202</c:v>
                </c:pt>
                <c:pt idx="235">
                  <c:v>72.550678690642499</c:v>
                </c:pt>
                <c:pt idx="236">
                  <c:v>72.558326224012006</c:v>
                </c:pt>
                <c:pt idx="237">
                  <c:v>72.456425360271894</c:v>
                </c:pt>
                <c:pt idx="238">
                  <c:v>72.408072595371081</c:v>
                </c:pt>
                <c:pt idx="239">
                  <c:v>72.652712109856054</c:v>
                </c:pt>
                <c:pt idx="240">
                  <c:v>72.627190310067988</c:v>
                </c:pt>
                <c:pt idx="241">
                  <c:v>72.573623709204597</c:v>
                </c:pt>
                <c:pt idx="242">
                  <c:v>72.520096616694985</c:v>
                </c:pt>
                <c:pt idx="243">
                  <c:v>72.532837580559075</c:v>
                </c:pt>
                <c:pt idx="244">
                  <c:v>72.890494815582386</c:v>
                </c:pt>
                <c:pt idx="245">
                  <c:v>72.767671240506104</c:v>
                </c:pt>
                <c:pt idx="246">
                  <c:v>72.632293952690986</c:v>
                </c:pt>
                <c:pt idx="247">
                  <c:v>72.990441604086399</c:v>
                </c:pt>
                <c:pt idx="248">
                  <c:v>72.461517002936404</c:v>
                </c:pt>
                <c:pt idx="249">
                  <c:v>72.668029494442294</c:v>
                </c:pt>
                <c:pt idx="250">
                  <c:v>72.905862331940099</c:v>
                </c:pt>
                <c:pt idx="251">
                  <c:v>72.601677475702502</c:v>
                </c:pt>
                <c:pt idx="252">
                  <c:v>72.596575984402904</c:v>
                </c:pt>
                <c:pt idx="253">
                  <c:v>73.075118998016691</c:v>
                </c:pt>
                <c:pt idx="254">
                  <c:v>72.548129691976428</c:v>
                </c:pt>
                <c:pt idx="255">
                  <c:v>72.803473388727681</c:v>
                </c:pt>
                <c:pt idx="256">
                  <c:v>73.283380231227781</c:v>
                </c:pt>
                <c:pt idx="257">
                  <c:v>72.882812272166277</c:v>
                </c:pt>
                <c:pt idx="258">
                  <c:v>73.432870122091472</c:v>
                </c:pt>
                <c:pt idx="259">
                  <c:v>72.795800017232892</c:v>
                </c:pt>
                <c:pt idx="260">
                  <c:v>73.280805489794304</c:v>
                </c:pt>
                <c:pt idx="261">
                  <c:v>73.340047435851588</c:v>
                </c:pt>
                <c:pt idx="262">
                  <c:v>73.270507428639192</c:v>
                </c:pt>
                <c:pt idx="263">
                  <c:v>72.926357393769067</c:v>
                </c:pt>
                <c:pt idx="264">
                  <c:v>73.52839363892609</c:v>
                </c:pt>
                <c:pt idx="265">
                  <c:v>73.311708358336588</c:v>
                </c:pt>
                <c:pt idx="266">
                  <c:v>73.291104998326617</c:v>
                </c:pt>
                <c:pt idx="267">
                  <c:v>73.618868085809481</c:v>
                </c:pt>
                <c:pt idx="268">
                  <c:v>73.46383711702137</c:v>
                </c:pt>
                <c:pt idx="269">
                  <c:v>73.668029397431567</c:v>
                </c:pt>
                <c:pt idx="270">
                  <c:v>73.90394173995648</c:v>
                </c:pt>
                <c:pt idx="271">
                  <c:v>73.466418289321993</c:v>
                </c:pt>
                <c:pt idx="272">
                  <c:v>73.997478117909068</c:v>
                </c:pt>
                <c:pt idx="273">
                  <c:v>73.849433463751481</c:v>
                </c:pt>
                <c:pt idx="274">
                  <c:v>73.7457193698868</c:v>
                </c:pt>
                <c:pt idx="275">
                  <c:v>73.443191003082305</c:v>
                </c:pt>
                <c:pt idx="276">
                  <c:v>73.968885004847195</c:v>
                </c:pt>
                <c:pt idx="277">
                  <c:v>73.839055494009102</c:v>
                </c:pt>
                <c:pt idx="278">
                  <c:v>73.987079343634079</c:v>
                </c:pt>
                <c:pt idx="279">
                  <c:v>74.023481448249782</c:v>
                </c:pt>
                <c:pt idx="280">
                  <c:v>74.370195952845492</c:v>
                </c:pt>
                <c:pt idx="281">
                  <c:v>73.940302940352595</c:v>
                </c:pt>
                <c:pt idx="282">
                  <c:v>74.338846903144386</c:v>
                </c:pt>
                <c:pt idx="283">
                  <c:v>74.477404986957794</c:v>
                </c:pt>
                <c:pt idx="284">
                  <c:v>74.023481448249782</c:v>
                </c:pt>
                <c:pt idx="285">
                  <c:v>74.417244316723881</c:v>
                </c:pt>
                <c:pt idx="286">
                  <c:v>73.782002723889576</c:v>
                </c:pt>
                <c:pt idx="287">
                  <c:v>74.603114398664388</c:v>
                </c:pt>
                <c:pt idx="288">
                  <c:v>73.605936352138372</c:v>
                </c:pt>
                <c:pt idx="289">
                  <c:v>74.86832133987248</c:v>
                </c:pt>
                <c:pt idx="290">
                  <c:v>74.234445477380007</c:v>
                </c:pt>
                <c:pt idx="291">
                  <c:v>74.111961141272019</c:v>
                </c:pt>
                <c:pt idx="292">
                  <c:v>74.323177334069271</c:v>
                </c:pt>
                <c:pt idx="293">
                  <c:v>74.39371641547109</c:v>
                </c:pt>
                <c:pt idx="294">
                  <c:v>74.815730359049866</c:v>
                </c:pt>
                <c:pt idx="295">
                  <c:v>74.487872675774781</c:v>
                </c:pt>
                <c:pt idx="296">
                  <c:v>74.195332754586062</c:v>
                </c:pt>
                <c:pt idx="297">
                  <c:v>74.317954878394602</c:v>
                </c:pt>
                <c:pt idx="298">
                  <c:v>74.605735599788275</c:v>
                </c:pt>
                <c:pt idx="299">
                  <c:v>74.84728051280068</c:v>
                </c:pt>
                <c:pt idx="300">
                  <c:v>74.114565085589902</c:v>
                </c:pt>
                <c:pt idx="301">
                  <c:v>74.542852184043099</c:v>
                </c:pt>
                <c:pt idx="302">
                  <c:v>75.269222788726793</c:v>
                </c:pt>
                <c:pt idx="303">
                  <c:v>73.841649849711416</c:v>
                </c:pt>
                <c:pt idx="304">
                  <c:v>75.06322961180723</c:v>
                </c:pt>
                <c:pt idx="305">
                  <c:v>74.563807431201099</c:v>
                </c:pt>
                <c:pt idx="306">
                  <c:v>74.655555923191585</c:v>
                </c:pt>
                <c:pt idx="307">
                  <c:v>74.820987794298389</c:v>
                </c:pt>
                <c:pt idx="308">
                  <c:v>75.473129495571115</c:v>
                </c:pt>
                <c:pt idx="309">
                  <c:v>74.532376769023685</c:v>
                </c:pt>
                <c:pt idx="310">
                  <c:v>74.755296399472201</c:v>
                </c:pt>
                <c:pt idx="311">
                  <c:v>74.666048650858386</c:v>
                </c:pt>
                <c:pt idx="312">
                  <c:v>75.390970840641089</c:v>
                </c:pt>
                <c:pt idx="313">
                  <c:v>74.621464740674199</c:v>
                </c:pt>
                <c:pt idx="314">
                  <c:v>74.794704312030788</c:v>
                </c:pt>
                <c:pt idx="315">
                  <c:v>75.499651382100694</c:v>
                </c:pt>
              </c:numCache>
            </c:numRef>
          </c:yVal>
        </c:ser>
        <c:ser>
          <c:idx val="3"/>
          <c:order val="3"/>
          <c:tx>
            <c:strRef>
              <c:f>transmition3x3!$E$1</c:f>
              <c:strCache>
                <c:ptCount val="1"/>
                <c:pt idx="0">
                  <c:v>par2</c:v>
                </c:pt>
              </c:strCache>
            </c:strRef>
          </c:tx>
          <c:spPr>
            <a:ln w="12700">
              <a:solidFill>
                <a:srgbClr val="00FFFF"/>
              </a:solidFill>
              <a:prstDash val="solid"/>
            </a:ln>
          </c:spPr>
          <c:marker>
            <c:symbol val="none"/>
          </c:marker>
          <c:xVal>
            <c:numRef>
              <c:f>transmition3x3!$A$2:$A$317</c:f>
              <c:numCache>
                <c:formatCode>General</c:formatCode>
                <c:ptCount val="316"/>
                <c:pt idx="0">
                  <c:v>190</c:v>
                </c:pt>
                <c:pt idx="1">
                  <c:v>192</c:v>
                </c:pt>
                <c:pt idx="2">
                  <c:v>194</c:v>
                </c:pt>
                <c:pt idx="3">
                  <c:v>196</c:v>
                </c:pt>
                <c:pt idx="4">
                  <c:v>198</c:v>
                </c:pt>
                <c:pt idx="5">
                  <c:v>200</c:v>
                </c:pt>
                <c:pt idx="6">
                  <c:v>202</c:v>
                </c:pt>
                <c:pt idx="7">
                  <c:v>204</c:v>
                </c:pt>
                <c:pt idx="8">
                  <c:v>206</c:v>
                </c:pt>
                <c:pt idx="9">
                  <c:v>208</c:v>
                </c:pt>
                <c:pt idx="10">
                  <c:v>210</c:v>
                </c:pt>
                <c:pt idx="11">
                  <c:v>212</c:v>
                </c:pt>
                <c:pt idx="12">
                  <c:v>214</c:v>
                </c:pt>
                <c:pt idx="13">
                  <c:v>216</c:v>
                </c:pt>
                <c:pt idx="14">
                  <c:v>218</c:v>
                </c:pt>
                <c:pt idx="15">
                  <c:v>220</c:v>
                </c:pt>
                <c:pt idx="16">
                  <c:v>222</c:v>
                </c:pt>
                <c:pt idx="17">
                  <c:v>224</c:v>
                </c:pt>
                <c:pt idx="18">
                  <c:v>226</c:v>
                </c:pt>
                <c:pt idx="19">
                  <c:v>228</c:v>
                </c:pt>
                <c:pt idx="20">
                  <c:v>230</c:v>
                </c:pt>
                <c:pt idx="21">
                  <c:v>232</c:v>
                </c:pt>
                <c:pt idx="22">
                  <c:v>234</c:v>
                </c:pt>
                <c:pt idx="23">
                  <c:v>236</c:v>
                </c:pt>
                <c:pt idx="24">
                  <c:v>238</c:v>
                </c:pt>
                <c:pt idx="25">
                  <c:v>240</c:v>
                </c:pt>
                <c:pt idx="26">
                  <c:v>242</c:v>
                </c:pt>
                <c:pt idx="27">
                  <c:v>244</c:v>
                </c:pt>
                <c:pt idx="28">
                  <c:v>246</c:v>
                </c:pt>
                <c:pt idx="29">
                  <c:v>248</c:v>
                </c:pt>
                <c:pt idx="30">
                  <c:v>250</c:v>
                </c:pt>
                <c:pt idx="31">
                  <c:v>252</c:v>
                </c:pt>
                <c:pt idx="32">
                  <c:v>254</c:v>
                </c:pt>
                <c:pt idx="33">
                  <c:v>256</c:v>
                </c:pt>
                <c:pt idx="34">
                  <c:v>258</c:v>
                </c:pt>
                <c:pt idx="35">
                  <c:v>260</c:v>
                </c:pt>
                <c:pt idx="36">
                  <c:v>262</c:v>
                </c:pt>
                <c:pt idx="37">
                  <c:v>264</c:v>
                </c:pt>
                <c:pt idx="38">
                  <c:v>266</c:v>
                </c:pt>
                <c:pt idx="39">
                  <c:v>268</c:v>
                </c:pt>
                <c:pt idx="40">
                  <c:v>270</c:v>
                </c:pt>
                <c:pt idx="41">
                  <c:v>272</c:v>
                </c:pt>
                <c:pt idx="42">
                  <c:v>274</c:v>
                </c:pt>
                <c:pt idx="43">
                  <c:v>276</c:v>
                </c:pt>
                <c:pt idx="44">
                  <c:v>278</c:v>
                </c:pt>
                <c:pt idx="45">
                  <c:v>280</c:v>
                </c:pt>
                <c:pt idx="46">
                  <c:v>282</c:v>
                </c:pt>
                <c:pt idx="47">
                  <c:v>284</c:v>
                </c:pt>
                <c:pt idx="48">
                  <c:v>286</c:v>
                </c:pt>
                <c:pt idx="49">
                  <c:v>288</c:v>
                </c:pt>
                <c:pt idx="50">
                  <c:v>290</c:v>
                </c:pt>
                <c:pt idx="51">
                  <c:v>292</c:v>
                </c:pt>
                <c:pt idx="52">
                  <c:v>294</c:v>
                </c:pt>
                <c:pt idx="53">
                  <c:v>296</c:v>
                </c:pt>
                <c:pt idx="54">
                  <c:v>298</c:v>
                </c:pt>
                <c:pt idx="55">
                  <c:v>300</c:v>
                </c:pt>
                <c:pt idx="56">
                  <c:v>302</c:v>
                </c:pt>
                <c:pt idx="57">
                  <c:v>304</c:v>
                </c:pt>
                <c:pt idx="58">
                  <c:v>306</c:v>
                </c:pt>
                <c:pt idx="59">
                  <c:v>308</c:v>
                </c:pt>
                <c:pt idx="60">
                  <c:v>310</c:v>
                </c:pt>
                <c:pt idx="61">
                  <c:v>312</c:v>
                </c:pt>
                <c:pt idx="62">
                  <c:v>314</c:v>
                </c:pt>
                <c:pt idx="63">
                  <c:v>316</c:v>
                </c:pt>
                <c:pt idx="64">
                  <c:v>318</c:v>
                </c:pt>
                <c:pt idx="65">
                  <c:v>320</c:v>
                </c:pt>
                <c:pt idx="66">
                  <c:v>322</c:v>
                </c:pt>
                <c:pt idx="67">
                  <c:v>324</c:v>
                </c:pt>
                <c:pt idx="68">
                  <c:v>326</c:v>
                </c:pt>
                <c:pt idx="69">
                  <c:v>328</c:v>
                </c:pt>
                <c:pt idx="70">
                  <c:v>330</c:v>
                </c:pt>
                <c:pt idx="71">
                  <c:v>332</c:v>
                </c:pt>
                <c:pt idx="72">
                  <c:v>334</c:v>
                </c:pt>
                <c:pt idx="73">
                  <c:v>336</c:v>
                </c:pt>
                <c:pt idx="74">
                  <c:v>338</c:v>
                </c:pt>
                <c:pt idx="75">
                  <c:v>340</c:v>
                </c:pt>
                <c:pt idx="76">
                  <c:v>342</c:v>
                </c:pt>
                <c:pt idx="77">
                  <c:v>344</c:v>
                </c:pt>
                <c:pt idx="78">
                  <c:v>346</c:v>
                </c:pt>
                <c:pt idx="79">
                  <c:v>348</c:v>
                </c:pt>
                <c:pt idx="80">
                  <c:v>350</c:v>
                </c:pt>
                <c:pt idx="81">
                  <c:v>352</c:v>
                </c:pt>
                <c:pt idx="82">
                  <c:v>354</c:v>
                </c:pt>
                <c:pt idx="83">
                  <c:v>356</c:v>
                </c:pt>
                <c:pt idx="84">
                  <c:v>358</c:v>
                </c:pt>
                <c:pt idx="85">
                  <c:v>360</c:v>
                </c:pt>
                <c:pt idx="86">
                  <c:v>362</c:v>
                </c:pt>
                <c:pt idx="87">
                  <c:v>364</c:v>
                </c:pt>
                <c:pt idx="88">
                  <c:v>366</c:v>
                </c:pt>
                <c:pt idx="89">
                  <c:v>368</c:v>
                </c:pt>
                <c:pt idx="90">
                  <c:v>370</c:v>
                </c:pt>
                <c:pt idx="91">
                  <c:v>372</c:v>
                </c:pt>
                <c:pt idx="92">
                  <c:v>374</c:v>
                </c:pt>
                <c:pt idx="93">
                  <c:v>376</c:v>
                </c:pt>
                <c:pt idx="94">
                  <c:v>378</c:v>
                </c:pt>
                <c:pt idx="95">
                  <c:v>380</c:v>
                </c:pt>
                <c:pt idx="96">
                  <c:v>382</c:v>
                </c:pt>
                <c:pt idx="97">
                  <c:v>384</c:v>
                </c:pt>
                <c:pt idx="98">
                  <c:v>386</c:v>
                </c:pt>
                <c:pt idx="99">
                  <c:v>388</c:v>
                </c:pt>
                <c:pt idx="100">
                  <c:v>390</c:v>
                </c:pt>
                <c:pt idx="101">
                  <c:v>392</c:v>
                </c:pt>
                <c:pt idx="102">
                  <c:v>394</c:v>
                </c:pt>
                <c:pt idx="103">
                  <c:v>396</c:v>
                </c:pt>
                <c:pt idx="104">
                  <c:v>398</c:v>
                </c:pt>
                <c:pt idx="105">
                  <c:v>400</c:v>
                </c:pt>
                <c:pt idx="106">
                  <c:v>402</c:v>
                </c:pt>
                <c:pt idx="107">
                  <c:v>404</c:v>
                </c:pt>
                <c:pt idx="108">
                  <c:v>406</c:v>
                </c:pt>
                <c:pt idx="109">
                  <c:v>408</c:v>
                </c:pt>
                <c:pt idx="110">
                  <c:v>410</c:v>
                </c:pt>
                <c:pt idx="111">
                  <c:v>412</c:v>
                </c:pt>
                <c:pt idx="112">
                  <c:v>414</c:v>
                </c:pt>
                <c:pt idx="113">
                  <c:v>416</c:v>
                </c:pt>
                <c:pt idx="114">
                  <c:v>418</c:v>
                </c:pt>
                <c:pt idx="115">
                  <c:v>420</c:v>
                </c:pt>
                <c:pt idx="116">
                  <c:v>422</c:v>
                </c:pt>
                <c:pt idx="117">
                  <c:v>424</c:v>
                </c:pt>
                <c:pt idx="118">
                  <c:v>426</c:v>
                </c:pt>
                <c:pt idx="119">
                  <c:v>428</c:v>
                </c:pt>
                <c:pt idx="120">
                  <c:v>430</c:v>
                </c:pt>
                <c:pt idx="121">
                  <c:v>432</c:v>
                </c:pt>
                <c:pt idx="122">
                  <c:v>434</c:v>
                </c:pt>
                <c:pt idx="123">
                  <c:v>436</c:v>
                </c:pt>
                <c:pt idx="124">
                  <c:v>438</c:v>
                </c:pt>
                <c:pt idx="125">
                  <c:v>440</c:v>
                </c:pt>
                <c:pt idx="126">
                  <c:v>442</c:v>
                </c:pt>
                <c:pt idx="127">
                  <c:v>444</c:v>
                </c:pt>
                <c:pt idx="128">
                  <c:v>446</c:v>
                </c:pt>
                <c:pt idx="129">
                  <c:v>448</c:v>
                </c:pt>
                <c:pt idx="130">
                  <c:v>450</c:v>
                </c:pt>
                <c:pt idx="131">
                  <c:v>452</c:v>
                </c:pt>
                <c:pt idx="132">
                  <c:v>454</c:v>
                </c:pt>
                <c:pt idx="133">
                  <c:v>456</c:v>
                </c:pt>
                <c:pt idx="134">
                  <c:v>458</c:v>
                </c:pt>
                <c:pt idx="135">
                  <c:v>460</c:v>
                </c:pt>
                <c:pt idx="136">
                  <c:v>462</c:v>
                </c:pt>
                <c:pt idx="137">
                  <c:v>464</c:v>
                </c:pt>
                <c:pt idx="138">
                  <c:v>466</c:v>
                </c:pt>
                <c:pt idx="139">
                  <c:v>468</c:v>
                </c:pt>
                <c:pt idx="140">
                  <c:v>470</c:v>
                </c:pt>
                <c:pt idx="141">
                  <c:v>472</c:v>
                </c:pt>
                <c:pt idx="142">
                  <c:v>474</c:v>
                </c:pt>
                <c:pt idx="143">
                  <c:v>476</c:v>
                </c:pt>
                <c:pt idx="144">
                  <c:v>478</c:v>
                </c:pt>
                <c:pt idx="145">
                  <c:v>480</c:v>
                </c:pt>
                <c:pt idx="146">
                  <c:v>482</c:v>
                </c:pt>
                <c:pt idx="147">
                  <c:v>484</c:v>
                </c:pt>
                <c:pt idx="148">
                  <c:v>486</c:v>
                </c:pt>
                <c:pt idx="149">
                  <c:v>488</c:v>
                </c:pt>
                <c:pt idx="150">
                  <c:v>490</c:v>
                </c:pt>
                <c:pt idx="151">
                  <c:v>492</c:v>
                </c:pt>
                <c:pt idx="152">
                  <c:v>494</c:v>
                </c:pt>
                <c:pt idx="153">
                  <c:v>496</c:v>
                </c:pt>
                <c:pt idx="154">
                  <c:v>498</c:v>
                </c:pt>
                <c:pt idx="155">
                  <c:v>500</c:v>
                </c:pt>
                <c:pt idx="156">
                  <c:v>502</c:v>
                </c:pt>
                <c:pt idx="157">
                  <c:v>504</c:v>
                </c:pt>
                <c:pt idx="158">
                  <c:v>506</c:v>
                </c:pt>
                <c:pt idx="159">
                  <c:v>508</c:v>
                </c:pt>
                <c:pt idx="160">
                  <c:v>510</c:v>
                </c:pt>
                <c:pt idx="161">
                  <c:v>512</c:v>
                </c:pt>
                <c:pt idx="162">
                  <c:v>514</c:v>
                </c:pt>
                <c:pt idx="163">
                  <c:v>516</c:v>
                </c:pt>
                <c:pt idx="164">
                  <c:v>518</c:v>
                </c:pt>
                <c:pt idx="165">
                  <c:v>520</c:v>
                </c:pt>
                <c:pt idx="166">
                  <c:v>522</c:v>
                </c:pt>
                <c:pt idx="167">
                  <c:v>524</c:v>
                </c:pt>
                <c:pt idx="168">
                  <c:v>526</c:v>
                </c:pt>
                <c:pt idx="169">
                  <c:v>528</c:v>
                </c:pt>
                <c:pt idx="170">
                  <c:v>530</c:v>
                </c:pt>
                <c:pt idx="171">
                  <c:v>532</c:v>
                </c:pt>
                <c:pt idx="172">
                  <c:v>534</c:v>
                </c:pt>
                <c:pt idx="173">
                  <c:v>536</c:v>
                </c:pt>
                <c:pt idx="174">
                  <c:v>538</c:v>
                </c:pt>
                <c:pt idx="175">
                  <c:v>540</c:v>
                </c:pt>
                <c:pt idx="176">
                  <c:v>542</c:v>
                </c:pt>
                <c:pt idx="177">
                  <c:v>544</c:v>
                </c:pt>
                <c:pt idx="178">
                  <c:v>546</c:v>
                </c:pt>
                <c:pt idx="179">
                  <c:v>548</c:v>
                </c:pt>
                <c:pt idx="180">
                  <c:v>550</c:v>
                </c:pt>
                <c:pt idx="181">
                  <c:v>552</c:v>
                </c:pt>
                <c:pt idx="182">
                  <c:v>554</c:v>
                </c:pt>
                <c:pt idx="183">
                  <c:v>556</c:v>
                </c:pt>
                <c:pt idx="184">
                  <c:v>558</c:v>
                </c:pt>
                <c:pt idx="185">
                  <c:v>560</c:v>
                </c:pt>
                <c:pt idx="186">
                  <c:v>562</c:v>
                </c:pt>
                <c:pt idx="187">
                  <c:v>564</c:v>
                </c:pt>
                <c:pt idx="188">
                  <c:v>566</c:v>
                </c:pt>
                <c:pt idx="189">
                  <c:v>568</c:v>
                </c:pt>
                <c:pt idx="190">
                  <c:v>570</c:v>
                </c:pt>
                <c:pt idx="191">
                  <c:v>572</c:v>
                </c:pt>
                <c:pt idx="192">
                  <c:v>574</c:v>
                </c:pt>
                <c:pt idx="193">
                  <c:v>576</c:v>
                </c:pt>
                <c:pt idx="194">
                  <c:v>578</c:v>
                </c:pt>
                <c:pt idx="195">
                  <c:v>580</c:v>
                </c:pt>
                <c:pt idx="196">
                  <c:v>582</c:v>
                </c:pt>
                <c:pt idx="197">
                  <c:v>584</c:v>
                </c:pt>
                <c:pt idx="198">
                  <c:v>586</c:v>
                </c:pt>
                <c:pt idx="199">
                  <c:v>588</c:v>
                </c:pt>
                <c:pt idx="200">
                  <c:v>590</c:v>
                </c:pt>
                <c:pt idx="201">
                  <c:v>592</c:v>
                </c:pt>
                <c:pt idx="202">
                  <c:v>594</c:v>
                </c:pt>
                <c:pt idx="203">
                  <c:v>596</c:v>
                </c:pt>
                <c:pt idx="204">
                  <c:v>598</c:v>
                </c:pt>
                <c:pt idx="205">
                  <c:v>600</c:v>
                </c:pt>
                <c:pt idx="206">
                  <c:v>602</c:v>
                </c:pt>
                <c:pt idx="207">
                  <c:v>604</c:v>
                </c:pt>
                <c:pt idx="208">
                  <c:v>606</c:v>
                </c:pt>
                <c:pt idx="209">
                  <c:v>608</c:v>
                </c:pt>
                <c:pt idx="210">
                  <c:v>610</c:v>
                </c:pt>
                <c:pt idx="211">
                  <c:v>612</c:v>
                </c:pt>
                <c:pt idx="212">
                  <c:v>614</c:v>
                </c:pt>
                <c:pt idx="213">
                  <c:v>616</c:v>
                </c:pt>
                <c:pt idx="214">
                  <c:v>618</c:v>
                </c:pt>
                <c:pt idx="215">
                  <c:v>620</c:v>
                </c:pt>
                <c:pt idx="216">
                  <c:v>622</c:v>
                </c:pt>
                <c:pt idx="217">
                  <c:v>624</c:v>
                </c:pt>
                <c:pt idx="218">
                  <c:v>626</c:v>
                </c:pt>
                <c:pt idx="219">
                  <c:v>628</c:v>
                </c:pt>
                <c:pt idx="220">
                  <c:v>630</c:v>
                </c:pt>
                <c:pt idx="221">
                  <c:v>632</c:v>
                </c:pt>
                <c:pt idx="222">
                  <c:v>634</c:v>
                </c:pt>
                <c:pt idx="223">
                  <c:v>636</c:v>
                </c:pt>
                <c:pt idx="224">
                  <c:v>638</c:v>
                </c:pt>
                <c:pt idx="225">
                  <c:v>640</c:v>
                </c:pt>
                <c:pt idx="226">
                  <c:v>642</c:v>
                </c:pt>
                <c:pt idx="227">
                  <c:v>644</c:v>
                </c:pt>
                <c:pt idx="228">
                  <c:v>646</c:v>
                </c:pt>
                <c:pt idx="229">
                  <c:v>648</c:v>
                </c:pt>
                <c:pt idx="230">
                  <c:v>650</c:v>
                </c:pt>
                <c:pt idx="231">
                  <c:v>652</c:v>
                </c:pt>
                <c:pt idx="232">
                  <c:v>654</c:v>
                </c:pt>
                <c:pt idx="233">
                  <c:v>656</c:v>
                </c:pt>
                <c:pt idx="234">
                  <c:v>658</c:v>
                </c:pt>
                <c:pt idx="235">
                  <c:v>660</c:v>
                </c:pt>
                <c:pt idx="236">
                  <c:v>662</c:v>
                </c:pt>
                <c:pt idx="237">
                  <c:v>664</c:v>
                </c:pt>
                <c:pt idx="238">
                  <c:v>666</c:v>
                </c:pt>
                <c:pt idx="239">
                  <c:v>668</c:v>
                </c:pt>
                <c:pt idx="240">
                  <c:v>670</c:v>
                </c:pt>
                <c:pt idx="241">
                  <c:v>672</c:v>
                </c:pt>
                <c:pt idx="242">
                  <c:v>674</c:v>
                </c:pt>
                <c:pt idx="243">
                  <c:v>676</c:v>
                </c:pt>
                <c:pt idx="244">
                  <c:v>678</c:v>
                </c:pt>
                <c:pt idx="245">
                  <c:v>680</c:v>
                </c:pt>
                <c:pt idx="246">
                  <c:v>682</c:v>
                </c:pt>
                <c:pt idx="247">
                  <c:v>684</c:v>
                </c:pt>
                <c:pt idx="248">
                  <c:v>686</c:v>
                </c:pt>
                <c:pt idx="249">
                  <c:v>688</c:v>
                </c:pt>
                <c:pt idx="250">
                  <c:v>690</c:v>
                </c:pt>
                <c:pt idx="251">
                  <c:v>692</c:v>
                </c:pt>
                <c:pt idx="252">
                  <c:v>694</c:v>
                </c:pt>
                <c:pt idx="253">
                  <c:v>696</c:v>
                </c:pt>
                <c:pt idx="254">
                  <c:v>698</c:v>
                </c:pt>
                <c:pt idx="255">
                  <c:v>700</c:v>
                </c:pt>
                <c:pt idx="256">
                  <c:v>702</c:v>
                </c:pt>
                <c:pt idx="257">
                  <c:v>704</c:v>
                </c:pt>
                <c:pt idx="258">
                  <c:v>706</c:v>
                </c:pt>
                <c:pt idx="259">
                  <c:v>708</c:v>
                </c:pt>
                <c:pt idx="260">
                  <c:v>710</c:v>
                </c:pt>
                <c:pt idx="261">
                  <c:v>712</c:v>
                </c:pt>
                <c:pt idx="262">
                  <c:v>714</c:v>
                </c:pt>
                <c:pt idx="263">
                  <c:v>716</c:v>
                </c:pt>
                <c:pt idx="264">
                  <c:v>718</c:v>
                </c:pt>
                <c:pt idx="265">
                  <c:v>720</c:v>
                </c:pt>
                <c:pt idx="266">
                  <c:v>722</c:v>
                </c:pt>
                <c:pt idx="267">
                  <c:v>724</c:v>
                </c:pt>
                <c:pt idx="268">
                  <c:v>726</c:v>
                </c:pt>
                <c:pt idx="269">
                  <c:v>728</c:v>
                </c:pt>
                <c:pt idx="270">
                  <c:v>730</c:v>
                </c:pt>
                <c:pt idx="271">
                  <c:v>732</c:v>
                </c:pt>
                <c:pt idx="272">
                  <c:v>734</c:v>
                </c:pt>
                <c:pt idx="273">
                  <c:v>736</c:v>
                </c:pt>
                <c:pt idx="274">
                  <c:v>738</c:v>
                </c:pt>
                <c:pt idx="275">
                  <c:v>740</c:v>
                </c:pt>
                <c:pt idx="276">
                  <c:v>742</c:v>
                </c:pt>
                <c:pt idx="277">
                  <c:v>744</c:v>
                </c:pt>
                <c:pt idx="278">
                  <c:v>746</c:v>
                </c:pt>
                <c:pt idx="279">
                  <c:v>748</c:v>
                </c:pt>
                <c:pt idx="280">
                  <c:v>750</c:v>
                </c:pt>
                <c:pt idx="281">
                  <c:v>752</c:v>
                </c:pt>
                <c:pt idx="282">
                  <c:v>754</c:v>
                </c:pt>
                <c:pt idx="283">
                  <c:v>756</c:v>
                </c:pt>
                <c:pt idx="284">
                  <c:v>758</c:v>
                </c:pt>
                <c:pt idx="285">
                  <c:v>760</c:v>
                </c:pt>
                <c:pt idx="286">
                  <c:v>762</c:v>
                </c:pt>
                <c:pt idx="287">
                  <c:v>764</c:v>
                </c:pt>
                <c:pt idx="288">
                  <c:v>766</c:v>
                </c:pt>
                <c:pt idx="289">
                  <c:v>768</c:v>
                </c:pt>
                <c:pt idx="290">
                  <c:v>770</c:v>
                </c:pt>
                <c:pt idx="291">
                  <c:v>772</c:v>
                </c:pt>
                <c:pt idx="292">
                  <c:v>774</c:v>
                </c:pt>
                <c:pt idx="293">
                  <c:v>776</c:v>
                </c:pt>
                <c:pt idx="294">
                  <c:v>778</c:v>
                </c:pt>
                <c:pt idx="295">
                  <c:v>780</c:v>
                </c:pt>
                <c:pt idx="296">
                  <c:v>782</c:v>
                </c:pt>
                <c:pt idx="297">
                  <c:v>784</c:v>
                </c:pt>
                <c:pt idx="298">
                  <c:v>786</c:v>
                </c:pt>
                <c:pt idx="299">
                  <c:v>788</c:v>
                </c:pt>
                <c:pt idx="300">
                  <c:v>790</c:v>
                </c:pt>
                <c:pt idx="301">
                  <c:v>792</c:v>
                </c:pt>
                <c:pt idx="302">
                  <c:v>794</c:v>
                </c:pt>
                <c:pt idx="303">
                  <c:v>796</c:v>
                </c:pt>
                <c:pt idx="304">
                  <c:v>798</c:v>
                </c:pt>
                <c:pt idx="305">
                  <c:v>800</c:v>
                </c:pt>
                <c:pt idx="306">
                  <c:v>802</c:v>
                </c:pt>
                <c:pt idx="307">
                  <c:v>804</c:v>
                </c:pt>
                <c:pt idx="308">
                  <c:v>806</c:v>
                </c:pt>
                <c:pt idx="309">
                  <c:v>808</c:v>
                </c:pt>
                <c:pt idx="310">
                  <c:v>810</c:v>
                </c:pt>
                <c:pt idx="311">
                  <c:v>812</c:v>
                </c:pt>
                <c:pt idx="312">
                  <c:v>814</c:v>
                </c:pt>
                <c:pt idx="313">
                  <c:v>816</c:v>
                </c:pt>
                <c:pt idx="314">
                  <c:v>818</c:v>
                </c:pt>
                <c:pt idx="315">
                  <c:v>820</c:v>
                </c:pt>
              </c:numCache>
            </c:numRef>
          </c:xVal>
          <c:yVal>
            <c:numRef>
              <c:f>transmition3x3!$E$2:$E$317</c:f>
              <c:numCache>
                <c:formatCode>General</c:formatCode>
                <c:ptCount val="316"/>
                <c:pt idx="0">
                  <c:v>0.40349203020618696</c:v>
                </c:pt>
                <c:pt idx="1">
                  <c:v>0.34737775326487413</c:v>
                </c:pt>
                <c:pt idx="2">
                  <c:v>0.34083720641904308</c:v>
                </c:pt>
                <c:pt idx="3">
                  <c:v>0.29851099163235112</c:v>
                </c:pt>
                <c:pt idx="4">
                  <c:v>0.28474264482137995</c:v>
                </c:pt>
                <c:pt idx="5">
                  <c:v>0.23455206336744203</c:v>
                </c:pt>
                <c:pt idx="6">
                  <c:v>0.17757196052502702</c:v>
                </c:pt>
                <c:pt idx="7">
                  <c:v>0.12955592379533901</c:v>
                </c:pt>
                <c:pt idx="8">
                  <c:v>0.10827180597069003</c:v>
                </c:pt>
                <c:pt idx="9">
                  <c:v>9.0389029338569196E-2</c:v>
                </c:pt>
                <c:pt idx="10">
                  <c:v>6.3935248343560805E-2</c:v>
                </c:pt>
                <c:pt idx="11">
                  <c:v>8.0053688625157104E-2</c:v>
                </c:pt>
                <c:pt idx="12">
                  <c:v>7.2522644630411234E-2</c:v>
                </c:pt>
                <c:pt idx="13">
                  <c:v>8.7754181992436411E-2</c:v>
                </c:pt>
                <c:pt idx="14">
                  <c:v>9.1430288024976769E-2</c:v>
                </c:pt>
                <c:pt idx="15">
                  <c:v>0.10956140495576101</c:v>
                </c:pt>
                <c:pt idx="16">
                  <c:v>9.6283312988507494E-2</c:v>
                </c:pt>
                <c:pt idx="17">
                  <c:v>0.104416302562828</c:v>
                </c:pt>
                <c:pt idx="18">
                  <c:v>9.0675302620293732E-2</c:v>
                </c:pt>
                <c:pt idx="19">
                  <c:v>8.9350210717716802E-2</c:v>
                </c:pt>
                <c:pt idx="20">
                  <c:v>7.6791816591721906E-2</c:v>
                </c:pt>
                <c:pt idx="21">
                  <c:v>7.1017296543685812E-2</c:v>
                </c:pt>
                <c:pt idx="22">
                  <c:v>6.3968952372539203E-2</c:v>
                </c:pt>
                <c:pt idx="23">
                  <c:v>6.7810793772390104E-2</c:v>
                </c:pt>
                <c:pt idx="24">
                  <c:v>7.6525173213499206E-2</c:v>
                </c:pt>
                <c:pt idx="25">
                  <c:v>7.8942040813965997E-2</c:v>
                </c:pt>
                <c:pt idx="26">
                  <c:v>9.6452605720430115E-2</c:v>
                </c:pt>
                <c:pt idx="27">
                  <c:v>0.12031991720909099</c:v>
                </c:pt>
                <c:pt idx="28">
                  <c:v>0.162058203608832</c:v>
                </c:pt>
                <c:pt idx="29">
                  <c:v>0.39381398780064425</c:v>
                </c:pt>
                <c:pt idx="30">
                  <c:v>1.4592292793202597</c:v>
                </c:pt>
                <c:pt idx="31">
                  <c:v>4.1181325146725092</c:v>
                </c:pt>
                <c:pt idx="32">
                  <c:v>8.5996100736292522</c:v>
                </c:pt>
                <c:pt idx="33">
                  <c:v>14.4114163429106</c:v>
                </c:pt>
                <c:pt idx="34">
                  <c:v>20.619839395838898</c:v>
                </c:pt>
                <c:pt idx="35">
                  <c:v>26.409059173977596</c:v>
                </c:pt>
                <c:pt idx="36">
                  <c:v>31.438878188355801</c:v>
                </c:pt>
                <c:pt idx="37">
                  <c:v>35.723006124848403</c:v>
                </c:pt>
                <c:pt idx="38">
                  <c:v>39.413235639479311</c:v>
                </c:pt>
                <c:pt idx="39">
                  <c:v>42.646442859075201</c:v>
                </c:pt>
                <c:pt idx="40">
                  <c:v>45.484919627257391</c:v>
                </c:pt>
                <c:pt idx="41">
                  <c:v>47.978374740416299</c:v>
                </c:pt>
                <c:pt idx="42">
                  <c:v>50.202965308772306</c:v>
                </c:pt>
                <c:pt idx="43">
                  <c:v>52.153703811713292</c:v>
                </c:pt>
                <c:pt idx="44">
                  <c:v>53.874627123368384</c:v>
                </c:pt>
                <c:pt idx="45">
                  <c:v>55.390938136998109</c:v>
                </c:pt>
                <c:pt idx="46">
                  <c:v>56.702352068019209</c:v>
                </c:pt>
                <c:pt idx="47">
                  <c:v>57.7579723472195</c:v>
                </c:pt>
                <c:pt idx="48">
                  <c:v>58.633078905122403</c:v>
                </c:pt>
                <c:pt idx="49">
                  <c:v>59.260609412883198</c:v>
                </c:pt>
                <c:pt idx="50">
                  <c:v>59.735136220445412</c:v>
                </c:pt>
                <c:pt idx="51">
                  <c:v>60.0275792902981</c:v>
                </c:pt>
                <c:pt idx="52">
                  <c:v>60.327812519215492</c:v>
                </c:pt>
                <c:pt idx="53">
                  <c:v>60.629547391091201</c:v>
                </c:pt>
                <c:pt idx="54">
                  <c:v>60.994907791277491</c:v>
                </c:pt>
                <c:pt idx="55">
                  <c:v>61.500605913247796</c:v>
                </c:pt>
                <c:pt idx="56">
                  <c:v>62.139174360956105</c:v>
                </c:pt>
                <c:pt idx="57">
                  <c:v>62.9411880961595</c:v>
                </c:pt>
                <c:pt idx="58">
                  <c:v>63.852187644567998</c:v>
                </c:pt>
                <c:pt idx="59">
                  <c:v>64.769545510483866</c:v>
                </c:pt>
                <c:pt idx="60">
                  <c:v>65.614729500884891</c:v>
                </c:pt>
                <c:pt idx="61">
                  <c:v>66.363599182178405</c:v>
                </c:pt>
                <c:pt idx="62">
                  <c:v>66.902054249200319</c:v>
                </c:pt>
                <c:pt idx="63">
                  <c:v>67.36435809050019</c:v>
                </c:pt>
                <c:pt idx="64">
                  <c:v>67.74649652616678</c:v>
                </c:pt>
                <c:pt idx="65">
                  <c:v>68.080552457773692</c:v>
                </c:pt>
                <c:pt idx="66">
                  <c:v>68.365794807289276</c:v>
                </c:pt>
                <c:pt idx="67">
                  <c:v>68.644996421496103</c:v>
                </c:pt>
                <c:pt idx="68">
                  <c:v>68.879341933408369</c:v>
                </c:pt>
                <c:pt idx="69">
                  <c:v>69.102346968100392</c:v>
                </c:pt>
                <c:pt idx="70">
                  <c:v>69.301720805930699</c:v>
                </c:pt>
                <c:pt idx="71">
                  <c:v>69.499228001766895</c:v>
                </c:pt>
                <c:pt idx="72">
                  <c:v>69.687503610110113</c:v>
                </c:pt>
                <c:pt idx="73">
                  <c:v>69.893476934310002</c:v>
                </c:pt>
                <c:pt idx="74">
                  <c:v>70.043434269697713</c:v>
                </c:pt>
                <c:pt idx="75">
                  <c:v>70.243055319917914</c:v>
                </c:pt>
                <c:pt idx="76">
                  <c:v>70.388816332058269</c:v>
                </c:pt>
                <c:pt idx="77">
                  <c:v>70.564624710606196</c:v>
                </c:pt>
                <c:pt idx="78">
                  <c:v>70.706084366707302</c:v>
                </c:pt>
                <c:pt idx="79">
                  <c:v>70.865254247828005</c:v>
                </c:pt>
                <c:pt idx="80">
                  <c:v>71.017296543685802</c:v>
                </c:pt>
                <c:pt idx="81">
                  <c:v>71.127168866718591</c:v>
                </c:pt>
                <c:pt idx="82">
                  <c:v>71.274764498450082</c:v>
                </c:pt>
                <c:pt idx="83">
                  <c:v>71.407611525335327</c:v>
                </c:pt>
                <c:pt idx="84">
                  <c:v>71.555789102222477</c:v>
                </c:pt>
                <c:pt idx="85">
                  <c:v>71.643836319357689</c:v>
                </c:pt>
                <c:pt idx="86">
                  <c:v>70.795573382789087</c:v>
                </c:pt>
                <c:pt idx="87">
                  <c:v>72.380093639074602</c:v>
                </c:pt>
                <c:pt idx="88">
                  <c:v>72.085700164910989</c:v>
                </c:pt>
                <c:pt idx="89">
                  <c:v>72.270825050927783</c:v>
                </c:pt>
                <c:pt idx="90">
                  <c:v>72.3521254940311</c:v>
                </c:pt>
                <c:pt idx="91">
                  <c:v>72.420793877876889</c:v>
                </c:pt>
                <c:pt idx="92">
                  <c:v>72.517548692500881</c:v>
                </c:pt>
                <c:pt idx="93">
                  <c:v>72.632293952690986</c:v>
                </c:pt>
                <c:pt idx="94">
                  <c:v>72.701228240477121</c:v>
                </c:pt>
                <c:pt idx="95">
                  <c:v>72.84697110791528</c:v>
                </c:pt>
                <c:pt idx="96">
                  <c:v>72.862329448161702</c:v>
                </c:pt>
                <c:pt idx="97">
                  <c:v>72.946858217104179</c:v>
                </c:pt>
                <c:pt idx="98">
                  <c:v>73.010960442568802</c:v>
                </c:pt>
                <c:pt idx="99">
                  <c:v>73.085389597617592</c:v>
                </c:pt>
                <c:pt idx="100">
                  <c:v>73.157324224678703</c:v>
                </c:pt>
                <c:pt idx="101">
                  <c:v>73.193318084599369</c:v>
                </c:pt>
                <c:pt idx="102">
                  <c:v>73.360664554402405</c:v>
                </c:pt>
                <c:pt idx="103">
                  <c:v>73.355509731470391</c:v>
                </c:pt>
                <c:pt idx="104">
                  <c:v>73.391601099896803</c:v>
                </c:pt>
                <c:pt idx="105">
                  <c:v>73.530977079437889</c:v>
                </c:pt>
                <c:pt idx="106">
                  <c:v>73.497399431675618</c:v>
                </c:pt>
                <c:pt idx="107">
                  <c:v>73.530977079437889</c:v>
                </c:pt>
                <c:pt idx="108">
                  <c:v>73.649913516976298</c:v>
                </c:pt>
                <c:pt idx="109">
                  <c:v>73.613695119728192</c:v>
                </c:pt>
                <c:pt idx="110">
                  <c:v>73.69132779149848</c:v>
                </c:pt>
                <c:pt idx="111">
                  <c:v>73.706864147619001</c:v>
                </c:pt>
                <c:pt idx="112">
                  <c:v>73.787187517247403</c:v>
                </c:pt>
                <c:pt idx="113">
                  <c:v>73.779410463831979</c:v>
                </c:pt>
                <c:pt idx="114">
                  <c:v>73.820897556119277</c:v>
                </c:pt>
                <c:pt idx="115">
                  <c:v>73.880576125448485</c:v>
                </c:pt>
                <c:pt idx="116">
                  <c:v>74.023481448249782</c:v>
                </c:pt>
                <c:pt idx="117">
                  <c:v>74.065105784727507</c:v>
                </c:pt>
                <c:pt idx="118">
                  <c:v>74.065105784727507</c:v>
                </c:pt>
                <c:pt idx="119">
                  <c:v>74.044290691574815</c:v>
                </c:pt>
                <c:pt idx="120">
                  <c:v>74.166663189189094</c:v>
                </c:pt>
                <c:pt idx="121">
                  <c:v>74.289237931001082</c:v>
                </c:pt>
                <c:pt idx="122">
                  <c:v>74.143214512154685</c:v>
                </c:pt>
                <c:pt idx="123">
                  <c:v>74.203153650177128</c:v>
                </c:pt>
                <c:pt idx="124">
                  <c:v>74.268359848246803</c:v>
                </c:pt>
                <c:pt idx="125">
                  <c:v>74.265750500497091</c:v>
                </c:pt>
                <c:pt idx="126">
                  <c:v>74.357132242520478</c:v>
                </c:pt>
                <c:pt idx="127">
                  <c:v>74.409400856313582</c:v>
                </c:pt>
                <c:pt idx="128">
                  <c:v>74.44601074574831</c:v>
                </c:pt>
                <c:pt idx="129">
                  <c:v>74.472171694191488</c:v>
                </c:pt>
                <c:pt idx="130">
                  <c:v>74.464322444522097</c:v>
                </c:pt>
                <c:pt idx="131">
                  <c:v>74.461706211814004</c:v>
                </c:pt>
                <c:pt idx="132">
                  <c:v>74.435548939736591</c:v>
                </c:pt>
                <c:pt idx="133">
                  <c:v>74.503576967598889</c:v>
                </c:pt>
                <c:pt idx="134">
                  <c:v>74.506194671447517</c:v>
                </c:pt>
                <c:pt idx="135">
                  <c:v>74.603114398664388</c:v>
                </c:pt>
                <c:pt idx="136">
                  <c:v>74.603114398664388</c:v>
                </c:pt>
                <c:pt idx="137">
                  <c:v>74.57428726375349</c:v>
                </c:pt>
                <c:pt idx="138">
                  <c:v>74.747417308904502</c:v>
                </c:pt>
                <c:pt idx="139">
                  <c:v>74.631952676875983</c:v>
                </c:pt>
                <c:pt idx="140">
                  <c:v>74.600493289633803</c:v>
                </c:pt>
                <c:pt idx="141">
                  <c:v>74.542852184043099</c:v>
                </c:pt>
                <c:pt idx="142">
                  <c:v>74.697535683112108</c:v>
                </c:pt>
                <c:pt idx="143">
                  <c:v>74.765803145515093</c:v>
                </c:pt>
                <c:pt idx="144">
                  <c:v>74.7369131466006</c:v>
                </c:pt>
                <c:pt idx="145">
                  <c:v>74.778938654713087</c:v>
                </c:pt>
                <c:pt idx="146">
                  <c:v>74.723785019513883</c:v>
                </c:pt>
                <c:pt idx="147">
                  <c:v>73.636976329930889</c:v>
                </c:pt>
                <c:pt idx="148">
                  <c:v>73.608522517134986</c:v>
                </c:pt>
                <c:pt idx="149">
                  <c:v>74.532376769023685</c:v>
                </c:pt>
                <c:pt idx="150">
                  <c:v>74.889368081874082</c:v>
                </c:pt>
                <c:pt idx="151">
                  <c:v>74.992055707356798</c:v>
                </c:pt>
                <c:pt idx="152">
                  <c:v>75.102799854069374</c:v>
                </c:pt>
                <c:pt idx="153">
                  <c:v>75.108077462204875</c:v>
                </c:pt>
                <c:pt idx="154">
                  <c:v>75.131831288669886</c:v>
                </c:pt>
                <c:pt idx="155">
                  <c:v>75.221635783656581</c:v>
                </c:pt>
                <c:pt idx="156">
                  <c:v>75.306255715916294</c:v>
                </c:pt>
                <c:pt idx="157">
                  <c:v>75.367135084109407</c:v>
                </c:pt>
                <c:pt idx="158">
                  <c:v>75.367135084109407</c:v>
                </c:pt>
                <c:pt idx="159">
                  <c:v>75.406865532816582</c:v>
                </c:pt>
                <c:pt idx="160">
                  <c:v>75.433364133637582</c:v>
                </c:pt>
                <c:pt idx="161">
                  <c:v>75.491693837689581</c:v>
                </c:pt>
                <c:pt idx="162">
                  <c:v>75.542105787535206</c:v>
                </c:pt>
                <c:pt idx="163">
                  <c:v>75.4969987741013</c:v>
                </c:pt>
                <c:pt idx="164">
                  <c:v>75.589895529591189</c:v>
                </c:pt>
                <c:pt idx="165">
                  <c:v>75.685565731628984</c:v>
                </c:pt>
                <c:pt idx="166">
                  <c:v>75.645688441067705</c:v>
                </c:pt>
                <c:pt idx="167">
                  <c:v>75.754736173006776</c:v>
                </c:pt>
                <c:pt idx="168">
                  <c:v>75.79999717619539</c:v>
                </c:pt>
                <c:pt idx="169">
                  <c:v>75.869272198591375</c:v>
                </c:pt>
                <c:pt idx="170">
                  <c:v>76.032050678010904</c:v>
                </c:pt>
                <c:pt idx="171">
                  <c:v>76.026708145186475</c:v>
                </c:pt>
                <c:pt idx="172">
                  <c:v>76.227310274341306</c:v>
                </c:pt>
                <c:pt idx="173">
                  <c:v>76.337196448537597</c:v>
                </c:pt>
                <c:pt idx="174">
                  <c:v>76.278213455169094</c:v>
                </c:pt>
                <c:pt idx="175">
                  <c:v>76.39890925373868</c:v>
                </c:pt>
                <c:pt idx="176">
                  <c:v>76.490228277185693</c:v>
                </c:pt>
                <c:pt idx="177">
                  <c:v>76.541307029768504</c:v>
                </c:pt>
                <c:pt idx="178">
                  <c:v>76.58972889041749</c:v>
                </c:pt>
                <c:pt idx="179">
                  <c:v>76.6247192840747</c:v>
                </c:pt>
                <c:pt idx="180">
                  <c:v>76.659725663265107</c:v>
                </c:pt>
                <c:pt idx="181">
                  <c:v>76.632796260172299</c:v>
                </c:pt>
                <c:pt idx="182">
                  <c:v>76.805308048654553</c:v>
                </c:pt>
                <c:pt idx="183">
                  <c:v>76.805308048654553</c:v>
                </c:pt>
                <c:pt idx="184">
                  <c:v>76.878202885378002</c:v>
                </c:pt>
                <c:pt idx="185">
                  <c:v>76.834997597937999</c:v>
                </c:pt>
                <c:pt idx="186">
                  <c:v>77.078343577805285</c:v>
                </c:pt>
                <c:pt idx="187">
                  <c:v>76.989027359752782</c:v>
                </c:pt>
                <c:pt idx="188">
                  <c:v>77.064804160032807</c:v>
                </c:pt>
                <c:pt idx="189">
                  <c:v>76.843096739375014</c:v>
                </c:pt>
                <c:pt idx="190">
                  <c:v>76.58972889041749</c:v>
                </c:pt>
                <c:pt idx="191">
                  <c:v>76.5547544749937</c:v>
                </c:pt>
                <c:pt idx="192">
                  <c:v>76.13898020976039</c:v>
                </c:pt>
                <c:pt idx="193">
                  <c:v>75.997330924272916</c:v>
                </c:pt>
                <c:pt idx="194">
                  <c:v>76.072131642826577</c:v>
                </c:pt>
                <c:pt idx="195">
                  <c:v>75.967965054911019</c:v>
                </c:pt>
                <c:pt idx="196">
                  <c:v>76.425756466988688</c:v>
                </c:pt>
                <c:pt idx="197">
                  <c:v>75.887933981066695</c:v>
                </c:pt>
                <c:pt idx="198">
                  <c:v>76.562824076133182</c:v>
                </c:pt>
                <c:pt idx="199">
                  <c:v>76.951166905564804</c:v>
                </c:pt>
                <c:pt idx="200">
                  <c:v>77.349632021383101</c:v>
                </c:pt>
                <c:pt idx="201">
                  <c:v>77.116266603709505</c:v>
                </c:pt>
                <c:pt idx="202">
                  <c:v>77.769284881525394</c:v>
                </c:pt>
                <c:pt idx="203">
                  <c:v>77.649152277814679</c:v>
                </c:pt>
                <c:pt idx="204">
                  <c:v>77.295298052870592</c:v>
                </c:pt>
                <c:pt idx="205">
                  <c:v>77.610967197766584</c:v>
                </c:pt>
                <c:pt idx="206">
                  <c:v>77.575526437660187</c:v>
                </c:pt>
                <c:pt idx="207">
                  <c:v>78.062201655354002</c:v>
                </c:pt>
                <c:pt idx="208">
                  <c:v>77.687356145160379</c:v>
                </c:pt>
                <c:pt idx="209">
                  <c:v>77.578252075305798</c:v>
                </c:pt>
                <c:pt idx="210">
                  <c:v>77.780215239179512</c:v>
                </c:pt>
                <c:pt idx="211">
                  <c:v>77.845829653819294</c:v>
                </c:pt>
                <c:pt idx="212">
                  <c:v>77.911499419956797</c:v>
                </c:pt>
                <c:pt idx="213">
                  <c:v>78.257175655686282</c:v>
                </c:pt>
                <c:pt idx="214">
                  <c:v>78.078659523610881</c:v>
                </c:pt>
                <c:pt idx="215">
                  <c:v>78.290177083490079</c:v>
                </c:pt>
                <c:pt idx="216">
                  <c:v>77.952571152721262</c:v>
                </c:pt>
                <c:pt idx="217">
                  <c:v>78.43334416307178</c:v>
                </c:pt>
                <c:pt idx="218">
                  <c:v>78.571251705875014</c:v>
                </c:pt>
                <c:pt idx="219">
                  <c:v>78.416811532349698</c:v>
                </c:pt>
                <c:pt idx="220">
                  <c:v>78.527094930780592</c:v>
                </c:pt>
                <c:pt idx="221">
                  <c:v>78.466419881983512</c:v>
                </c:pt>
                <c:pt idx="222">
                  <c:v>78.571251705875014</c:v>
                </c:pt>
                <c:pt idx="223">
                  <c:v>78.37824894489529</c:v>
                </c:pt>
                <c:pt idx="224">
                  <c:v>78.5546900062091</c:v>
                </c:pt>
                <c:pt idx="225">
                  <c:v>78.723230083369799</c:v>
                </c:pt>
                <c:pt idx="226">
                  <c:v>78.712167205003496</c:v>
                </c:pt>
                <c:pt idx="227">
                  <c:v>78.786871814910384</c:v>
                </c:pt>
                <c:pt idx="228">
                  <c:v>78.856105966238701</c:v>
                </c:pt>
                <c:pt idx="229">
                  <c:v>78.268174585665193</c:v>
                </c:pt>
                <c:pt idx="230">
                  <c:v>78.8699600955553</c:v>
                </c:pt>
                <c:pt idx="231">
                  <c:v>78.615433310880476</c:v>
                </c:pt>
                <c:pt idx="232">
                  <c:v>79.272790380243393</c:v>
                </c:pt>
                <c:pt idx="233">
                  <c:v>79.295075292433367</c:v>
                </c:pt>
                <c:pt idx="234">
                  <c:v>78.75366101683899</c:v>
                </c:pt>
                <c:pt idx="235">
                  <c:v>78.900447748384579</c:v>
                </c:pt>
                <c:pt idx="236">
                  <c:v>78.731528262516804</c:v>
                </c:pt>
                <c:pt idx="237">
                  <c:v>78.872731213486546</c:v>
                </c:pt>
                <c:pt idx="238">
                  <c:v>79.125310940867791</c:v>
                </c:pt>
                <c:pt idx="239">
                  <c:v>78.756428048570001</c:v>
                </c:pt>
                <c:pt idx="240">
                  <c:v>78.792408309374892</c:v>
                </c:pt>
                <c:pt idx="241">
                  <c:v>78.709401728334882</c:v>
                </c:pt>
                <c:pt idx="242">
                  <c:v>79.256080806226777</c:v>
                </c:pt>
                <c:pt idx="243">
                  <c:v>78.867189074984481</c:v>
                </c:pt>
                <c:pt idx="244">
                  <c:v>78.55193006235119</c:v>
                </c:pt>
                <c:pt idx="245">
                  <c:v>79.348027069714306</c:v>
                </c:pt>
                <c:pt idx="246">
                  <c:v>79.62170883457955</c:v>
                </c:pt>
                <c:pt idx="247">
                  <c:v>78.889359965838494</c:v>
                </c:pt>
                <c:pt idx="248">
                  <c:v>79.239374754350081</c:v>
                </c:pt>
                <c:pt idx="249">
                  <c:v>79.532239725487202</c:v>
                </c:pt>
                <c:pt idx="250">
                  <c:v>79.311793087664682</c:v>
                </c:pt>
                <c:pt idx="251">
                  <c:v>79.417754337559785</c:v>
                </c:pt>
                <c:pt idx="252">
                  <c:v>79.554597573243782</c:v>
                </c:pt>
                <c:pt idx="253">
                  <c:v>79.317366469286412</c:v>
                </c:pt>
                <c:pt idx="254">
                  <c:v>79.686076917711873</c:v>
                </c:pt>
                <c:pt idx="255">
                  <c:v>79.764508301283882</c:v>
                </c:pt>
                <c:pt idx="256">
                  <c:v>79.203190387977017</c:v>
                </c:pt>
                <c:pt idx="257">
                  <c:v>79.944070037981291</c:v>
                </c:pt>
                <c:pt idx="258">
                  <c:v>79.258865490616401</c:v>
                </c:pt>
                <c:pt idx="259">
                  <c:v>79.736488234971887</c:v>
                </c:pt>
                <c:pt idx="260">
                  <c:v>79.714079269066914</c:v>
                </c:pt>
                <c:pt idx="261">
                  <c:v>80.022755352455064</c:v>
                </c:pt>
                <c:pt idx="262">
                  <c:v>79.652487080361468</c:v>
                </c:pt>
                <c:pt idx="263">
                  <c:v>80.003076766214591</c:v>
                </c:pt>
                <c:pt idx="264">
                  <c:v>79.387066794056281</c:v>
                </c:pt>
                <c:pt idx="265">
                  <c:v>80.076193060953401</c:v>
                </c:pt>
                <c:pt idx="266">
                  <c:v>79.901949022187395</c:v>
                </c:pt>
                <c:pt idx="267">
                  <c:v>79.859850199158487</c:v>
                </c:pt>
                <c:pt idx="268">
                  <c:v>79.938452619873004</c:v>
                </c:pt>
                <c:pt idx="269">
                  <c:v>80.059314141105801</c:v>
                </c:pt>
                <c:pt idx="270">
                  <c:v>79.946878895063591</c:v>
                </c:pt>
                <c:pt idx="271">
                  <c:v>80.29594312352809</c:v>
                </c:pt>
                <c:pt idx="272">
                  <c:v>79.876687065986687</c:v>
                </c:pt>
                <c:pt idx="273">
                  <c:v>80.519125200281906</c:v>
                </c:pt>
                <c:pt idx="274">
                  <c:v>80.666368295582288</c:v>
                </c:pt>
                <c:pt idx="275">
                  <c:v>80.146560206398703</c:v>
                </c:pt>
                <c:pt idx="276">
                  <c:v>80.473873726936688</c:v>
                </c:pt>
                <c:pt idx="277">
                  <c:v>80.471046354395398</c:v>
                </c:pt>
                <c:pt idx="278">
                  <c:v>80.406044195902496</c:v>
                </c:pt>
                <c:pt idx="279">
                  <c:v>80.70038569152328</c:v>
                </c:pt>
                <c:pt idx="280">
                  <c:v>80.07056635897618</c:v>
                </c:pt>
                <c:pt idx="281">
                  <c:v>80.70038569152328</c:v>
                </c:pt>
                <c:pt idx="282">
                  <c:v>80.575725326337391</c:v>
                </c:pt>
                <c:pt idx="283">
                  <c:v>80.177541336604364</c:v>
                </c:pt>
                <c:pt idx="284">
                  <c:v>80.465391907320281</c:v>
                </c:pt>
                <c:pt idx="285">
                  <c:v>80.581387526739178</c:v>
                </c:pt>
                <c:pt idx="286">
                  <c:v>81.280881197562778</c:v>
                </c:pt>
                <c:pt idx="287">
                  <c:v>80.222626178512002</c:v>
                </c:pt>
                <c:pt idx="288">
                  <c:v>81.143919465593612</c:v>
                </c:pt>
                <c:pt idx="289">
                  <c:v>80.3326267193532</c:v>
                </c:pt>
                <c:pt idx="290">
                  <c:v>80.723071924721467</c:v>
                </c:pt>
                <c:pt idx="291">
                  <c:v>81.047044562077716</c:v>
                </c:pt>
                <c:pt idx="292">
                  <c:v>81.315157736553573</c:v>
                </c:pt>
                <c:pt idx="293">
                  <c:v>81.089769225065595</c:v>
                </c:pt>
                <c:pt idx="294">
                  <c:v>80.428647684764883</c:v>
                </c:pt>
                <c:pt idx="295">
                  <c:v>80.842279321238394</c:v>
                </c:pt>
                <c:pt idx="296">
                  <c:v>80.720235796840001</c:v>
                </c:pt>
                <c:pt idx="297">
                  <c:v>81.509664667659806</c:v>
                </c:pt>
                <c:pt idx="298">
                  <c:v>80.833758672252287</c:v>
                </c:pt>
                <c:pt idx="299">
                  <c:v>80.691879997902504</c:v>
                </c:pt>
                <c:pt idx="300">
                  <c:v>81.443823543659803</c:v>
                </c:pt>
                <c:pt idx="301">
                  <c:v>81.018573960159799</c:v>
                </c:pt>
                <c:pt idx="302">
                  <c:v>79.907563875122619</c:v>
                </c:pt>
                <c:pt idx="303">
                  <c:v>81.63003366111252</c:v>
                </c:pt>
                <c:pt idx="304">
                  <c:v>81.366599649284893</c:v>
                </c:pt>
                <c:pt idx="305">
                  <c:v>81.449546746876706</c:v>
                </c:pt>
                <c:pt idx="306">
                  <c:v>81.521120730145697</c:v>
                </c:pt>
                <c:pt idx="307">
                  <c:v>81.041349641422016</c:v>
                </c:pt>
                <c:pt idx="308">
                  <c:v>80.200080589476983</c:v>
                </c:pt>
                <c:pt idx="309">
                  <c:v>81.121114958335312</c:v>
                </c:pt>
                <c:pt idx="310">
                  <c:v>81.86842870350209</c:v>
                </c:pt>
                <c:pt idx="311">
                  <c:v>81.871305173459973</c:v>
                </c:pt>
                <c:pt idx="312">
                  <c:v>80.819559586257697</c:v>
                </c:pt>
                <c:pt idx="313">
                  <c:v>81.658719135063777</c:v>
                </c:pt>
                <c:pt idx="314">
                  <c:v>81.40949276855018</c:v>
                </c:pt>
                <c:pt idx="315">
                  <c:v>80.757113232856</c:v>
                </c:pt>
              </c:numCache>
            </c:numRef>
          </c:yVal>
        </c:ser>
        <c:axId val="86922752"/>
        <c:axId val="86924288"/>
      </c:scatterChart>
      <c:valAx>
        <c:axId val="86922752"/>
        <c:scaling>
          <c:orientation val="minMax"/>
          <c:max val="600"/>
          <c:min val="200"/>
        </c:scaling>
        <c:axPos val="b"/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86924288"/>
        <c:crosses val="autoZero"/>
        <c:crossBetween val="midCat"/>
      </c:valAx>
      <c:valAx>
        <c:axId val="86924288"/>
        <c:scaling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86922752"/>
        <c:crosses val="autoZero"/>
        <c:crossBetween val="midCat"/>
      </c:valAx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83255908493718767"/>
          <c:y val="0.4121037463976947"/>
          <c:w val="0.14883737831279342"/>
          <c:h val="0.24495677233429394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solidFill>
      <a:srgbClr val="FFFFFF"/>
    </a:solidFill>
    <a:ln w="12700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Q(ampl)/Q(pulser)</a:t>
            </a:r>
          </a:p>
        </c:rich>
      </c:tx>
      <c:layout>
        <c:manualLayout>
          <c:xMode val="edge"/>
          <c:yMode val="edge"/>
          <c:x val="0.30438188976377983"/>
          <c:y val="3.2407407407407426E-2"/>
        </c:manualLayout>
      </c:layout>
    </c:title>
    <c:plotArea>
      <c:layout/>
      <c:scatterChart>
        <c:scatterStyle val="lineMarker"/>
        <c:ser>
          <c:idx val="1"/>
          <c:order val="0"/>
          <c:tx>
            <c:v>Q/Qtest</c:v>
          </c:tx>
          <c:spPr>
            <a:ln w="28575">
              <a:noFill/>
            </a:ln>
          </c:spPr>
          <c:xVal>
            <c:numRef>
              <c:f>Sheet1!$A$4:$A$13</c:f>
              <c:numCache>
                <c:formatCode>General</c:formatCode>
                <c:ptCount val="10"/>
                <c:pt idx="0">
                  <c:v>-60</c:v>
                </c:pt>
                <c:pt idx="1">
                  <c:v>-40</c:v>
                </c:pt>
                <c:pt idx="2">
                  <c:v>-40</c:v>
                </c:pt>
                <c:pt idx="3">
                  <c:v>-20</c:v>
                </c:pt>
                <c:pt idx="4">
                  <c:v>-20</c:v>
                </c:pt>
                <c:pt idx="5">
                  <c:v>0</c:v>
                </c:pt>
                <c:pt idx="6">
                  <c:v>0</c:v>
                </c:pt>
                <c:pt idx="7">
                  <c:v>20</c:v>
                </c:pt>
                <c:pt idx="8">
                  <c:v>40</c:v>
                </c:pt>
                <c:pt idx="9">
                  <c:v>50</c:v>
                </c:pt>
              </c:numCache>
            </c:numRef>
          </c:xVal>
          <c:yVal>
            <c:numRef>
              <c:f>Sheet1!$F$4:$F$13</c:f>
              <c:numCache>
                <c:formatCode>0.000</c:formatCode>
                <c:ptCount val="10"/>
                <c:pt idx="0">
                  <c:v>1.0502299257163072</c:v>
                </c:pt>
                <c:pt idx="1">
                  <c:v>1.0430604982206404</c:v>
                </c:pt>
                <c:pt idx="2">
                  <c:v>1.0430107526881718</c:v>
                </c:pt>
                <c:pt idx="3">
                  <c:v>1.042553191489362</c:v>
                </c:pt>
                <c:pt idx="4">
                  <c:v>1.0429999999999997</c:v>
                </c:pt>
                <c:pt idx="5">
                  <c:v>1.0515789473684207</c:v>
                </c:pt>
                <c:pt idx="6">
                  <c:v>1.052</c:v>
                </c:pt>
                <c:pt idx="7">
                  <c:v>1.068077601410935</c:v>
                </c:pt>
                <c:pt idx="8">
                  <c:v>1.089009009009009</c:v>
                </c:pt>
                <c:pt idx="9">
                  <c:v>1.1014595941616234</c:v>
                </c:pt>
              </c:numCache>
            </c:numRef>
          </c:yVal>
        </c:ser>
        <c:axId val="87115648"/>
        <c:axId val="87117824"/>
      </c:scatterChart>
      <c:valAx>
        <c:axId val="87115648"/>
        <c:scaling>
          <c:orientation val="minMax"/>
        </c:scaling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Amplifier temperature </a:t>
                </a:r>
                <a:r>
                  <a:rPr lang="en-US" baseline="0"/>
                  <a:t> [C]</a:t>
                </a:r>
                <a:endParaRPr lang="en-US"/>
              </a:p>
            </c:rich>
          </c:tx>
          <c:layout/>
        </c:title>
        <c:numFmt formatCode="General" sourceLinked="1"/>
        <c:tickLblPos val="nextTo"/>
        <c:crossAx val="87117824"/>
        <c:crosses val="autoZero"/>
        <c:crossBetween val="midCat"/>
      </c:valAx>
      <c:valAx>
        <c:axId val="87117824"/>
        <c:scaling>
          <c:orientation val="minMax"/>
          <c:max val="1.2"/>
          <c:min val="0.5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Q(ampl)/Q(pulser) [a.u.]</a:t>
                </a:r>
              </a:p>
            </c:rich>
          </c:tx>
          <c:layout/>
        </c:title>
        <c:numFmt formatCode="0.000" sourceLinked="1"/>
        <c:tickLblPos val="low"/>
        <c:crossAx val="87115648"/>
        <c:crosses val="autoZero"/>
        <c:crossBetween val="midCat"/>
      </c:valAx>
    </c:plotArea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A(ampl)/A(pulser)</a:t>
            </a:r>
          </a:p>
        </c:rich>
      </c:tx>
      <c:layout>
        <c:manualLayout>
          <c:xMode val="edge"/>
          <c:yMode val="edge"/>
          <c:x val="0.30438188976378006"/>
          <c:y val="3.2407407407407447E-2"/>
        </c:manualLayout>
      </c:layout>
    </c:title>
    <c:plotArea>
      <c:layout/>
      <c:scatterChart>
        <c:scatterStyle val="lineMarker"/>
        <c:ser>
          <c:idx val="1"/>
          <c:order val="0"/>
          <c:tx>
            <c:v>Q/Qtest</c:v>
          </c:tx>
          <c:spPr>
            <a:ln w="28575">
              <a:noFill/>
            </a:ln>
          </c:spPr>
          <c:xVal>
            <c:numRef>
              <c:f>Sheet1!$A$4:$A$13</c:f>
              <c:numCache>
                <c:formatCode>General</c:formatCode>
                <c:ptCount val="10"/>
                <c:pt idx="0">
                  <c:v>-60</c:v>
                </c:pt>
                <c:pt idx="1">
                  <c:v>-40</c:v>
                </c:pt>
                <c:pt idx="2">
                  <c:v>-40</c:v>
                </c:pt>
                <c:pt idx="3">
                  <c:v>-20</c:v>
                </c:pt>
                <c:pt idx="4">
                  <c:v>-20</c:v>
                </c:pt>
                <c:pt idx="5">
                  <c:v>0</c:v>
                </c:pt>
                <c:pt idx="6">
                  <c:v>0</c:v>
                </c:pt>
                <c:pt idx="7">
                  <c:v>20</c:v>
                </c:pt>
                <c:pt idx="8">
                  <c:v>40</c:v>
                </c:pt>
                <c:pt idx="9">
                  <c:v>50</c:v>
                </c:pt>
              </c:numCache>
            </c:numRef>
          </c:xVal>
          <c:yVal>
            <c:numRef>
              <c:f>Sheet1!$G$3:$G$14</c:f>
              <c:numCache>
                <c:formatCode>0.000</c:formatCode>
                <c:ptCount val="12"/>
                <c:pt idx="0">
                  <c:v>1.0689655172413792</c:v>
                </c:pt>
                <c:pt idx="1">
                  <c:v>1.0556701030927835</c:v>
                </c:pt>
                <c:pt idx="2">
                  <c:v>1.0387469084913441</c:v>
                </c:pt>
                <c:pt idx="3">
                  <c:v>1.0539316591189785</c:v>
                </c:pt>
                <c:pt idx="4">
                  <c:v>1.041537507749535</c:v>
                </c:pt>
                <c:pt idx="5">
                  <c:v>1.0567595459236325</c:v>
                </c:pt>
                <c:pt idx="6">
                  <c:v>1.0341951626355297</c:v>
                </c:pt>
                <c:pt idx="7">
                  <c:v>1.0675562969140948</c:v>
                </c:pt>
                <c:pt idx="8">
                  <c:v>1.0444304064013479</c:v>
                </c:pt>
                <c:pt idx="9">
                  <c:v>1.0712742980561554</c:v>
                </c:pt>
                <c:pt idx="10">
                  <c:v>1.0925110132158591</c:v>
                </c:pt>
                <c:pt idx="11">
                  <c:v>1.0829694323144103</c:v>
                </c:pt>
              </c:numCache>
            </c:numRef>
          </c:yVal>
        </c:ser>
        <c:axId val="87122688"/>
        <c:axId val="87148416"/>
      </c:scatterChart>
      <c:valAx>
        <c:axId val="87122688"/>
        <c:scaling>
          <c:orientation val="minMax"/>
        </c:scaling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Amplifier temperature </a:t>
                </a:r>
                <a:r>
                  <a:rPr lang="en-US" baseline="0"/>
                  <a:t> [C]</a:t>
                </a:r>
                <a:endParaRPr lang="en-US"/>
              </a:p>
            </c:rich>
          </c:tx>
          <c:layout/>
        </c:title>
        <c:numFmt formatCode="General" sourceLinked="1"/>
        <c:tickLblPos val="nextTo"/>
        <c:crossAx val="87148416"/>
        <c:crosses val="autoZero"/>
        <c:crossBetween val="midCat"/>
      </c:valAx>
      <c:valAx>
        <c:axId val="87148416"/>
        <c:scaling>
          <c:orientation val="minMax"/>
          <c:max val="1.2"/>
          <c:min val="0.5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A(ampl)/A(pulser) [a.u.]</a:t>
                </a:r>
              </a:p>
            </c:rich>
          </c:tx>
          <c:layout/>
        </c:title>
        <c:numFmt formatCode="0.000" sourceLinked="1"/>
        <c:tickLblPos val="low"/>
        <c:crossAx val="87122688"/>
        <c:crosses val="autoZero"/>
        <c:crossBetween val="midCat"/>
      </c:valAx>
    </c:plotArea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9EDBBE-8A74-42E1-BA95-34C0DCDBE29E}" type="datetimeFigureOut">
              <a:rPr lang="en-US" smtClean="0"/>
              <a:pPr/>
              <a:t>2/6/2009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0FAAF8-45F4-415E-99D6-1402FA490C0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0FAAF8-45F4-415E-99D6-1402FA490C0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0FAAF8-45F4-415E-99D6-1402FA490C0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0FAAF8-45F4-415E-99D6-1402FA490C0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0FAAF8-45F4-415E-99D6-1402FA490C0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0FAAF8-45F4-415E-99D6-1402FA490C0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0FAAF8-45F4-415E-99D6-1402FA490C0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0FAAF8-45F4-415E-99D6-1402FA490C0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0FAAF8-45F4-415E-99D6-1402FA490C0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0FAAF8-45F4-415E-99D6-1402FA490C0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0FAAF8-45F4-415E-99D6-1402FA490C0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0FAAF8-45F4-415E-99D6-1402FA490C0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0FAAF8-45F4-415E-99D6-1402FA490C0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075" name="Rectangle 3"/>
            <p:cNvSpPr>
              <a:spLocks noChangeArrowheads="1"/>
            </p:cNvSpPr>
            <p:nvPr/>
          </p:nvSpPr>
          <p:spPr bwMode="auto">
            <a:xfrm>
              <a:off x="1968" y="4224"/>
              <a:ext cx="3792" cy="96"/>
            </a:xfrm>
            <a:prstGeom prst="rect">
              <a:avLst/>
            </a:prstGeom>
            <a:gradFill rotWithShape="0">
              <a:gsLst>
                <a:gs pos="0">
                  <a:srgbClr val="EBD7FF"/>
                </a:gs>
                <a:gs pos="100000">
                  <a:srgbClr val="0099FF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76" name="Rectangle 4"/>
            <p:cNvSpPr>
              <a:spLocks noChangeArrowheads="1"/>
            </p:cNvSpPr>
            <p:nvPr/>
          </p:nvSpPr>
          <p:spPr bwMode="auto">
            <a:xfrm>
              <a:off x="5520" y="1248"/>
              <a:ext cx="240" cy="2688"/>
            </a:xfrm>
            <a:prstGeom prst="rect">
              <a:avLst/>
            </a:prstGeom>
            <a:gradFill rotWithShape="0">
              <a:gsLst>
                <a:gs pos="0">
                  <a:srgbClr val="C1E7CE"/>
                </a:gs>
                <a:gs pos="100000">
                  <a:srgbClr val="33996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77" name="Rectangle 5"/>
            <p:cNvSpPr>
              <a:spLocks noChangeArrowheads="1"/>
            </p:cNvSpPr>
            <p:nvPr/>
          </p:nvSpPr>
          <p:spPr bwMode="auto">
            <a:xfrm>
              <a:off x="0" y="3312"/>
              <a:ext cx="288" cy="96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78" name="Rectangle 6"/>
            <p:cNvSpPr>
              <a:spLocks noChangeArrowheads="1"/>
            </p:cNvSpPr>
            <p:nvPr/>
          </p:nvSpPr>
          <p:spPr bwMode="auto">
            <a:xfrm>
              <a:off x="0" y="3408"/>
              <a:ext cx="288" cy="912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79" name="Rectangle 7"/>
            <p:cNvSpPr>
              <a:spLocks noChangeArrowheads="1"/>
            </p:cNvSpPr>
            <p:nvPr/>
          </p:nvSpPr>
          <p:spPr bwMode="auto">
            <a:xfrm>
              <a:off x="5520" y="0"/>
              <a:ext cx="240" cy="12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80" name="Rectangle 8"/>
            <p:cNvSpPr>
              <a:spLocks noChangeArrowheads="1"/>
            </p:cNvSpPr>
            <p:nvPr/>
          </p:nvSpPr>
          <p:spPr bwMode="auto">
            <a:xfrm>
              <a:off x="3600" y="0"/>
              <a:ext cx="1920" cy="192"/>
            </a:xfrm>
            <a:prstGeom prst="rect">
              <a:avLst/>
            </a:prstGeom>
            <a:solidFill>
              <a:srgbClr val="CAC9A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81" name="Rectangle 9"/>
            <p:cNvSpPr>
              <a:spLocks noChangeArrowheads="1"/>
            </p:cNvSpPr>
            <p:nvPr/>
          </p:nvSpPr>
          <p:spPr bwMode="auto">
            <a:xfrm>
              <a:off x="288" y="192"/>
              <a:ext cx="336" cy="480"/>
            </a:xfrm>
            <a:prstGeom prst="rect">
              <a:avLst/>
            </a:prstGeom>
            <a:solidFill>
              <a:schemeClr val="folHlink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82" name="Rectangle 10"/>
            <p:cNvSpPr>
              <a:spLocks noChangeArrowheads="1"/>
            </p:cNvSpPr>
            <p:nvPr/>
          </p:nvSpPr>
          <p:spPr bwMode="auto">
            <a:xfrm>
              <a:off x="0" y="672"/>
              <a:ext cx="288" cy="2640"/>
            </a:xfrm>
            <a:prstGeom prst="rect">
              <a:avLst/>
            </a:prstGeom>
            <a:gradFill rotWithShape="0">
              <a:gsLst>
                <a:gs pos="0">
                  <a:srgbClr val="C1AE8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83" name="Rectangle 11"/>
            <p:cNvSpPr>
              <a:spLocks noChangeArrowheads="1"/>
            </p:cNvSpPr>
            <p:nvPr/>
          </p:nvSpPr>
          <p:spPr bwMode="auto">
            <a:xfrm>
              <a:off x="0" y="192"/>
              <a:ext cx="288" cy="4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84" name="Rectangle 12"/>
            <p:cNvSpPr>
              <a:spLocks noChangeArrowheads="1"/>
            </p:cNvSpPr>
            <p:nvPr/>
          </p:nvSpPr>
          <p:spPr bwMode="auto">
            <a:xfrm>
              <a:off x="0" y="0"/>
              <a:ext cx="624" cy="192"/>
            </a:xfrm>
            <a:prstGeom prst="rect">
              <a:avLst/>
            </a:prstGeom>
            <a:solidFill>
              <a:srgbClr val="99CC00"/>
            </a:solidFill>
            <a:ln w="19050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85" name="Rectangle 13"/>
            <p:cNvSpPr>
              <a:spLocks noChangeArrowheads="1"/>
            </p:cNvSpPr>
            <p:nvPr/>
          </p:nvSpPr>
          <p:spPr bwMode="auto">
            <a:xfrm>
              <a:off x="624" y="0"/>
              <a:ext cx="2976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86" name="Line 14"/>
            <p:cNvSpPr>
              <a:spLocks noChangeShapeType="1"/>
            </p:cNvSpPr>
            <p:nvPr/>
          </p:nvSpPr>
          <p:spPr bwMode="auto">
            <a:xfrm flipV="1">
              <a:off x="288" y="192"/>
              <a:ext cx="0" cy="4128"/>
            </a:xfrm>
            <a:prstGeom prst="line">
              <a:avLst/>
            </a:prstGeom>
            <a:noFill/>
            <a:ln w="762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7" name="Line 15"/>
            <p:cNvSpPr>
              <a:spLocks noChangeShapeType="1"/>
            </p:cNvSpPr>
            <p:nvPr/>
          </p:nvSpPr>
          <p:spPr bwMode="auto">
            <a:xfrm>
              <a:off x="288" y="4224"/>
              <a:ext cx="5472" cy="0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8" name="Line 16"/>
            <p:cNvSpPr>
              <a:spLocks noChangeShapeType="1"/>
            </p:cNvSpPr>
            <p:nvPr/>
          </p:nvSpPr>
          <p:spPr bwMode="auto">
            <a:xfrm flipV="1">
              <a:off x="5520" y="0"/>
              <a:ext cx="0" cy="4224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9" name="Line 17"/>
            <p:cNvSpPr>
              <a:spLocks noChangeShapeType="1"/>
            </p:cNvSpPr>
            <p:nvPr/>
          </p:nvSpPr>
          <p:spPr bwMode="auto">
            <a:xfrm>
              <a:off x="0" y="192"/>
              <a:ext cx="5760" cy="0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0" name="Line 18"/>
            <p:cNvSpPr>
              <a:spLocks noChangeShapeType="1"/>
            </p:cNvSpPr>
            <p:nvPr/>
          </p:nvSpPr>
          <p:spPr bwMode="auto">
            <a:xfrm flipH="1">
              <a:off x="3600" y="288"/>
              <a:ext cx="2160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1" name="Line 19"/>
            <p:cNvSpPr>
              <a:spLocks noChangeShapeType="1"/>
            </p:cNvSpPr>
            <p:nvPr/>
          </p:nvSpPr>
          <p:spPr bwMode="auto">
            <a:xfrm flipV="1">
              <a:off x="3600" y="0"/>
              <a:ext cx="0" cy="288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2" name="Line 20"/>
            <p:cNvSpPr>
              <a:spLocks noChangeShapeType="1"/>
            </p:cNvSpPr>
            <p:nvPr/>
          </p:nvSpPr>
          <p:spPr bwMode="auto">
            <a:xfrm>
              <a:off x="5520" y="1248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3" name="Line 21"/>
            <p:cNvSpPr>
              <a:spLocks noChangeShapeType="1"/>
            </p:cNvSpPr>
            <p:nvPr/>
          </p:nvSpPr>
          <p:spPr bwMode="auto">
            <a:xfrm>
              <a:off x="624" y="0"/>
              <a:ext cx="0" cy="672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4" name="Line 22"/>
            <p:cNvSpPr>
              <a:spLocks noChangeShapeType="1"/>
            </p:cNvSpPr>
            <p:nvPr/>
          </p:nvSpPr>
          <p:spPr bwMode="auto">
            <a:xfrm flipH="1">
              <a:off x="0" y="672"/>
              <a:ext cx="624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5" name="Line 23"/>
            <p:cNvSpPr>
              <a:spLocks noChangeShapeType="1"/>
            </p:cNvSpPr>
            <p:nvPr/>
          </p:nvSpPr>
          <p:spPr bwMode="auto">
            <a:xfrm flipV="1">
              <a:off x="1680" y="3936"/>
              <a:ext cx="0" cy="384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6" name="Line 24"/>
            <p:cNvSpPr>
              <a:spLocks noChangeShapeType="1"/>
            </p:cNvSpPr>
            <p:nvPr/>
          </p:nvSpPr>
          <p:spPr bwMode="auto">
            <a:xfrm>
              <a:off x="1680" y="3936"/>
              <a:ext cx="4080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7" name="Line 25"/>
            <p:cNvSpPr>
              <a:spLocks noChangeShapeType="1"/>
            </p:cNvSpPr>
            <p:nvPr/>
          </p:nvSpPr>
          <p:spPr bwMode="auto">
            <a:xfrm flipH="1">
              <a:off x="0" y="3312"/>
              <a:ext cx="288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8" name="Line 26"/>
            <p:cNvSpPr>
              <a:spLocks noChangeShapeType="1"/>
            </p:cNvSpPr>
            <p:nvPr/>
          </p:nvSpPr>
          <p:spPr bwMode="auto">
            <a:xfrm flipH="1">
              <a:off x="0" y="3408"/>
              <a:ext cx="288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99" name="Rectangle 27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Century Gothic" pitchFamily="34" charset="0"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104" name="Rectangle 32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333D6A53-9103-4EE7-9A08-7A2605B2AAFE}" type="datetimeFigureOut">
              <a:rPr lang="en-US" smtClean="0"/>
              <a:pPr/>
              <a:t>2/6/2009</a:t>
            </a:fld>
            <a:endParaRPr lang="en-US"/>
          </a:p>
        </p:txBody>
      </p:sp>
      <p:sp>
        <p:nvSpPr>
          <p:cNvPr id="3105" name="Rectangle 3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06" name="Rectangle 3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64275"/>
            <a:ext cx="2133600" cy="384175"/>
          </a:xfrm>
        </p:spPr>
        <p:txBody>
          <a:bodyPr/>
          <a:lstStyle>
            <a:lvl1pPr>
              <a:defRPr/>
            </a:lvl1pPr>
          </a:lstStyle>
          <a:p>
            <a:fld id="{421A3101-56FE-4ADB-ACDC-FDA21AF69B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3D6A53-9103-4EE7-9A08-7A2605B2AAFE}" type="datetimeFigureOut">
              <a:rPr lang="en-US" smtClean="0"/>
              <a:pPr/>
              <a:t>2/6/2009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A3101-56FE-4ADB-ACDC-FDA21AF69B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3D6A53-9103-4EE7-9A08-7A2605B2AAFE}" type="datetimeFigureOut">
              <a:rPr lang="en-US" smtClean="0"/>
              <a:pPr/>
              <a:t>2/6/2009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A3101-56FE-4ADB-ACDC-FDA21AF69B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3D6A53-9103-4EE7-9A08-7A2605B2AAFE}" type="datetimeFigureOut">
              <a:rPr lang="en-US" smtClean="0"/>
              <a:pPr/>
              <a:t>2/6/2009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A3101-56FE-4ADB-ACDC-FDA21AF69B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3D6A53-9103-4EE7-9A08-7A2605B2AAFE}" type="datetimeFigureOut">
              <a:rPr lang="en-US" smtClean="0"/>
              <a:pPr/>
              <a:t>2/6/2009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A3101-56FE-4ADB-ACDC-FDA21AF69B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3D6A53-9103-4EE7-9A08-7A2605B2AAFE}" type="datetimeFigureOut">
              <a:rPr lang="en-US" smtClean="0"/>
              <a:pPr/>
              <a:t>2/6/2009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A3101-56FE-4ADB-ACDC-FDA21AF69B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3D6A53-9103-4EE7-9A08-7A2605B2AAFE}" type="datetimeFigureOut">
              <a:rPr lang="en-US" smtClean="0"/>
              <a:pPr/>
              <a:t>2/6/2009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A3101-56FE-4ADB-ACDC-FDA21AF69B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3D6A53-9103-4EE7-9A08-7A2605B2AAFE}" type="datetimeFigureOut">
              <a:rPr lang="en-US" smtClean="0"/>
              <a:pPr/>
              <a:t>2/6/2009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A3101-56FE-4ADB-ACDC-FDA21AF69B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3D6A53-9103-4EE7-9A08-7A2605B2AAFE}" type="datetimeFigureOut">
              <a:rPr lang="en-US" smtClean="0"/>
              <a:pPr/>
              <a:t>2/6/2009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A3101-56FE-4ADB-ACDC-FDA21AF69B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3D6A53-9103-4EE7-9A08-7A2605B2AAFE}" type="datetimeFigureOut">
              <a:rPr lang="en-US" smtClean="0"/>
              <a:pPr/>
              <a:t>2/6/2009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A3101-56FE-4ADB-ACDC-FDA21AF69B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3D6A53-9103-4EE7-9A08-7A2605B2AAFE}" type="datetimeFigureOut">
              <a:rPr lang="en-US" smtClean="0"/>
              <a:pPr/>
              <a:t>2/6/2009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A3101-56FE-4ADB-ACDC-FDA21AF69B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32" name="Rectangle 8"/>
            <p:cNvSpPr>
              <a:spLocks noChangeArrowheads="1"/>
            </p:cNvSpPr>
            <p:nvPr/>
          </p:nvSpPr>
          <p:spPr bwMode="auto">
            <a:xfrm>
              <a:off x="1968" y="4224"/>
              <a:ext cx="3792" cy="96"/>
            </a:xfrm>
            <a:prstGeom prst="rect">
              <a:avLst/>
            </a:prstGeom>
            <a:gradFill rotWithShape="0">
              <a:gsLst>
                <a:gs pos="0">
                  <a:srgbClr val="EBD7FF"/>
                </a:gs>
                <a:gs pos="100000">
                  <a:srgbClr val="0099FF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5520" y="1248"/>
              <a:ext cx="240" cy="2688"/>
            </a:xfrm>
            <a:prstGeom prst="rect">
              <a:avLst/>
            </a:prstGeom>
            <a:gradFill rotWithShape="0">
              <a:gsLst>
                <a:gs pos="0">
                  <a:srgbClr val="C1E7CE"/>
                </a:gs>
                <a:gs pos="100000">
                  <a:srgbClr val="33996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>
              <a:off x="0" y="3312"/>
              <a:ext cx="288" cy="96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35" name="Rectangle 11"/>
            <p:cNvSpPr>
              <a:spLocks noChangeArrowheads="1"/>
            </p:cNvSpPr>
            <p:nvPr/>
          </p:nvSpPr>
          <p:spPr bwMode="auto">
            <a:xfrm>
              <a:off x="0" y="3408"/>
              <a:ext cx="288" cy="912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36" name="Rectangle 12"/>
            <p:cNvSpPr>
              <a:spLocks noChangeArrowheads="1"/>
            </p:cNvSpPr>
            <p:nvPr/>
          </p:nvSpPr>
          <p:spPr bwMode="auto">
            <a:xfrm>
              <a:off x="5520" y="0"/>
              <a:ext cx="240" cy="12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37" name="Rectangle 13"/>
            <p:cNvSpPr>
              <a:spLocks noChangeArrowheads="1"/>
            </p:cNvSpPr>
            <p:nvPr/>
          </p:nvSpPr>
          <p:spPr bwMode="auto">
            <a:xfrm>
              <a:off x="3600" y="0"/>
              <a:ext cx="1920" cy="192"/>
            </a:xfrm>
            <a:prstGeom prst="rect">
              <a:avLst/>
            </a:prstGeom>
            <a:solidFill>
              <a:srgbClr val="CAC9A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38" name="Rectangle 14"/>
            <p:cNvSpPr>
              <a:spLocks noChangeArrowheads="1"/>
            </p:cNvSpPr>
            <p:nvPr/>
          </p:nvSpPr>
          <p:spPr bwMode="auto">
            <a:xfrm>
              <a:off x="288" y="192"/>
              <a:ext cx="336" cy="480"/>
            </a:xfrm>
            <a:prstGeom prst="rect">
              <a:avLst/>
            </a:prstGeom>
            <a:solidFill>
              <a:schemeClr val="folHlink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39" name="Rectangle 15"/>
            <p:cNvSpPr>
              <a:spLocks noChangeArrowheads="1"/>
            </p:cNvSpPr>
            <p:nvPr/>
          </p:nvSpPr>
          <p:spPr bwMode="auto">
            <a:xfrm>
              <a:off x="0" y="672"/>
              <a:ext cx="288" cy="2640"/>
            </a:xfrm>
            <a:prstGeom prst="rect">
              <a:avLst/>
            </a:prstGeom>
            <a:gradFill rotWithShape="0">
              <a:gsLst>
                <a:gs pos="0">
                  <a:srgbClr val="C1AE8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40" name="Rectangle 16"/>
            <p:cNvSpPr>
              <a:spLocks noChangeArrowheads="1"/>
            </p:cNvSpPr>
            <p:nvPr/>
          </p:nvSpPr>
          <p:spPr bwMode="auto">
            <a:xfrm>
              <a:off x="0" y="192"/>
              <a:ext cx="288" cy="4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41" name="Rectangle 17"/>
            <p:cNvSpPr>
              <a:spLocks noChangeArrowheads="1"/>
            </p:cNvSpPr>
            <p:nvPr/>
          </p:nvSpPr>
          <p:spPr bwMode="auto">
            <a:xfrm>
              <a:off x="0" y="0"/>
              <a:ext cx="624" cy="192"/>
            </a:xfrm>
            <a:prstGeom prst="rect">
              <a:avLst/>
            </a:prstGeom>
            <a:solidFill>
              <a:srgbClr val="99CC00"/>
            </a:solidFill>
            <a:ln w="19050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42" name="Rectangle 18"/>
            <p:cNvSpPr>
              <a:spLocks noChangeArrowheads="1"/>
            </p:cNvSpPr>
            <p:nvPr/>
          </p:nvSpPr>
          <p:spPr bwMode="auto">
            <a:xfrm>
              <a:off x="624" y="0"/>
              <a:ext cx="2976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43" name="Line 19"/>
            <p:cNvSpPr>
              <a:spLocks noChangeShapeType="1"/>
            </p:cNvSpPr>
            <p:nvPr/>
          </p:nvSpPr>
          <p:spPr bwMode="auto">
            <a:xfrm flipV="1">
              <a:off x="288" y="192"/>
              <a:ext cx="0" cy="4128"/>
            </a:xfrm>
            <a:prstGeom prst="line">
              <a:avLst/>
            </a:prstGeom>
            <a:noFill/>
            <a:ln w="762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" name="Line 20"/>
            <p:cNvSpPr>
              <a:spLocks noChangeShapeType="1"/>
            </p:cNvSpPr>
            <p:nvPr/>
          </p:nvSpPr>
          <p:spPr bwMode="auto">
            <a:xfrm>
              <a:off x="288" y="4224"/>
              <a:ext cx="5472" cy="0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5" name="Line 21"/>
            <p:cNvSpPr>
              <a:spLocks noChangeShapeType="1"/>
            </p:cNvSpPr>
            <p:nvPr/>
          </p:nvSpPr>
          <p:spPr bwMode="auto">
            <a:xfrm flipV="1">
              <a:off x="5520" y="0"/>
              <a:ext cx="0" cy="4224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6" name="Line 22"/>
            <p:cNvSpPr>
              <a:spLocks noChangeShapeType="1"/>
            </p:cNvSpPr>
            <p:nvPr/>
          </p:nvSpPr>
          <p:spPr bwMode="auto">
            <a:xfrm>
              <a:off x="0" y="192"/>
              <a:ext cx="5760" cy="0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7" name="Line 23"/>
            <p:cNvSpPr>
              <a:spLocks noChangeShapeType="1"/>
            </p:cNvSpPr>
            <p:nvPr/>
          </p:nvSpPr>
          <p:spPr bwMode="auto">
            <a:xfrm flipH="1">
              <a:off x="3600" y="288"/>
              <a:ext cx="2160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8" name="Line 24"/>
            <p:cNvSpPr>
              <a:spLocks noChangeShapeType="1"/>
            </p:cNvSpPr>
            <p:nvPr/>
          </p:nvSpPr>
          <p:spPr bwMode="auto">
            <a:xfrm flipV="1">
              <a:off x="3600" y="0"/>
              <a:ext cx="0" cy="288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9" name="Line 25"/>
            <p:cNvSpPr>
              <a:spLocks noChangeShapeType="1"/>
            </p:cNvSpPr>
            <p:nvPr/>
          </p:nvSpPr>
          <p:spPr bwMode="auto">
            <a:xfrm>
              <a:off x="5520" y="1248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0" name="Line 26"/>
            <p:cNvSpPr>
              <a:spLocks noChangeShapeType="1"/>
            </p:cNvSpPr>
            <p:nvPr/>
          </p:nvSpPr>
          <p:spPr bwMode="auto">
            <a:xfrm>
              <a:off x="624" y="0"/>
              <a:ext cx="0" cy="672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1" name="Line 27"/>
            <p:cNvSpPr>
              <a:spLocks noChangeShapeType="1"/>
            </p:cNvSpPr>
            <p:nvPr/>
          </p:nvSpPr>
          <p:spPr bwMode="auto">
            <a:xfrm flipH="1">
              <a:off x="0" y="672"/>
              <a:ext cx="624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2" name="Line 28"/>
            <p:cNvSpPr>
              <a:spLocks noChangeShapeType="1"/>
            </p:cNvSpPr>
            <p:nvPr/>
          </p:nvSpPr>
          <p:spPr bwMode="auto">
            <a:xfrm flipV="1">
              <a:off x="1680" y="3936"/>
              <a:ext cx="0" cy="384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3" name="Line 29"/>
            <p:cNvSpPr>
              <a:spLocks noChangeShapeType="1"/>
            </p:cNvSpPr>
            <p:nvPr/>
          </p:nvSpPr>
          <p:spPr bwMode="auto">
            <a:xfrm>
              <a:off x="1680" y="3936"/>
              <a:ext cx="4080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4" name="Line 30"/>
            <p:cNvSpPr>
              <a:spLocks noChangeShapeType="1"/>
            </p:cNvSpPr>
            <p:nvPr/>
          </p:nvSpPr>
          <p:spPr bwMode="auto">
            <a:xfrm flipH="1">
              <a:off x="0" y="3312"/>
              <a:ext cx="288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5" name="Line 31"/>
            <p:cNvSpPr>
              <a:spLocks noChangeShapeType="1"/>
            </p:cNvSpPr>
            <p:nvPr/>
          </p:nvSpPr>
          <p:spPr bwMode="auto">
            <a:xfrm flipH="1">
              <a:off x="0" y="3408"/>
              <a:ext cx="288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6427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2"/>
                </a:solidFill>
              </a:defRPr>
            </a:lvl1pPr>
          </a:lstStyle>
          <a:p>
            <a:fld id="{333D6A53-9103-4EE7-9A08-7A2605B2AAFE}" type="datetimeFigureOut">
              <a:rPr lang="en-US" smtClean="0"/>
              <a:pPr/>
              <a:t>2/6/2009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64275"/>
            <a:ext cx="2895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67450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21A3101-56FE-4ADB-ACDC-FDA21AF69B8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32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800">
          <a:solidFill>
            <a:schemeClr val="bg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400">
          <a:solidFill>
            <a:schemeClr val="bg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Crystals (and Other) Measurements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Adam Para</a:t>
            </a:r>
          </a:p>
          <a:p>
            <a:r>
              <a:rPr lang="en-US" dirty="0" smtClean="0"/>
              <a:t>February 6, 2009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Charge Amplification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Amplitude Amplification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/>
              <a:t>Am</a:t>
            </a:r>
            <a:r>
              <a:rPr lang="en-US" sz="2400" smtClean="0"/>
              <a:t>plitude </a:t>
            </a:r>
            <a:r>
              <a:rPr lang="en-US" sz="2400" smtClean="0"/>
              <a:t> </a:t>
            </a:r>
            <a:r>
              <a:rPr lang="en-US" sz="2400" dirty="0" smtClean="0"/>
              <a:t>of the amplified pulse is stable with the temperature at the level ~1-2%</a:t>
            </a:r>
          </a:p>
          <a:p>
            <a:r>
              <a:rPr lang="en-US" sz="2400" dirty="0" smtClean="0"/>
              <a:t>Charge of the amplified signal rises by ~5% between T=-20C </a:t>
            </a:r>
            <a:r>
              <a:rPr lang="en-US" sz="2400" dirty="0" smtClean="0"/>
              <a:t>and T=+</a:t>
            </a:r>
            <a:r>
              <a:rPr lang="en-US" sz="2400" dirty="0" smtClean="0"/>
              <a:t>50C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Crystals for Dual Readout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Need to measure (separately) the scintillation and Cherenkov light</a:t>
            </a:r>
          </a:p>
          <a:p>
            <a:r>
              <a:rPr lang="en-US" sz="2400" dirty="0" smtClean="0"/>
              <a:t>Step 1: get Cherenkov light out of the crystal</a:t>
            </a:r>
            <a:r>
              <a:rPr lang="en-US" sz="2400" dirty="0" smtClean="0">
                <a:sym typeface="Wingdings" pitchFamily="2" charset="2"/>
              </a:rPr>
              <a:t> good transmission for short wavelength</a:t>
            </a:r>
          </a:p>
          <a:p>
            <a:r>
              <a:rPr lang="en-US" sz="2400" dirty="0" smtClean="0">
                <a:sym typeface="Wingdings" pitchFamily="2" charset="2"/>
              </a:rPr>
              <a:t>Step 2: separate scintillation and Cherenkov: time and emission spectrum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Important crystal properties: </a:t>
            </a:r>
          </a:p>
          <a:p>
            <a:pPr lvl="1"/>
            <a:r>
              <a:rPr lang="en-US" sz="2000" dirty="0" smtClean="0"/>
              <a:t>transmission as a function of wavelength</a:t>
            </a:r>
          </a:p>
          <a:p>
            <a:pPr lvl="1"/>
            <a:r>
              <a:rPr lang="en-US" sz="2000" dirty="0" smtClean="0"/>
              <a:t>Emission spectrum</a:t>
            </a:r>
          </a:p>
          <a:p>
            <a:pPr lvl="1"/>
            <a:r>
              <a:rPr lang="en-US" sz="2000" dirty="0" smtClean="0"/>
              <a:t>Scintillation decay time</a:t>
            </a:r>
          </a:p>
          <a:p>
            <a:r>
              <a:rPr lang="en-US" sz="2400" dirty="0" smtClean="0"/>
              <a:t>Crystals: modified PbWO4 (PbW04/PbMoO4) and PbF2</a:t>
            </a:r>
          </a:p>
          <a:p>
            <a:pPr lvl="1">
              <a:buNone/>
            </a:pPr>
            <a:endParaRPr lang="en-US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 </a:t>
            </a:r>
            <a:r>
              <a:rPr lang="en-US" dirty="0" err="1" smtClean="0"/>
              <a:t>Tungstate</a:t>
            </a:r>
            <a:r>
              <a:rPr lang="en-US" dirty="0" smtClean="0"/>
              <a:t>/</a:t>
            </a:r>
            <a:r>
              <a:rPr lang="en-US" dirty="0" err="1" smtClean="0"/>
              <a:t>Molybdenate</a:t>
            </a:r>
            <a:r>
              <a:rPr lang="en-US" dirty="0" smtClean="0"/>
              <a:t> Transmission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 </a:t>
            </a:r>
            <a:r>
              <a:rPr lang="en-US" dirty="0" err="1" smtClean="0"/>
              <a:t>Tungstate</a:t>
            </a:r>
            <a:r>
              <a:rPr lang="en-US" dirty="0" smtClean="0"/>
              <a:t>/</a:t>
            </a:r>
            <a:r>
              <a:rPr lang="en-US" dirty="0" err="1" smtClean="0"/>
              <a:t>Molybdenate</a:t>
            </a:r>
            <a:r>
              <a:rPr lang="en-US" dirty="0" smtClean="0"/>
              <a:t> Emission Spectrum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 </a:t>
            </a:r>
            <a:r>
              <a:rPr lang="en-US" dirty="0" err="1" smtClean="0"/>
              <a:t>Tungstate</a:t>
            </a:r>
            <a:r>
              <a:rPr lang="en-US" dirty="0" smtClean="0"/>
              <a:t>/</a:t>
            </a:r>
            <a:r>
              <a:rPr lang="en-US" dirty="0" err="1" smtClean="0"/>
              <a:t>Molybdenate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UV cutoff around 370 nm</a:t>
            </a:r>
          </a:p>
          <a:p>
            <a:r>
              <a:rPr lang="en-US" sz="2400" dirty="0" smtClean="0"/>
              <a:t>Scintillation starts around 400 nm</a:t>
            </a:r>
          </a:p>
          <a:p>
            <a:r>
              <a:rPr lang="en-US" sz="2400" dirty="0" smtClean="0"/>
              <a:t>Decay time still needs to be measured</a:t>
            </a:r>
          </a:p>
          <a:p>
            <a:r>
              <a:rPr lang="en-US" sz="2400" dirty="0" smtClean="0"/>
              <a:t>Rather limited window for the Cherenkov light measurement</a:t>
            </a:r>
          </a:p>
          <a:p>
            <a:r>
              <a:rPr lang="en-US" sz="2400" dirty="0" smtClean="0"/>
              <a:t>Light yield (including collection efficiency and photodetectors) need to be measured</a:t>
            </a:r>
          </a:p>
          <a:p>
            <a:r>
              <a:rPr lang="en-US" sz="2400" dirty="0" smtClean="0"/>
              <a:t>Separation efficiency and purity needs to be measured</a:t>
            </a:r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 Fluoride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 </a:t>
            </a:r>
            <a:r>
              <a:rPr lang="en-US" dirty="0" err="1" smtClean="0"/>
              <a:t>Fluride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Very good transmission at short wavelength, low UV cutoff </a:t>
            </a:r>
            <a:r>
              <a:rPr lang="en-US" sz="2400" dirty="0" smtClean="0">
                <a:sym typeface="Wingdings" pitchFamily="2" charset="2"/>
              </a:rPr>
              <a:t> very good Cherenkov yield</a:t>
            </a:r>
          </a:p>
          <a:p>
            <a:r>
              <a:rPr lang="en-US" sz="2400" dirty="0" smtClean="0">
                <a:sym typeface="Wingdings" pitchFamily="2" charset="2"/>
              </a:rPr>
              <a:t>Cherenkov only. Need to dope with a scintillating agent</a:t>
            </a:r>
            <a:r>
              <a:rPr lang="en-US" sz="2400" dirty="0" smtClean="0"/>
              <a:t> :</a:t>
            </a:r>
          </a:p>
          <a:p>
            <a:pPr lvl="1"/>
            <a:r>
              <a:rPr lang="en-US" sz="2000" dirty="0" smtClean="0"/>
              <a:t>Challenge</a:t>
            </a:r>
          </a:p>
          <a:p>
            <a:pPr lvl="1"/>
            <a:r>
              <a:rPr lang="en-US" sz="2000" dirty="0" smtClean="0"/>
              <a:t>Opportunity to tune the scintillation light yield/timing</a:t>
            </a:r>
          </a:p>
          <a:p>
            <a:pPr lvl="1"/>
            <a:endParaRPr lang="en-US" sz="20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Measuring Temperature Dependence of MPPC’s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We study the variation of the response and/or characteristics of the MPPC with temperature</a:t>
            </a:r>
          </a:p>
          <a:p>
            <a:r>
              <a:rPr lang="en-US" sz="2400" dirty="0" smtClean="0"/>
              <a:t>Our measuring setup includes the amplifier, which is places inside the temperature stabilized box, alongside with the detector</a:t>
            </a:r>
          </a:p>
          <a:p>
            <a:r>
              <a:rPr lang="en-US" sz="2400" dirty="0" smtClean="0"/>
              <a:t>We measure a convolution of the temperature dependence of the detector and the amplifier</a:t>
            </a:r>
          </a:p>
          <a:p>
            <a:r>
              <a:rPr lang="en-US" sz="2400" dirty="0" smtClean="0"/>
              <a:t>Need to calibrate the amplifier by itself</a:t>
            </a:r>
            <a:endParaRPr lang="en-US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Amplifier Testing </a:t>
            </a:r>
            <a:r>
              <a:rPr lang="en-US" dirty="0" smtClean="0"/>
              <a:t>S</a:t>
            </a:r>
            <a:r>
              <a:rPr lang="en-US" dirty="0" smtClean="0"/>
              <a:t>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err="1" smtClean="0"/>
              <a:t>Pulser</a:t>
            </a:r>
            <a:r>
              <a:rPr lang="en-US" sz="2400" dirty="0" smtClean="0"/>
              <a:t>: triangular pulse, ~ 5ns base</a:t>
            </a:r>
          </a:p>
          <a:p>
            <a:r>
              <a:rPr lang="en-US" sz="2400" dirty="0" smtClean="0"/>
              <a:t>Split into two signals:</a:t>
            </a:r>
          </a:p>
          <a:p>
            <a:pPr lvl="1"/>
            <a:r>
              <a:rPr lang="en-US" sz="2400" dirty="0" smtClean="0"/>
              <a:t>Fed into the scope</a:t>
            </a:r>
          </a:p>
          <a:p>
            <a:pPr lvl="1"/>
            <a:r>
              <a:rPr lang="en-US" sz="2400" dirty="0" smtClean="0"/>
              <a:t>Attenuated, fed into </a:t>
            </a:r>
            <a:r>
              <a:rPr lang="en-US" sz="2400" dirty="0" err="1" smtClean="0"/>
              <a:t>thcycled</a:t>
            </a:r>
            <a:r>
              <a:rPr lang="en-US" sz="2400" dirty="0" smtClean="0"/>
              <a:t> </a:t>
            </a:r>
            <a:r>
              <a:rPr lang="en-US" sz="2400" dirty="0" err="1" smtClean="0"/>
              <a:t>frome</a:t>
            </a:r>
            <a:r>
              <a:rPr lang="en-US" sz="2400" dirty="0" smtClean="0"/>
              <a:t> amplifier, and fed into the scope. Amplifier inside the temperature chamber, everything else at room temperature. Attenuator adjusted to ensure that the amplified signal size matches that of the original pulse</a:t>
            </a:r>
          </a:p>
          <a:p>
            <a:r>
              <a:rPr lang="en-US" sz="2400" dirty="0" smtClean="0"/>
              <a:t>Scope programmed to measure the amplitude and the charge (area) of both signals simultaneously.</a:t>
            </a:r>
          </a:p>
          <a:p>
            <a:r>
              <a:rPr lang="en-US" sz="2400" dirty="0" smtClean="0"/>
              <a:t>Chamber cycled from -60C to 50 C</a:t>
            </a:r>
          </a:p>
          <a:p>
            <a:endParaRPr lang="en-US" sz="2400" dirty="0" smtClean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ertical and Horizontal design 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6666"/>
        </a:dk1>
        <a:lt1>
          <a:srgbClr val="FFFFFF"/>
        </a:lt1>
        <a:dk2>
          <a:srgbClr val="5E761C"/>
        </a:dk2>
        <a:lt2>
          <a:srgbClr val="777777"/>
        </a:lt2>
        <a:accent1>
          <a:srgbClr val="D5F470"/>
        </a:accent1>
        <a:accent2>
          <a:srgbClr val="EDCCFB"/>
        </a:accent2>
        <a:accent3>
          <a:srgbClr val="FFFFFF"/>
        </a:accent3>
        <a:accent4>
          <a:srgbClr val="005656"/>
        </a:accent4>
        <a:accent5>
          <a:srgbClr val="E7F8BB"/>
        </a:accent5>
        <a:accent6>
          <a:srgbClr val="D7B9E3"/>
        </a:accent6>
        <a:hlink>
          <a:srgbClr val="FF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5F470"/>
        </a:accent1>
        <a:accent2>
          <a:srgbClr val="EDC9FB"/>
        </a:accent2>
        <a:accent3>
          <a:srgbClr val="FFFFFF"/>
        </a:accent3>
        <a:accent4>
          <a:srgbClr val="000000"/>
        </a:accent4>
        <a:accent5>
          <a:srgbClr val="E7F8BB"/>
        </a:accent5>
        <a:accent6>
          <a:srgbClr val="D7B6E3"/>
        </a:accent6>
        <a:hlink>
          <a:srgbClr val="BFC3F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6600"/>
        </a:dk2>
        <a:lt2>
          <a:srgbClr val="808080"/>
        </a:lt2>
        <a:accent1>
          <a:srgbClr val="FF6237"/>
        </a:accent1>
        <a:accent2>
          <a:srgbClr val="5F7BF1"/>
        </a:accent2>
        <a:accent3>
          <a:srgbClr val="FFFFFF"/>
        </a:accent3>
        <a:accent4>
          <a:srgbClr val="000000"/>
        </a:accent4>
        <a:accent5>
          <a:srgbClr val="FFB7AE"/>
        </a:accent5>
        <a:accent6>
          <a:srgbClr val="556FDA"/>
        </a:accent6>
        <a:hlink>
          <a:srgbClr val="15DF1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663300"/>
        </a:dk2>
        <a:lt2>
          <a:srgbClr val="808080"/>
        </a:lt2>
        <a:accent1>
          <a:srgbClr val="76C082"/>
        </a:accent1>
        <a:accent2>
          <a:srgbClr val="E3B06D"/>
        </a:accent2>
        <a:accent3>
          <a:srgbClr val="FFFFFF"/>
        </a:accent3>
        <a:accent4>
          <a:srgbClr val="000000"/>
        </a:accent4>
        <a:accent5>
          <a:srgbClr val="BDDCC1"/>
        </a:accent5>
        <a:accent6>
          <a:srgbClr val="CE9F62"/>
        </a:accent6>
        <a:hlink>
          <a:srgbClr val="D8EC42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Vertical and Horizontal design template</Template>
  <TotalTime>45</TotalTime>
  <Words>427</Words>
  <Application>Microsoft Office PowerPoint</Application>
  <PresentationFormat>On-screen Show (4:3)</PresentationFormat>
  <Paragraphs>69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Vertical and Horizontal design template</vt:lpstr>
      <vt:lpstr>Crystals (and Other) Measurements</vt:lpstr>
      <vt:lpstr>Crystals for Dual Readout</vt:lpstr>
      <vt:lpstr>Lead Tungstate/Molybdenate Transmission</vt:lpstr>
      <vt:lpstr>Lead Tungstate/Molybdenate Emission Spectrum</vt:lpstr>
      <vt:lpstr>Lead Tungstate/Molybdenate</vt:lpstr>
      <vt:lpstr>Lead Fluoride</vt:lpstr>
      <vt:lpstr>Lead Fluride</vt:lpstr>
      <vt:lpstr>Measuring Temperature Dependence of MPPC’s</vt:lpstr>
      <vt:lpstr>Amplifier Testing Setup</vt:lpstr>
      <vt:lpstr>Charge Amplification</vt:lpstr>
      <vt:lpstr>Amplitude Amplification</vt:lpstr>
      <vt:lpstr>Results</vt:lpstr>
    </vt:vector>
  </TitlesOfParts>
  <Company>Fermilab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para</dc:creator>
  <cp:lastModifiedBy>para</cp:lastModifiedBy>
  <cp:revision>3</cp:revision>
  <dcterms:created xsi:type="dcterms:W3CDTF">2009-02-06T03:33:01Z</dcterms:created>
  <dcterms:modified xsi:type="dcterms:W3CDTF">2009-02-06T17:17:05Z</dcterms:modified>
</cp:coreProperties>
</file>