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4" r:id="rId5"/>
    <p:sldId id="260" r:id="rId6"/>
    <p:sldId id="261" r:id="rId7"/>
    <p:sldId id="262" r:id="rId8"/>
    <p:sldId id="263" r:id="rId9"/>
    <p:sldId id="265" r:id="rId10"/>
    <p:sldId id="267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7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beamssrv1.fnal.gov\inst.bd\Public\eCloud\28Aug09\eCloud_xmsn_28Aug09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beamssrv1.fnal.gov\inst.bd\Public\eCloud\28Aug09\eCloud_xmsn_28Aug09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9269795961622851"/>
          <c:y val="8.2262210796915078E-2"/>
          <c:w val="0.75050784271583681"/>
          <c:h val="0.73778920308483398"/>
        </c:manualLayout>
      </c:layout>
      <c:scatterChart>
        <c:scatterStyle val="smoothMarker"/>
        <c:ser>
          <c:idx val="0"/>
          <c:order val="0"/>
          <c:tx>
            <c:v>403-404 Straight (15m)</c:v>
          </c:tx>
          <c:spPr>
            <a:ln w="12700">
              <a:solidFill>
                <a:srgbClr val="0000FF"/>
              </a:solidFill>
              <a:prstDash val="solid"/>
            </a:ln>
          </c:spPr>
          <c:marker>
            <c:symbol val="none"/>
          </c:marker>
          <c:xVal>
            <c:numRef>
              <c:f>'403-404'!$A$4:$A$1604</c:f>
              <c:numCache>
                <c:formatCode>0.00</c:formatCode>
                <c:ptCount val="1601"/>
                <c:pt idx="0">
                  <c:v>1.45</c:v>
                </c:pt>
                <c:pt idx="1">
                  <c:v>1.4501562499999998</c:v>
                </c:pt>
                <c:pt idx="2">
                  <c:v>1.4503124999999999</c:v>
                </c:pt>
                <c:pt idx="3">
                  <c:v>1.4504687499999998</c:v>
                </c:pt>
                <c:pt idx="4">
                  <c:v>1.4506249999999994</c:v>
                </c:pt>
                <c:pt idx="5">
                  <c:v>1.4507812499999992</c:v>
                </c:pt>
                <c:pt idx="6">
                  <c:v>1.4509375</c:v>
                </c:pt>
                <c:pt idx="7">
                  <c:v>1.4510937499999992</c:v>
                </c:pt>
                <c:pt idx="8">
                  <c:v>1.4512499999999993</c:v>
                </c:pt>
                <c:pt idx="9">
                  <c:v>1.4514062499999989</c:v>
                </c:pt>
                <c:pt idx="10">
                  <c:v>1.4515624999999994</c:v>
                </c:pt>
                <c:pt idx="11">
                  <c:v>1.4517187499999993</c:v>
                </c:pt>
                <c:pt idx="12">
                  <c:v>1.4518749999999994</c:v>
                </c:pt>
                <c:pt idx="13">
                  <c:v>1.4520312499999992</c:v>
                </c:pt>
                <c:pt idx="14">
                  <c:v>1.4521875000000006</c:v>
                </c:pt>
                <c:pt idx="15">
                  <c:v>1.4523437499999998</c:v>
                </c:pt>
                <c:pt idx="16">
                  <c:v>1.4524999999999992</c:v>
                </c:pt>
                <c:pt idx="17">
                  <c:v>1.4526562499999998</c:v>
                </c:pt>
                <c:pt idx="18">
                  <c:v>1.4528125000000001</c:v>
                </c:pt>
                <c:pt idx="19">
                  <c:v>1.4529687499999993</c:v>
                </c:pt>
                <c:pt idx="20">
                  <c:v>1.4531249999999993</c:v>
                </c:pt>
                <c:pt idx="21">
                  <c:v>1.4532812499999992</c:v>
                </c:pt>
                <c:pt idx="22">
                  <c:v>1.4534374999999993</c:v>
                </c:pt>
                <c:pt idx="23">
                  <c:v>1.4535937499999991</c:v>
                </c:pt>
                <c:pt idx="24">
                  <c:v>1.4537499999999994</c:v>
                </c:pt>
                <c:pt idx="25">
                  <c:v>1.4539062499999986</c:v>
                </c:pt>
                <c:pt idx="26">
                  <c:v>1.4540625</c:v>
                </c:pt>
                <c:pt idx="27">
                  <c:v>1.4542187499999999</c:v>
                </c:pt>
                <c:pt idx="28">
                  <c:v>1.454375</c:v>
                </c:pt>
                <c:pt idx="29">
                  <c:v>1.4545312499999992</c:v>
                </c:pt>
                <c:pt idx="30">
                  <c:v>1.4546874999999999</c:v>
                </c:pt>
                <c:pt idx="31">
                  <c:v>1.4548437499999998</c:v>
                </c:pt>
                <c:pt idx="32">
                  <c:v>1.4549999999999994</c:v>
                </c:pt>
                <c:pt idx="33">
                  <c:v>1.4551562499999993</c:v>
                </c:pt>
                <c:pt idx="34">
                  <c:v>1.4553125</c:v>
                </c:pt>
                <c:pt idx="35">
                  <c:v>1.4554687499999992</c:v>
                </c:pt>
                <c:pt idx="36">
                  <c:v>1.4556249999999986</c:v>
                </c:pt>
                <c:pt idx="37">
                  <c:v>1.4557812499999991</c:v>
                </c:pt>
                <c:pt idx="38">
                  <c:v>1.4559374999999994</c:v>
                </c:pt>
                <c:pt idx="39">
                  <c:v>1.4560937499999993</c:v>
                </c:pt>
                <c:pt idx="40">
                  <c:v>1.45625</c:v>
                </c:pt>
                <c:pt idx="41">
                  <c:v>1.4564062499999992</c:v>
                </c:pt>
                <c:pt idx="42">
                  <c:v>1.4565625</c:v>
                </c:pt>
                <c:pt idx="43">
                  <c:v>1.4567187499999998</c:v>
                </c:pt>
                <c:pt idx="44">
                  <c:v>1.4568749999999993</c:v>
                </c:pt>
                <c:pt idx="45">
                  <c:v>1.4570312499999989</c:v>
                </c:pt>
                <c:pt idx="46">
                  <c:v>1.4571875000000001</c:v>
                </c:pt>
                <c:pt idx="47">
                  <c:v>1.4573437499999993</c:v>
                </c:pt>
                <c:pt idx="48">
                  <c:v>1.4574999999999994</c:v>
                </c:pt>
                <c:pt idx="49">
                  <c:v>1.4576562499999992</c:v>
                </c:pt>
                <c:pt idx="50">
                  <c:v>1.4578125</c:v>
                </c:pt>
                <c:pt idx="51">
                  <c:v>1.4579687499999991</c:v>
                </c:pt>
                <c:pt idx="52">
                  <c:v>1.4581249999999992</c:v>
                </c:pt>
                <c:pt idx="53">
                  <c:v>1.4582812499999998</c:v>
                </c:pt>
                <c:pt idx="54">
                  <c:v>1.4584375000000001</c:v>
                </c:pt>
                <c:pt idx="55">
                  <c:v>1.4585937499999992</c:v>
                </c:pt>
                <c:pt idx="56">
                  <c:v>1.45875</c:v>
                </c:pt>
                <c:pt idx="57">
                  <c:v>1.4589062499999992</c:v>
                </c:pt>
                <c:pt idx="58">
                  <c:v>1.4590624999999993</c:v>
                </c:pt>
                <c:pt idx="59">
                  <c:v>1.4592187499999998</c:v>
                </c:pt>
                <c:pt idx="60">
                  <c:v>1.4593749999999994</c:v>
                </c:pt>
                <c:pt idx="61">
                  <c:v>1.4595312499999986</c:v>
                </c:pt>
                <c:pt idx="62">
                  <c:v>1.4596875</c:v>
                </c:pt>
                <c:pt idx="63">
                  <c:v>1.4598437499999992</c:v>
                </c:pt>
                <c:pt idx="64">
                  <c:v>1.46</c:v>
                </c:pt>
                <c:pt idx="65">
                  <c:v>1.4601562499999998</c:v>
                </c:pt>
                <c:pt idx="66">
                  <c:v>1.4603124999999999</c:v>
                </c:pt>
                <c:pt idx="67">
                  <c:v>1.4604687499999998</c:v>
                </c:pt>
                <c:pt idx="68">
                  <c:v>1.4606249999999994</c:v>
                </c:pt>
                <c:pt idx="69">
                  <c:v>1.4607812499999993</c:v>
                </c:pt>
                <c:pt idx="70">
                  <c:v>1.4609375</c:v>
                </c:pt>
                <c:pt idx="71">
                  <c:v>1.4610937499999992</c:v>
                </c:pt>
                <c:pt idx="72">
                  <c:v>1.4612499999999993</c:v>
                </c:pt>
                <c:pt idx="73">
                  <c:v>1.4614062499999991</c:v>
                </c:pt>
                <c:pt idx="74">
                  <c:v>1.4615624999999994</c:v>
                </c:pt>
                <c:pt idx="75">
                  <c:v>1.4617187499999993</c:v>
                </c:pt>
                <c:pt idx="76">
                  <c:v>1.4618749999999994</c:v>
                </c:pt>
                <c:pt idx="77">
                  <c:v>1.4620312499999992</c:v>
                </c:pt>
                <c:pt idx="78">
                  <c:v>1.4621875000000006</c:v>
                </c:pt>
                <c:pt idx="79">
                  <c:v>1.4623437499999998</c:v>
                </c:pt>
                <c:pt idx="80">
                  <c:v>1.4624999999999992</c:v>
                </c:pt>
                <c:pt idx="81">
                  <c:v>1.4626562499999998</c:v>
                </c:pt>
                <c:pt idx="82">
                  <c:v>1.4628125000000001</c:v>
                </c:pt>
                <c:pt idx="83">
                  <c:v>1.4629687499999993</c:v>
                </c:pt>
                <c:pt idx="84">
                  <c:v>1.4631249999999993</c:v>
                </c:pt>
                <c:pt idx="85">
                  <c:v>1.4632812499999992</c:v>
                </c:pt>
                <c:pt idx="86">
                  <c:v>1.4634374999999993</c:v>
                </c:pt>
                <c:pt idx="87">
                  <c:v>1.4635937499999991</c:v>
                </c:pt>
                <c:pt idx="88">
                  <c:v>1.4637499999999994</c:v>
                </c:pt>
                <c:pt idx="89">
                  <c:v>1.4639062499999986</c:v>
                </c:pt>
                <c:pt idx="90">
                  <c:v>1.4640625</c:v>
                </c:pt>
                <c:pt idx="91">
                  <c:v>1.4642187499999999</c:v>
                </c:pt>
                <c:pt idx="92">
                  <c:v>1.464375</c:v>
                </c:pt>
                <c:pt idx="93">
                  <c:v>1.4645312499999992</c:v>
                </c:pt>
                <c:pt idx="94">
                  <c:v>1.4646874999999999</c:v>
                </c:pt>
                <c:pt idx="95">
                  <c:v>1.4648437499999998</c:v>
                </c:pt>
                <c:pt idx="96">
                  <c:v>1.4649999999999994</c:v>
                </c:pt>
                <c:pt idx="97">
                  <c:v>1.4651562499999993</c:v>
                </c:pt>
                <c:pt idx="98">
                  <c:v>1.4653125</c:v>
                </c:pt>
                <c:pt idx="99">
                  <c:v>1.4654687499999992</c:v>
                </c:pt>
                <c:pt idx="100">
                  <c:v>1.4656249999999988</c:v>
                </c:pt>
                <c:pt idx="101">
                  <c:v>1.4657812499999991</c:v>
                </c:pt>
                <c:pt idx="102">
                  <c:v>1.4659374999999992</c:v>
                </c:pt>
                <c:pt idx="103">
                  <c:v>1.4660937499999998</c:v>
                </c:pt>
                <c:pt idx="104">
                  <c:v>1.4662500000000001</c:v>
                </c:pt>
                <c:pt idx="105">
                  <c:v>1.4664062499999992</c:v>
                </c:pt>
                <c:pt idx="106">
                  <c:v>1.4665625</c:v>
                </c:pt>
                <c:pt idx="107">
                  <c:v>1.4667187499999998</c:v>
                </c:pt>
                <c:pt idx="108">
                  <c:v>1.4668749999999993</c:v>
                </c:pt>
                <c:pt idx="109">
                  <c:v>1.4670312499999989</c:v>
                </c:pt>
                <c:pt idx="110">
                  <c:v>1.4671875000000001</c:v>
                </c:pt>
                <c:pt idx="111">
                  <c:v>1.4673437499999993</c:v>
                </c:pt>
                <c:pt idx="112">
                  <c:v>1.4674999999999994</c:v>
                </c:pt>
                <c:pt idx="113">
                  <c:v>1.4676562499999992</c:v>
                </c:pt>
                <c:pt idx="114">
                  <c:v>1.4678125</c:v>
                </c:pt>
                <c:pt idx="115">
                  <c:v>1.4679687499999992</c:v>
                </c:pt>
                <c:pt idx="116">
                  <c:v>1.4681249999999992</c:v>
                </c:pt>
                <c:pt idx="117">
                  <c:v>1.4682812499999998</c:v>
                </c:pt>
                <c:pt idx="118">
                  <c:v>1.4684375000000001</c:v>
                </c:pt>
                <c:pt idx="119">
                  <c:v>1.4685937499999993</c:v>
                </c:pt>
                <c:pt idx="120">
                  <c:v>1.46875</c:v>
                </c:pt>
                <c:pt idx="121">
                  <c:v>1.4689062499999992</c:v>
                </c:pt>
                <c:pt idx="122">
                  <c:v>1.4690624999999993</c:v>
                </c:pt>
                <c:pt idx="123">
                  <c:v>1.4692187499999998</c:v>
                </c:pt>
                <c:pt idx="124">
                  <c:v>1.4693749999999994</c:v>
                </c:pt>
                <c:pt idx="125">
                  <c:v>1.4695312499999986</c:v>
                </c:pt>
                <c:pt idx="126">
                  <c:v>1.4696875</c:v>
                </c:pt>
                <c:pt idx="127">
                  <c:v>1.4698437499999992</c:v>
                </c:pt>
                <c:pt idx="128">
                  <c:v>1.47</c:v>
                </c:pt>
                <c:pt idx="129">
                  <c:v>1.4701562499999998</c:v>
                </c:pt>
                <c:pt idx="130">
                  <c:v>1.4703124999999999</c:v>
                </c:pt>
                <c:pt idx="131">
                  <c:v>1.4704687499999998</c:v>
                </c:pt>
                <c:pt idx="132">
                  <c:v>1.4706249999999994</c:v>
                </c:pt>
                <c:pt idx="133">
                  <c:v>1.4707812499999993</c:v>
                </c:pt>
                <c:pt idx="134">
                  <c:v>1.4709375</c:v>
                </c:pt>
                <c:pt idx="135">
                  <c:v>1.4710937499999992</c:v>
                </c:pt>
                <c:pt idx="136">
                  <c:v>1.4712499999999993</c:v>
                </c:pt>
                <c:pt idx="137">
                  <c:v>1.4714062499999991</c:v>
                </c:pt>
                <c:pt idx="138">
                  <c:v>1.4715624999999994</c:v>
                </c:pt>
                <c:pt idx="139">
                  <c:v>1.4717187499999993</c:v>
                </c:pt>
                <c:pt idx="140">
                  <c:v>1.4718749999999994</c:v>
                </c:pt>
                <c:pt idx="141">
                  <c:v>1.4720312499999992</c:v>
                </c:pt>
                <c:pt idx="142">
                  <c:v>1.4721875000000006</c:v>
                </c:pt>
                <c:pt idx="143">
                  <c:v>1.4723437499999998</c:v>
                </c:pt>
                <c:pt idx="144">
                  <c:v>1.4724999999999993</c:v>
                </c:pt>
                <c:pt idx="145">
                  <c:v>1.4726562499999998</c:v>
                </c:pt>
                <c:pt idx="146">
                  <c:v>1.4728125000000001</c:v>
                </c:pt>
                <c:pt idx="147">
                  <c:v>1.4729687499999993</c:v>
                </c:pt>
                <c:pt idx="148">
                  <c:v>1.4731249999999994</c:v>
                </c:pt>
                <c:pt idx="149">
                  <c:v>1.4732812499999992</c:v>
                </c:pt>
                <c:pt idx="150">
                  <c:v>1.4734375</c:v>
                </c:pt>
                <c:pt idx="151">
                  <c:v>1.4735937499999991</c:v>
                </c:pt>
                <c:pt idx="152">
                  <c:v>1.4737499999999992</c:v>
                </c:pt>
                <c:pt idx="153">
                  <c:v>1.4739062499999986</c:v>
                </c:pt>
                <c:pt idx="154">
                  <c:v>1.4740625000000001</c:v>
                </c:pt>
                <c:pt idx="155">
                  <c:v>1.4742187499999999</c:v>
                </c:pt>
                <c:pt idx="156">
                  <c:v>1.474375</c:v>
                </c:pt>
                <c:pt idx="157">
                  <c:v>1.4745312499999992</c:v>
                </c:pt>
                <c:pt idx="158">
                  <c:v>1.4746874999999999</c:v>
                </c:pt>
                <c:pt idx="159">
                  <c:v>1.4748437499999998</c:v>
                </c:pt>
                <c:pt idx="160">
                  <c:v>1.4749999999999994</c:v>
                </c:pt>
                <c:pt idx="161">
                  <c:v>1.4751562499999993</c:v>
                </c:pt>
                <c:pt idx="162">
                  <c:v>1.4753125</c:v>
                </c:pt>
                <c:pt idx="163">
                  <c:v>1.4754687499999992</c:v>
                </c:pt>
                <c:pt idx="164">
                  <c:v>1.4756249999999989</c:v>
                </c:pt>
                <c:pt idx="165">
                  <c:v>1.4757812499999992</c:v>
                </c:pt>
                <c:pt idx="166">
                  <c:v>1.4759374999999992</c:v>
                </c:pt>
                <c:pt idx="167">
                  <c:v>1.4760937499999998</c:v>
                </c:pt>
                <c:pt idx="168">
                  <c:v>1.4762500000000001</c:v>
                </c:pt>
                <c:pt idx="169">
                  <c:v>1.4764062499999993</c:v>
                </c:pt>
                <c:pt idx="170">
                  <c:v>1.4765625</c:v>
                </c:pt>
                <c:pt idx="171">
                  <c:v>1.4767187499999999</c:v>
                </c:pt>
                <c:pt idx="172">
                  <c:v>1.4768749999999993</c:v>
                </c:pt>
                <c:pt idx="173">
                  <c:v>1.4770312499999991</c:v>
                </c:pt>
                <c:pt idx="174">
                  <c:v>1.4771875000000001</c:v>
                </c:pt>
                <c:pt idx="175">
                  <c:v>1.4773437499999993</c:v>
                </c:pt>
                <c:pt idx="176">
                  <c:v>1.4774999999999994</c:v>
                </c:pt>
                <c:pt idx="177">
                  <c:v>1.4776562499999992</c:v>
                </c:pt>
                <c:pt idx="178">
                  <c:v>1.4778125</c:v>
                </c:pt>
                <c:pt idx="179">
                  <c:v>1.4779687499999992</c:v>
                </c:pt>
                <c:pt idx="180">
                  <c:v>1.4781249999999992</c:v>
                </c:pt>
                <c:pt idx="181">
                  <c:v>1.4782812499999998</c:v>
                </c:pt>
                <c:pt idx="182">
                  <c:v>1.4784375000000001</c:v>
                </c:pt>
                <c:pt idx="183">
                  <c:v>1.4785937499999993</c:v>
                </c:pt>
                <c:pt idx="184">
                  <c:v>1.47875</c:v>
                </c:pt>
                <c:pt idx="185">
                  <c:v>1.4789062499999992</c:v>
                </c:pt>
                <c:pt idx="186">
                  <c:v>1.4790624999999993</c:v>
                </c:pt>
                <c:pt idx="187">
                  <c:v>1.4792187499999998</c:v>
                </c:pt>
                <c:pt idx="188">
                  <c:v>1.4793749999999994</c:v>
                </c:pt>
                <c:pt idx="189">
                  <c:v>1.4795312499999986</c:v>
                </c:pt>
                <c:pt idx="190">
                  <c:v>1.4796875</c:v>
                </c:pt>
                <c:pt idx="191">
                  <c:v>1.4798437499999992</c:v>
                </c:pt>
                <c:pt idx="192">
                  <c:v>1.48</c:v>
                </c:pt>
                <c:pt idx="193">
                  <c:v>1.4801562499999998</c:v>
                </c:pt>
                <c:pt idx="194">
                  <c:v>1.4803124999999999</c:v>
                </c:pt>
                <c:pt idx="195">
                  <c:v>1.4804687499999998</c:v>
                </c:pt>
                <c:pt idx="196">
                  <c:v>1.4806249999999994</c:v>
                </c:pt>
                <c:pt idx="197">
                  <c:v>1.4807812499999993</c:v>
                </c:pt>
                <c:pt idx="198">
                  <c:v>1.4809375</c:v>
                </c:pt>
                <c:pt idx="199">
                  <c:v>1.4810937499999992</c:v>
                </c:pt>
                <c:pt idx="200">
                  <c:v>1.48125</c:v>
                </c:pt>
                <c:pt idx="201">
                  <c:v>1.4814062499999991</c:v>
                </c:pt>
                <c:pt idx="202">
                  <c:v>1.4815624999999992</c:v>
                </c:pt>
                <c:pt idx="203">
                  <c:v>1.4817187499999998</c:v>
                </c:pt>
                <c:pt idx="204">
                  <c:v>1.4818749999999994</c:v>
                </c:pt>
                <c:pt idx="205">
                  <c:v>1.4820312499999992</c:v>
                </c:pt>
                <c:pt idx="206">
                  <c:v>1.4821875000000007</c:v>
                </c:pt>
                <c:pt idx="207">
                  <c:v>1.4823437499999998</c:v>
                </c:pt>
                <c:pt idx="208">
                  <c:v>1.4824999999999993</c:v>
                </c:pt>
                <c:pt idx="209">
                  <c:v>1.4826562499999998</c:v>
                </c:pt>
                <c:pt idx="210">
                  <c:v>1.4828125000000001</c:v>
                </c:pt>
                <c:pt idx="211">
                  <c:v>1.4829687499999993</c:v>
                </c:pt>
                <c:pt idx="212">
                  <c:v>1.4831249999999994</c:v>
                </c:pt>
                <c:pt idx="213">
                  <c:v>1.4832812499999992</c:v>
                </c:pt>
                <c:pt idx="214">
                  <c:v>1.4834375</c:v>
                </c:pt>
                <c:pt idx="215">
                  <c:v>1.4835937499999992</c:v>
                </c:pt>
                <c:pt idx="216">
                  <c:v>1.4837499999999992</c:v>
                </c:pt>
                <c:pt idx="217">
                  <c:v>1.4839062499999986</c:v>
                </c:pt>
                <c:pt idx="218">
                  <c:v>1.4840625000000001</c:v>
                </c:pt>
                <c:pt idx="219">
                  <c:v>1.4842187499999999</c:v>
                </c:pt>
                <c:pt idx="220">
                  <c:v>1.484375</c:v>
                </c:pt>
                <c:pt idx="221">
                  <c:v>1.4845312499999992</c:v>
                </c:pt>
                <c:pt idx="222">
                  <c:v>1.4846874999999999</c:v>
                </c:pt>
                <c:pt idx="223">
                  <c:v>1.4848437499999998</c:v>
                </c:pt>
                <c:pt idx="224">
                  <c:v>1.4849999999999994</c:v>
                </c:pt>
                <c:pt idx="225">
                  <c:v>1.4851562499999993</c:v>
                </c:pt>
                <c:pt idx="226">
                  <c:v>1.4853125</c:v>
                </c:pt>
                <c:pt idx="227">
                  <c:v>1.4854687499999992</c:v>
                </c:pt>
                <c:pt idx="228">
                  <c:v>1.4856249999999991</c:v>
                </c:pt>
                <c:pt idx="229">
                  <c:v>1.4857812499999992</c:v>
                </c:pt>
                <c:pt idx="230">
                  <c:v>1.4859374999999992</c:v>
                </c:pt>
                <c:pt idx="231">
                  <c:v>1.4860937499999998</c:v>
                </c:pt>
                <c:pt idx="232">
                  <c:v>1.4862500000000001</c:v>
                </c:pt>
                <c:pt idx="233">
                  <c:v>1.4864062499999993</c:v>
                </c:pt>
                <c:pt idx="234">
                  <c:v>1.4865625</c:v>
                </c:pt>
                <c:pt idx="235">
                  <c:v>1.4867187499999999</c:v>
                </c:pt>
                <c:pt idx="236">
                  <c:v>1.4868749999999993</c:v>
                </c:pt>
                <c:pt idx="237">
                  <c:v>1.4870312499999991</c:v>
                </c:pt>
                <c:pt idx="238">
                  <c:v>1.4871875000000001</c:v>
                </c:pt>
                <c:pt idx="239">
                  <c:v>1.4873437499999993</c:v>
                </c:pt>
                <c:pt idx="240">
                  <c:v>1.4874999999999994</c:v>
                </c:pt>
                <c:pt idx="241">
                  <c:v>1.4876562499999992</c:v>
                </c:pt>
                <c:pt idx="242">
                  <c:v>1.4878125</c:v>
                </c:pt>
                <c:pt idx="243">
                  <c:v>1.4879687499999992</c:v>
                </c:pt>
                <c:pt idx="244">
                  <c:v>1.4881249999999993</c:v>
                </c:pt>
                <c:pt idx="245">
                  <c:v>1.4882812499999998</c:v>
                </c:pt>
                <c:pt idx="246">
                  <c:v>1.4884375000000001</c:v>
                </c:pt>
                <c:pt idx="247">
                  <c:v>1.4885937499999993</c:v>
                </c:pt>
                <c:pt idx="248">
                  <c:v>1.48875</c:v>
                </c:pt>
                <c:pt idx="249">
                  <c:v>1.4889062499999992</c:v>
                </c:pt>
                <c:pt idx="250">
                  <c:v>1.4890625</c:v>
                </c:pt>
                <c:pt idx="251">
                  <c:v>1.4892187499999998</c:v>
                </c:pt>
                <c:pt idx="252">
                  <c:v>1.4893749999999992</c:v>
                </c:pt>
                <c:pt idx="253">
                  <c:v>1.4895312499999986</c:v>
                </c:pt>
                <c:pt idx="254">
                  <c:v>1.4896875000000001</c:v>
                </c:pt>
                <c:pt idx="255">
                  <c:v>1.4898437499999992</c:v>
                </c:pt>
                <c:pt idx="256">
                  <c:v>1.49</c:v>
                </c:pt>
                <c:pt idx="257">
                  <c:v>1.4901562499999998</c:v>
                </c:pt>
                <c:pt idx="258">
                  <c:v>1.4903124999999999</c:v>
                </c:pt>
                <c:pt idx="259">
                  <c:v>1.4904687499999998</c:v>
                </c:pt>
                <c:pt idx="260">
                  <c:v>1.4906249999999994</c:v>
                </c:pt>
                <c:pt idx="261">
                  <c:v>1.4907812499999993</c:v>
                </c:pt>
                <c:pt idx="262">
                  <c:v>1.4909375</c:v>
                </c:pt>
                <c:pt idx="263">
                  <c:v>1.4910937499999992</c:v>
                </c:pt>
                <c:pt idx="264">
                  <c:v>1.49125</c:v>
                </c:pt>
                <c:pt idx="265">
                  <c:v>1.4914062499999992</c:v>
                </c:pt>
                <c:pt idx="266">
                  <c:v>1.4915624999999992</c:v>
                </c:pt>
                <c:pt idx="267">
                  <c:v>1.4917187499999998</c:v>
                </c:pt>
                <c:pt idx="268">
                  <c:v>1.4918749999999994</c:v>
                </c:pt>
                <c:pt idx="269">
                  <c:v>1.4920312499999993</c:v>
                </c:pt>
                <c:pt idx="270">
                  <c:v>1.4921875000000007</c:v>
                </c:pt>
                <c:pt idx="271">
                  <c:v>1.4923437499999999</c:v>
                </c:pt>
                <c:pt idx="272">
                  <c:v>1.4924999999999993</c:v>
                </c:pt>
                <c:pt idx="273">
                  <c:v>1.4926562499999998</c:v>
                </c:pt>
                <c:pt idx="274">
                  <c:v>1.4928125000000001</c:v>
                </c:pt>
                <c:pt idx="275">
                  <c:v>1.4929687499999993</c:v>
                </c:pt>
                <c:pt idx="276">
                  <c:v>1.4931249999999994</c:v>
                </c:pt>
                <c:pt idx="277">
                  <c:v>1.4932812499999992</c:v>
                </c:pt>
                <c:pt idx="278">
                  <c:v>1.4934375</c:v>
                </c:pt>
                <c:pt idx="279">
                  <c:v>1.4935937499999992</c:v>
                </c:pt>
                <c:pt idx="280">
                  <c:v>1.4937499999999992</c:v>
                </c:pt>
                <c:pt idx="281">
                  <c:v>1.4939062499999987</c:v>
                </c:pt>
                <c:pt idx="282">
                  <c:v>1.4940625000000001</c:v>
                </c:pt>
                <c:pt idx="283">
                  <c:v>1.4942187499999999</c:v>
                </c:pt>
                <c:pt idx="284">
                  <c:v>1.494375</c:v>
                </c:pt>
                <c:pt idx="285">
                  <c:v>1.4945312499999992</c:v>
                </c:pt>
                <c:pt idx="286">
                  <c:v>1.4946874999999999</c:v>
                </c:pt>
                <c:pt idx="287">
                  <c:v>1.4948437499999998</c:v>
                </c:pt>
                <c:pt idx="288">
                  <c:v>1.4949999999999994</c:v>
                </c:pt>
                <c:pt idx="289">
                  <c:v>1.4951562499999993</c:v>
                </c:pt>
                <c:pt idx="290">
                  <c:v>1.4953125</c:v>
                </c:pt>
                <c:pt idx="291">
                  <c:v>1.4954687499999992</c:v>
                </c:pt>
                <c:pt idx="292">
                  <c:v>1.4956249999999991</c:v>
                </c:pt>
                <c:pt idx="293">
                  <c:v>1.4957812499999992</c:v>
                </c:pt>
                <c:pt idx="294">
                  <c:v>1.4959374999999993</c:v>
                </c:pt>
                <c:pt idx="295">
                  <c:v>1.4960937499999998</c:v>
                </c:pt>
                <c:pt idx="296">
                  <c:v>1.4962500000000001</c:v>
                </c:pt>
                <c:pt idx="297">
                  <c:v>1.4964062499999993</c:v>
                </c:pt>
                <c:pt idx="298">
                  <c:v>1.4965625</c:v>
                </c:pt>
                <c:pt idx="299">
                  <c:v>1.4967187499999999</c:v>
                </c:pt>
                <c:pt idx="300">
                  <c:v>1.496875</c:v>
                </c:pt>
                <c:pt idx="301">
                  <c:v>1.4970312499999991</c:v>
                </c:pt>
                <c:pt idx="302">
                  <c:v>1.4971874999999999</c:v>
                </c:pt>
                <c:pt idx="303">
                  <c:v>1.4973437499999998</c:v>
                </c:pt>
                <c:pt idx="304">
                  <c:v>1.4974999999999994</c:v>
                </c:pt>
                <c:pt idx="305">
                  <c:v>1.4976562499999992</c:v>
                </c:pt>
                <c:pt idx="306">
                  <c:v>1.4978125</c:v>
                </c:pt>
                <c:pt idx="307">
                  <c:v>1.4979687499999992</c:v>
                </c:pt>
                <c:pt idx="308">
                  <c:v>1.4981249999999993</c:v>
                </c:pt>
                <c:pt idx="309">
                  <c:v>1.4982812499999998</c:v>
                </c:pt>
                <c:pt idx="310">
                  <c:v>1.4984375000000001</c:v>
                </c:pt>
                <c:pt idx="311">
                  <c:v>1.4985937499999993</c:v>
                </c:pt>
                <c:pt idx="312">
                  <c:v>1.49875</c:v>
                </c:pt>
                <c:pt idx="313">
                  <c:v>1.4989062499999992</c:v>
                </c:pt>
                <c:pt idx="314">
                  <c:v>1.4990625</c:v>
                </c:pt>
                <c:pt idx="315">
                  <c:v>1.4992187499999998</c:v>
                </c:pt>
                <c:pt idx="316">
                  <c:v>1.4993749999999992</c:v>
                </c:pt>
                <c:pt idx="317">
                  <c:v>1.4995312499999986</c:v>
                </c:pt>
                <c:pt idx="318">
                  <c:v>1.4996875000000001</c:v>
                </c:pt>
                <c:pt idx="319">
                  <c:v>1.4998437499999993</c:v>
                </c:pt>
                <c:pt idx="320">
                  <c:v>1.5</c:v>
                </c:pt>
                <c:pt idx="321">
                  <c:v>1.5001562499999999</c:v>
                </c:pt>
                <c:pt idx="322">
                  <c:v>1.5003124999999999</c:v>
                </c:pt>
                <c:pt idx="323">
                  <c:v>1.5004687499999998</c:v>
                </c:pt>
                <c:pt idx="324">
                  <c:v>1.5006249999999994</c:v>
                </c:pt>
                <c:pt idx="325">
                  <c:v>1.5007812499999993</c:v>
                </c:pt>
                <c:pt idx="326">
                  <c:v>1.5009375</c:v>
                </c:pt>
                <c:pt idx="327">
                  <c:v>1.5010937499999992</c:v>
                </c:pt>
                <c:pt idx="328">
                  <c:v>1.50125</c:v>
                </c:pt>
                <c:pt idx="329">
                  <c:v>1.5014062499999992</c:v>
                </c:pt>
                <c:pt idx="330">
                  <c:v>1.5015624999999992</c:v>
                </c:pt>
                <c:pt idx="331">
                  <c:v>1.5017187499999998</c:v>
                </c:pt>
                <c:pt idx="332">
                  <c:v>1.5018749999999994</c:v>
                </c:pt>
                <c:pt idx="333">
                  <c:v>1.5020312499999993</c:v>
                </c:pt>
                <c:pt idx="334">
                  <c:v>1.5021875000000007</c:v>
                </c:pt>
                <c:pt idx="335">
                  <c:v>1.5023437499999999</c:v>
                </c:pt>
                <c:pt idx="336">
                  <c:v>1.5024999999999993</c:v>
                </c:pt>
                <c:pt idx="337">
                  <c:v>1.5026562499999998</c:v>
                </c:pt>
                <c:pt idx="338">
                  <c:v>1.5028125000000001</c:v>
                </c:pt>
                <c:pt idx="339">
                  <c:v>1.5029687499999993</c:v>
                </c:pt>
                <c:pt idx="340">
                  <c:v>1.5031249999999994</c:v>
                </c:pt>
                <c:pt idx="341">
                  <c:v>1.5032812499999992</c:v>
                </c:pt>
                <c:pt idx="342">
                  <c:v>1.5034375</c:v>
                </c:pt>
                <c:pt idx="343">
                  <c:v>1.5035937499999992</c:v>
                </c:pt>
                <c:pt idx="344">
                  <c:v>1.5037499999999993</c:v>
                </c:pt>
                <c:pt idx="345">
                  <c:v>1.5039062499999989</c:v>
                </c:pt>
                <c:pt idx="346">
                  <c:v>1.5040625000000001</c:v>
                </c:pt>
                <c:pt idx="347">
                  <c:v>1.5042187499999999</c:v>
                </c:pt>
                <c:pt idx="348">
                  <c:v>1.504375</c:v>
                </c:pt>
                <c:pt idx="349">
                  <c:v>1.5045312499999992</c:v>
                </c:pt>
                <c:pt idx="350">
                  <c:v>1.5046875000000006</c:v>
                </c:pt>
                <c:pt idx="351">
                  <c:v>1.5048437499999998</c:v>
                </c:pt>
                <c:pt idx="352">
                  <c:v>1.5049999999999992</c:v>
                </c:pt>
                <c:pt idx="353">
                  <c:v>1.5051562499999998</c:v>
                </c:pt>
                <c:pt idx="354">
                  <c:v>1.5053125000000001</c:v>
                </c:pt>
                <c:pt idx="355">
                  <c:v>1.5054687499999992</c:v>
                </c:pt>
                <c:pt idx="356">
                  <c:v>1.5056249999999991</c:v>
                </c:pt>
                <c:pt idx="357">
                  <c:v>1.5057812499999992</c:v>
                </c:pt>
                <c:pt idx="358">
                  <c:v>1.5059374999999993</c:v>
                </c:pt>
                <c:pt idx="359">
                  <c:v>1.5060937499999998</c:v>
                </c:pt>
                <c:pt idx="360">
                  <c:v>1.5062500000000001</c:v>
                </c:pt>
                <c:pt idx="361">
                  <c:v>1.5064062499999993</c:v>
                </c:pt>
                <c:pt idx="362">
                  <c:v>1.5065625</c:v>
                </c:pt>
                <c:pt idx="363">
                  <c:v>1.5067187499999999</c:v>
                </c:pt>
                <c:pt idx="364">
                  <c:v>1.506875</c:v>
                </c:pt>
                <c:pt idx="365">
                  <c:v>1.5070312499999992</c:v>
                </c:pt>
                <c:pt idx="366">
                  <c:v>1.5071874999999999</c:v>
                </c:pt>
                <c:pt idx="367">
                  <c:v>1.5073437499999998</c:v>
                </c:pt>
                <c:pt idx="368">
                  <c:v>1.5074999999999994</c:v>
                </c:pt>
                <c:pt idx="369">
                  <c:v>1.5076562499999993</c:v>
                </c:pt>
                <c:pt idx="370">
                  <c:v>1.5078125</c:v>
                </c:pt>
                <c:pt idx="371">
                  <c:v>1.5079687499999992</c:v>
                </c:pt>
                <c:pt idx="372">
                  <c:v>1.5081249999999993</c:v>
                </c:pt>
                <c:pt idx="373">
                  <c:v>1.5082812499999998</c:v>
                </c:pt>
                <c:pt idx="374">
                  <c:v>1.5084375000000001</c:v>
                </c:pt>
                <c:pt idx="375">
                  <c:v>1.5085937499999993</c:v>
                </c:pt>
                <c:pt idx="376">
                  <c:v>1.50875</c:v>
                </c:pt>
                <c:pt idx="377">
                  <c:v>1.5089062499999992</c:v>
                </c:pt>
                <c:pt idx="378">
                  <c:v>1.5090625</c:v>
                </c:pt>
                <c:pt idx="379">
                  <c:v>1.5092187499999998</c:v>
                </c:pt>
                <c:pt idx="380">
                  <c:v>1.5093749999999992</c:v>
                </c:pt>
                <c:pt idx="381">
                  <c:v>1.5095312499999987</c:v>
                </c:pt>
                <c:pt idx="382">
                  <c:v>1.5096875000000001</c:v>
                </c:pt>
                <c:pt idx="383">
                  <c:v>1.5098437499999993</c:v>
                </c:pt>
                <c:pt idx="384">
                  <c:v>1.51</c:v>
                </c:pt>
                <c:pt idx="385">
                  <c:v>1.5101562499999999</c:v>
                </c:pt>
                <c:pt idx="386">
                  <c:v>1.5103124999999999</c:v>
                </c:pt>
                <c:pt idx="387">
                  <c:v>1.5104687499999998</c:v>
                </c:pt>
                <c:pt idx="388">
                  <c:v>1.5106249999999994</c:v>
                </c:pt>
                <c:pt idx="389">
                  <c:v>1.5107812499999993</c:v>
                </c:pt>
                <c:pt idx="390">
                  <c:v>1.5109375</c:v>
                </c:pt>
                <c:pt idx="391">
                  <c:v>1.5110937499999992</c:v>
                </c:pt>
                <c:pt idx="392">
                  <c:v>1.51125</c:v>
                </c:pt>
                <c:pt idx="393">
                  <c:v>1.5114062499999992</c:v>
                </c:pt>
                <c:pt idx="394">
                  <c:v>1.5115624999999993</c:v>
                </c:pt>
                <c:pt idx="395">
                  <c:v>1.5117187499999998</c:v>
                </c:pt>
                <c:pt idx="396">
                  <c:v>1.5118749999999994</c:v>
                </c:pt>
                <c:pt idx="397">
                  <c:v>1.5120312499999993</c:v>
                </c:pt>
                <c:pt idx="398">
                  <c:v>1.5121875000000007</c:v>
                </c:pt>
                <c:pt idx="399">
                  <c:v>1.5123437499999999</c:v>
                </c:pt>
                <c:pt idx="400">
                  <c:v>1.5125</c:v>
                </c:pt>
                <c:pt idx="401">
                  <c:v>1.5126562499999998</c:v>
                </c:pt>
                <c:pt idx="402">
                  <c:v>1.5128124999999999</c:v>
                </c:pt>
                <c:pt idx="403">
                  <c:v>1.5129687499999998</c:v>
                </c:pt>
                <c:pt idx="404">
                  <c:v>1.5131249999999994</c:v>
                </c:pt>
                <c:pt idx="405">
                  <c:v>1.5132812499999992</c:v>
                </c:pt>
                <c:pt idx="406">
                  <c:v>1.5134375</c:v>
                </c:pt>
                <c:pt idx="407">
                  <c:v>1.5135937499999992</c:v>
                </c:pt>
                <c:pt idx="408">
                  <c:v>1.5137499999999993</c:v>
                </c:pt>
                <c:pt idx="409">
                  <c:v>1.5139062499999989</c:v>
                </c:pt>
                <c:pt idx="410">
                  <c:v>1.5140625000000001</c:v>
                </c:pt>
                <c:pt idx="411">
                  <c:v>1.5142187499999999</c:v>
                </c:pt>
                <c:pt idx="412">
                  <c:v>1.514375</c:v>
                </c:pt>
                <c:pt idx="413">
                  <c:v>1.5145312499999992</c:v>
                </c:pt>
                <c:pt idx="414">
                  <c:v>1.5146875000000006</c:v>
                </c:pt>
                <c:pt idx="415">
                  <c:v>1.5148437499999998</c:v>
                </c:pt>
                <c:pt idx="416">
                  <c:v>1.5149999999999992</c:v>
                </c:pt>
                <c:pt idx="417">
                  <c:v>1.5151562499999998</c:v>
                </c:pt>
                <c:pt idx="418">
                  <c:v>1.5153125000000001</c:v>
                </c:pt>
                <c:pt idx="419">
                  <c:v>1.5154687499999993</c:v>
                </c:pt>
                <c:pt idx="420">
                  <c:v>1.5156249999999993</c:v>
                </c:pt>
                <c:pt idx="421">
                  <c:v>1.5157812499999992</c:v>
                </c:pt>
                <c:pt idx="422">
                  <c:v>1.5159374999999993</c:v>
                </c:pt>
                <c:pt idx="423">
                  <c:v>1.5160937499999998</c:v>
                </c:pt>
                <c:pt idx="424">
                  <c:v>1.5162500000000001</c:v>
                </c:pt>
                <c:pt idx="425">
                  <c:v>1.5164062499999993</c:v>
                </c:pt>
                <c:pt idx="426">
                  <c:v>1.5165625</c:v>
                </c:pt>
                <c:pt idx="427">
                  <c:v>1.5167187499999999</c:v>
                </c:pt>
                <c:pt idx="428">
                  <c:v>1.516875</c:v>
                </c:pt>
                <c:pt idx="429">
                  <c:v>1.5170312499999992</c:v>
                </c:pt>
                <c:pt idx="430">
                  <c:v>1.5171874999999999</c:v>
                </c:pt>
                <c:pt idx="431">
                  <c:v>1.5173437499999998</c:v>
                </c:pt>
                <c:pt idx="432">
                  <c:v>1.5174999999999994</c:v>
                </c:pt>
                <c:pt idx="433">
                  <c:v>1.5176562499999993</c:v>
                </c:pt>
                <c:pt idx="434">
                  <c:v>1.5178125</c:v>
                </c:pt>
                <c:pt idx="435">
                  <c:v>1.5179687499999992</c:v>
                </c:pt>
                <c:pt idx="436">
                  <c:v>1.5181249999999993</c:v>
                </c:pt>
                <c:pt idx="437">
                  <c:v>1.5182812499999998</c:v>
                </c:pt>
                <c:pt idx="438">
                  <c:v>1.5184375000000001</c:v>
                </c:pt>
                <c:pt idx="439">
                  <c:v>1.5185937499999993</c:v>
                </c:pt>
                <c:pt idx="440">
                  <c:v>1.51875</c:v>
                </c:pt>
                <c:pt idx="441">
                  <c:v>1.5189062499999992</c:v>
                </c:pt>
                <c:pt idx="442">
                  <c:v>1.5190625</c:v>
                </c:pt>
                <c:pt idx="443">
                  <c:v>1.5192187499999998</c:v>
                </c:pt>
                <c:pt idx="444">
                  <c:v>1.5193749999999993</c:v>
                </c:pt>
                <c:pt idx="445">
                  <c:v>1.5195312499999989</c:v>
                </c:pt>
                <c:pt idx="446">
                  <c:v>1.5196875000000001</c:v>
                </c:pt>
                <c:pt idx="447">
                  <c:v>1.5198437499999993</c:v>
                </c:pt>
                <c:pt idx="448">
                  <c:v>1.52</c:v>
                </c:pt>
                <c:pt idx="449">
                  <c:v>1.5201562499999999</c:v>
                </c:pt>
                <c:pt idx="450">
                  <c:v>1.5203125000000006</c:v>
                </c:pt>
                <c:pt idx="451">
                  <c:v>1.5204687499999998</c:v>
                </c:pt>
                <c:pt idx="452">
                  <c:v>1.5206249999999992</c:v>
                </c:pt>
                <c:pt idx="453">
                  <c:v>1.5207812499999998</c:v>
                </c:pt>
                <c:pt idx="454">
                  <c:v>1.5209375000000001</c:v>
                </c:pt>
                <c:pt idx="455">
                  <c:v>1.5210937499999992</c:v>
                </c:pt>
                <c:pt idx="456">
                  <c:v>1.52125</c:v>
                </c:pt>
                <c:pt idx="457">
                  <c:v>1.5214062499999992</c:v>
                </c:pt>
                <c:pt idx="458">
                  <c:v>1.5215624999999993</c:v>
                </c:pt>
                <c:pt idx="459">
                  <c:v>1.5217187499999998</c:v>
                </c:pt>
                <c:pt idx="460">
                  <c:v>1.5218749999999994</c:v>
                </c:pt>
                <c:pt idx="461">
                  <c:v>1.5220312499999993</c:v>
                </c:pt>
                <c:pt idx="462">
                  <c:v>1.5221875000000007</c:v>
                </c:pt>
                <c:pt idx="463">
                  <c:v>1.5223437499999999</c:v>
                </c:pt>
                <c:pt idx="464">
                  <c:v>1.5225</c:v>
                </c:pt>
                <c:pt idx="465">
                  <c:v>1.5226562499999998</c:v>
                </c:pt>
                <c:pt idx="466">
                  <c:v>1.5228124999999999</c:v>
                </c:pt>
                <c:pt idx="467">
                  <c:v>1.5229687499999998</c:v>
                </c:pt>
                <c:pt idx="468">
                  <c:v>1.5231249999999994</c:v>
                </c:pt>
                <c:pt idx="469">
                  <c:v>1.5232812499999993</c:v>
                </c:pt>
                <c:pt idx="470">
                  <c:v>1.5234375</c:v>
                </c:pt>
                <c:pt idx="471">
                  <c:v>1.5235937499999992</c:v>
                </c:pt>
                <c:pt idx="472">
                  <c:v>1.5237499999999993</c:v>
                </c:pt>
                <c:pt idx="473">
                  <c:v>1.5239062499999991</c:v>
                </c:pt>
                <c:pt idx="474">
                  <c:v>1.5240625000000001</c:v>
                </c:pt>
                <c:pt idx="475">
                  <c:v>1.52421875</c:v>
                </c:pt>
                <c:pt idx="476">
                  <c:v>1.524375</c:v>
                </c:pt>
                <c:pt idx="477">
                  <c:v>1.5245312499999992</c:v>
                </c:pt>
                <c:pt idx="478">
                  <c:v>1.5246875000000006</c:v>
                </c:pt>
                <c:pt idx="479">
                  <c:v>1.5248437499999998</c:v>
                </c:pt>
                <c:pt idx="480">
                  <c:v>1.5249999999999992</c:v>
                </c:pt>
                <c:pt idx="481">
                  <c:v>1.5251562499999998</c:v>
                </c:pt>
                <c:pt idx="482">
                  <c:v>1.5253125000000001</c:v>
                </c:pt>
                <c:pt idx="483">
                  <c:v>1.5254687499999993</c:v>
                </c:pt>
                <c:pt idx="484">
                  <c:v>1.5256249999999993</c:v>
                </c:pt>
                <c:pt idx="485">
                  <c:v>1.5257812499999992</c:v>
                </c:pt>
                <c:pt idx="486">
                  <c:v>1.5259374999999993</c:v>
                </c:pt>
                <c:pt idx="487">
                  <c:v>1.5260937499999998</c:v>
                </c:pt>
                <c:pt idx="488">
                  <c:v>1.5262500000000001</c:v>
                </c:pt>
                <c:pt idx="489">
                  <c:v>1.5264062499999993</c:v>
                </c:pt>
                <c:pt idx="490">
                  <c:v>1.5265625</c:v>
                </c:pt>
                <c:pt idx="491">
                  <c:v>1.5267187499999999</c:v>
                </c:pt>
                <c:pt idx="492">
                  <c:v>1.526875</c:v>
                </c:pt>
                <c:pt idx="493">
                  <c:v>1.5270312499999992</c:v>
                </c:pt>
                <c:pt idx="494">
                  <c:v>1.5271874999999999</c:v>
                </c:pt>
                <c:pt idx="495">
                  <c:v>1.5273437499999998</c:v>
                </c:pt>
                <c:pt idx="496">
                  <c:v>1.5274999999999994</c:v>
                </c:pt>
                <c:pt idx="497">
                  <c:v>1.5276562499999993</c:v>
                </c:pt>
                <c:pt idx="498">
                  <c:v>1.5278125</c:v>
                </c:pt>
                <c:pt idx="499">
                  <c:v>1.5279687499999992</c:v>
                </c:pt>
                <c:pt idx="500">
                  <c:v>1.528125</c:v>
                </c:pt>
                <c:pt idx="501">
                  <c:v>1.5282812499999998</c:v>
                </c:pt>
                <c:pt idx="502">
                  <c:v>1.5284374999999999</c:v>
                </c:pt>
                <c:pt idx="503">
                  <c:v>1.5285937499999998</c:v>
                </c:pt>
                <c:pt idx="504">
                  <c:v>1.5287500000000001</c:v>
                </c:pt>
                <c:pt idx="505">
                  <c:v>1.5289062499999992</c:v>
                </c:pt>
                <c:pt idx="506">
                  <c:v>1.5290625</c:v>
                </c:pt>
                <c:pt idx="507">
                  <c:v>1.5292187499999998</c:v>
                </c:pt>
                <c:pt idx="508">
                  <c:v>1.5293749999999993</c:v>
                </c:pt>
                <c:pt idx="509">
                  <c:v>1.5295312499999989</c:v>
                </c:pt>
                <c:pt idx="510">
                  <c:v>1.5296875000000001</c:v>
                </c:pt>
                <c:pt idx="511">
                  <c:v>1.5298437499999993</c:v>
                </c:pt>
                <c:pt idx="512">
                  <c:v>1.53</c:v>
                </c:pt>
                <c:pt idx="513">
                  <c:v>1.5301562499999999</c:v>
                </c:pt>
                <c:pt idx="514">
                  <c:v>1.5303125000000006</c:v>
                </c:pt>
                <c:pt idx="515">
                  <c:v>1.5304687499999998</c:v>
                </c:pt>
                <c:pt idx="516">
                  <c:v>1.5306249999999992</c:v>
                </c:pt>
                <c:pt idx="517">
                  <c:v>1.5307812499999998</c:v>
                </c:pt>
                <c:pt idx="518">
                  <c:v>1.5309375000000001</c:v>
                </c:pt>
                <c:pt idx="519">
                  <c:v>1.5310937499999993</c:v>
                </c:pt>
                <c:pt idx="520">
                  <c:v>1.53125</c:v>
                </c:pt>
                <c:pt idx="521">
                  <c:v>1.5314062499999992</c:v>
                </c:pt>
                <c:pt idx="522">
                  <c:v>1.5315624999999993</c:v>
                </c:pt>
                <c:pt idx="523">
                  <c:v>1.5317187499999998</c:v>
                </c:pt>
                <c:pt idx="524">
                  <c:v>1.5318749999999994</c:v>
                </c:pt>
                <c:pt idx="525">
                  <c:v>1.5320312499999993</c:v>
                </c:pt>
                <c:pt idx="526">
                  <c:v>1.5321875000000007</c:v>
                </c:pt>
                <c:pt idx="527">
                  <c:v>1.5323437499999999</c:v>
                </c:pt>
                <c:pt idx="528">
                  <c:v>1.5325</c:v>
                </c:pt>
                <c:pt idx="529">
                  <c:v>1.5326562499999998</c:v>
                </c:pt>
                <c:pt idx="530">
                  <c:v>1.5328124999999999</c:v>
                </c:pt>
                <c:pt idx="531">
                  <c:v>1.5329687499999998</c:v>
                </c:pt>
                <c:pt idx="532">
                  <c:v>1.5331249999999994</c:v>
                </c:pt>
                <c:pt idx="533">
                  <c:v>1.5332812499999993</c:v>
                </c:pt>
                <c:pt idx="534">
                  <c:v>1.5334375</c:v>
                </c:pt>
                <c:pt idx="535">
                  <c:v>1.5335937499999992</c:v>
                </c:pt>
                <c:pt idx="536">
                  <c:v>1.5337499999999993</c:v>
                </c:pt>
                <c:pt idx="537">
                  <c:v>1.5339062499999991</c:v>
                </c:pt>
                <c:pt idx="538">
                  <c:v>1.5340625000000001</c:v>
                </c:pt>
                <c:pt idx="539">
                  <c:v>1.53421875</c:v>
                </c:pt>
                <c:pt idx="540">
                  <c:v>1.534375</c:v>
                </c:pt>
                <c:pt idx="541">
                  <c:v>1.5345312499999992</c:v>
                </c:pt>
                <c:pt idx="542">
                  <c:v>1.5346875000000006</c:v>
                </c:pt>
                <c:pt idx="543">
                  <c:v>1.5348437499999998</c:v>
                </c:pt>
                <c:pt idx="544">
                  <c:v>1.5349999999999993</c:v>
                </c:pt>
                <c:pt idx="545">
                  <c:v>1.5351562499999998</c:v>
                </c:pt>
                <c:pt idx="546">
                  <c:v>1.5353125000000001</c:v>
                </c:pt>
                <c:pt idx="547">
                  <c:v>1.5354687499999993</c:v>
                </c:pt>
                <c:pt idx="548">
                  <c:v>1.5356249999999994</c:v>
                </c:pt>
                <c:pt idx="549">
                  <c:v>1.5357812499999992</c:v>
                </c:pt>
                <c:pt idx="550">
                  <c:v>1.5359375</c:v>
                </c:pt>
                <c:pt idx="551">
                  <c:v>1.5360937499999998</c:v>
                </c:pt>
                <c:pt idx="552">
                  <c:v>1.5362499999999999</c:v>
                </c:pt>
                <c:pt idx="553">
                  <c:v>1.5364062499999998</c:v>
                </c:pt>
                <c:pt idx="554">
                  <c:v>1.5365625000000001</c:v>
                </c:pt>
                <c:pt idx="555">
                  <c:v>1.5367187499999999</c:v>
                </c:pt>
                <c:pt idx="556">
                  <c:v>1.536875</c:v>
                </c:pt>
                <c:pt idx="557">
                  <c:v>1.5370312499999992</c:v>
                </c:pt>
                <c:pt idx="558">
                  <c:v>1.5371874999999999</c:v>
                </c:pt>
                <c:pt idx="559">
                  <c:v>1.5373437499999998</c:v>
                </c:pt>
                <c:pt idx="560">
                  <c:v>1.5374999999999994</c:v>
                </c:pt>
                <c:pt idx="561">
                  <c:v>1.5376562499999993</c:v>
                </c:pt>
                <c:pt idx="562">
                  <c:v>1.5378125</c:v>
                </c:pt>
                <c:pt idx="563">
                  <c:v>1.5379687499999992</c:v>
                </c:pt>
                <c:pt idx="564">
                  <c:v>1.538125</c:v>
                </c:pt>
                <c:pt idx="565">
                  <c:v>1.5382812499999998</c:v>
                </c:pt>
                <c:pt idx="566">
                  <c:v>1.5384374999999999</c:v>
                </c:pt>
                <c:pt idx="567">
                  <c:v>1.5385937499999998</c:v>
                </c:pt>
                <c:pt idx="568">
                  <c:v>1.5387500000000001</c:v>
                </c:pt>
                <c:pt idx="569">
                  <c:v>1.5389062499999993</c:v>
                </c:pt>
                <c:pt idx="570">
                  <c:v>1.5390625</c:v>
                </c:pt>
                <c:pt idx="571">
                  <c:v>1.5392187499999999</c:v>
                </c:pt>
                <c:pt idx="572">
                  <c:v>1.5393749999999993</c:v>
                </c:pt>
                <c:pt idx="573">
                  <c:v>1.5395312499999991</c:v>
                </c:pt>
                <c:pt idx="574">
                  <c:v>1.5396875000000001</c:v>
                </c:pt>
                <c:pt idx="575">
                  <c:v>1.5398437499999993</c:v>
                </c:pt>
                <c:pt idx="576">
                  <c:v>1.54</c:v>
                </c:pt>
                <c:pt idx="577">
                  <c:v>1.5401562499999999</c:v>
                </c:pt>
                <c:pt idx="578">
                  <c:v>1.5403125000000006</c:v>
                </c:pt>
                <c:pt idx="579">
                  <c:v>1.5404687499999998</c:v>
                </c:pt>
                <c:pt idx="580">
                  <c:v>1.5406249999999992</c:v>
                </c:pt>
                <c:pt idx="581">
                  <c:v>1.5407812499999998</c:v>
                </c:pt>
                <c:pt idx="582">
                  <c:v>1.5409375000000001</c:v>
                </c:pt>
                <c:pt idx="583">
                  <c:v>1.5410937499999993</c:v>
                </c:pt>
                <c:pt idx="584">
                  <c:v>1.54125</c:v>
                </c:pt>
                <c:pt idx="585">
                  <c:v>1.5414062499999992</c:v>
                </c:pt>
                <c:pt idx="586">
                  <c:v>1.5415624999999993</c:v>
                </c:pt>
                <c:pt idx="587">
                  <c:v>1.5417187499999998</c:v>
                </c:pt>
                <c:pt idx="588">
                  <c:v>1.5418749999999994</c:v>
                </c:pt>
                <c:pt idx="589">
                  <c:v>1.5420312499999993</c:v>
                </c:pt>
                <c:pt idx="590">
                  <c:v>1.5421875000000007</c:v>
                </c:pt>
                <c:pt idx="591">
                  <c:v>1.5423437499999999</c:v>
                </c:pt>
                <c:pt idx="592">
                  <c:v>1.5425</c:v>
                </c:pt>
                <c:pt idx="593">
                  <c:v>1.5426562499999998</c:v>
                </c:pt>
                <c:pt idx="594">
                  <c:v>1.5428124999999999</c:v>
                </c:pt>
                <c:pt idx="595">
                  <c:v>1.5429687499999998</c:v>
                </c:pt>
                <c:pt idx="596">
                  <c:v>1.5431249999999994</c:v>
                </c:pt>
                <c:pt idx="597">
                  <c:v>1.5432812499999993</c:v>
                </c:pt>
                <c:pt idx="598">
                  <c:v>1.5434375</c:v>
                </c:pt>
                <c:pt idx="599">
                  <c:v>1.5435937499999992</c:v>
                </c:pt>
                <c:pt idx="600">
                  <c:v>1.54375</c:v>
                </c:pt>
                <c:pt idx="601">
                  <c:v>1.5439062499999991</c:v>
                </c:pt>
                <c:pt idx="602">
                  <c:v>1.5440624999999999</c:v>
                </c:pt>
                <c:pt idx="603">
                  <c:v>1.54421875</c:v>
                </c:pt>
                <c:pt idx="604">
                  <c:v>1.5443750000000001</c:v>
                </c:pt>
                <c:pt idx="605">
                  <c:v>1.5445312499999992</c:v>
                </c:pt>
                <c:pt idx="606">
                  <c:v>1.5446875000000007</c:v>
                </c:pt>
                <c:pt idx="607">
                  <c:v>1.5448437499999998</c:v>
                </c:pt>
                <c:pt idx="608">
                  <c:v>1.5449999999999993</c:v>
                </c:pt>
                <c:pt idx="609">
                  <c:v>1.5451562499999998</c:v>
                </c:pt>
                <c:pt idx="610">
                  <c:v>1.5453125000000001</c:v>
                </c:pt>
                <c:pt idx="611">
                  <c:v>1.5454687499999993</c:v>
                </c:pt>
                <c:pt idx="612">
                  <c:v>1.5456249999999994</c:v>
                </c:pt>
                <c:pt idx="613">
                  <c:v>1.5457812499999992</c:v>
                </c:pt>
                <c:pt idx="614">
                  <c:v>1.5459375</c:v>
                </c:pt>
                <c:pt idx="615">
                  <c:v>1.5460937499999998</c:v>
                </c:pt>
                <c:pt idx="616">
                  <c:v>1.5462499999999999</c:v>
                </c:pt>
                <c:pt idx="617">
                  <c:v>1.5464062499999998</c:v>
                </c:pt>
                <c:pt idx="618">
                  <c:v>1.5465625000000001</c:v>
                </c:pt>
                <c:pt idx="619">
                  <c:v>1.5467187499999999</c:v>
                </c:pt>
                <c:pt idx="620">
                  <c:v>1.546875</c:v>
                </c:pt>
                <c:pt idx="621">
                  <c:v>1.5470312499999992</c:v>
                </c:pt>
                <c:pt idx="622">
                  <c:v>1.5471874999999999</c:v>
                </c:pt>
                <c:pt idx="623">
                  <c:v>1.5473437499999998</c:v>
                </c:pt>
                <c:pt idx="624">
                  <c:v>1.5474999999999994</c:v>
                </c:pt>
                <c:pt idx="625">
                  <c:v>1.5476562499999993</c:v>
                </c:pt>
                <c:pt idx="626">
                  <c:v>1.5478125</c:v>
                </c:pt>
                <c:pt idx="627">
                  <c:v>1.5479687499999992</c:v>
                </c:pt>
                <c:pt idx="628">
                  <c:v>1.548125</c:v>
                </c:pt>
                <c:pt idx="629">
                  <c:v>1.5482812499999998</c:v>
                </c:pt>
                <c:pt idx="630">
                  <c:v>1.5484374999999999</c:v>
                </c:pt>
                <c:pt idx="631">
                  <c:v>1.5485937499999998</c:v>
                </c:pt>
                <c:pt idx="632">
                  <c:v>1.5487500000000001</c:v>
                </c:pt>
                <c:pt idx="633">
                  <c:v>1.5489062499999993</c:v>
                </c:pt>
                <c:pt idx="634">
                  <c:v>1.5490625</c:v>
                </c:pt>
                <c:pt idx="635">
                  <c:v>1.5492187499999999</c:v>
                </c:pt>
                <c:pt idx="636">
                  <c:v>1.5493749999999993</c:v>
                </c:pt>
                <c:pt idx="637">
                  <c:v>1.5495312499999991</c:v>
                </c:pt>
                <c:pt idx="638">
                  <c:v>1.5496875000000001</c:v>
                </c:pt>
                <c:pt idx="639">
                  <c:v>1.5498437499999993</c:v>
                </c:pt>
                <c:pt idx="640">
                  <c:v>1.55</c:v>
                </c:pt>
                <c:pt idx="641">
                  <c:v>1.5501562499999999</c:v>
                </c:pt>
                <c:pt idx="642">
                  <c:v>1.5503125000000006</c:v>
                </c:pt>
                <c:pt idx="643">
                  <c:v>1.5504687499999998</c:v>
                </c:pt>
                <c:pt idx="644">
                  <c:v>1.5506249999999993</c:v>
                </c:pt>
                <c:pt idx="645">
                  <c:v>1.5507812499999998</c:v>
                </c:pt>
                <c:pt idx="646">
                  <c:v>1.5509375000000001</c:v>
                </c:pt>
                <c:pt idx="647">
                  <c:v>1.5510937499999993</c:v>
                </c:pt>
                <c:pt idx="648">
                  <c:v>1.55125</c:v>
                </c:pt>
                <c:pt idx="649">
                  <c:v>1.5514062499999992</c:v>
                </c:pt>
                <c:pt idx="650">
                  <c:v>1.5515625</c:v>
                </c:pt>
                <c:pt idx="651">
                  <c:v>1.5517187499999998</c:v>
                </c:pt>
                <c:pt idx="652">
                  <c:v>1.5518749999999992</c:v>
                </c:pt>
                <c:pt idx="653">
                  <c:v>1.5520312499999998</c:v>
                </c:pt>
                <c:pt idx="654">
                  <c:v>1.5521875000000007</c:v>
                </c:pt>
                <c:pt idx="655">
                  <c:v>1.5523437499999999</c:v>
                </c:pt>
                <c:pt idx="656">
                  <c:v>1.5525</c:v>
                </c:pt>
                <c:pt idx="657">
                  <c:v>1.5526562499999998</c:v>
                </c:pt>
                <c:pt idx="658">
                  <c:v>1.5528124999999999</c:v>
                </c:pt>
                <c:pt idx="659">
                  <c:v>1.5529687499999998</c:v>
                </c:pt>
                <c:pt idx="660">
                  <c:v>1.5531249999999994</c:v>
                </c:pt>
                <c:pt idx="661">
                  <c:v>1.5532812499999993</c:v>
                </c:pt>
                <c:pt idx="662">
                  <c:v>1.5534375</c:v>
                </c:pt>
                <c:pt idx="663">
                  <c:v>1.5535937499999992</c:v>
                </c:pt>
                <c:pt idx="664">
                  <c:v>1.55375</c:v>
                </c:pt>
                <c:pt idx="665">
                  <c:v>1.5539062499999992</c:v>
                </c:pt>
                <c:pt idx="666">
                  <c:v>1.5540624999999999</c:v>
                </c:pt>
                <c:pt idx="667">
                  <c:v>1.55421875</c:v>
                </c:pt>
                <c:pt idx="668">
                  <c:v>1.5543750000000001</c:v>
                </c:pt>
                <c:pt idx="669">
                  <c:v>1.5545312499999993</c:v>
                </c:pt>
                <c:pt idx="670">
                  <c:v>1.5546875000000007</c:v>
                </c:pt>
                <c:pt idx="671">
                  <c:v>1.5548437499999999</c:v>
                </c:pt>
                <c:pt idx="672">
                  <c:v>1.5549999999999993</c:v>
                </c:pt>
                <c:pt idx="673">
                  <c:v>1.5551562499999998</c:v>
                </c:pt>
                <c:pt idx="674">
                  <c:v>1.5553125000000001</c:v>
                </c:pt>
                <c:pt idx="675">
                  <c:v>1.5554687499999993</c:v>
                </c:pt>
                <c:pt idx="676">
                  <c:v>1.5556249999999994</c:v>
                </c:pt>
                <c:pt idx="677">
                  <c:v>1.5557812499999992</c:v>
                </c:pt>
                <c:pt idx="678">
                  <c:v>1.5559375</c:v>
                </c:pt>
                <c:pt idx="679">
                  <c:v>1.5560937499999998</c:v>
                </c:pt>
                <c:pt idx="680">
                  <c:v>1.5562499999999999</c:v>
                </c:pt>
                <c:pt idx="681">
                  <c:v>1.5564062499999998</c:v>
                </c:pt>
                <c:pt idx="682">
                  <c:v>1.5565625000000001</c:v>
                </c:pt>
                <c:pt idx="683">
                  <c:v>1.5567187499999999</c:v>
                </c:pt>
                <c:pt idx="684">
                  <c:v>1.556875</c:v>
                </c:pt>
                <c:pt idx="685">
                  <c:v>1.5570312499999992</c:v>
                </c:pt>
                <c:pt idx="686">
                  <c:v>1.5571874999999999</c:v>
                </c:pt>
                <c:pt idx="687">
                  <c:v>1.5573437499999998</c:v>
                </c:pt>
                <c:pt idx="688">
                  <c:v>1.5574999999999994</c:v>
                </c:pt>
                <c:pt idx="689">
                  <c:v>1.5576562499999993</c:v>
                </c:pt>
                <c:pt idx="690">
                  <c:v>1.5578125</c:v>
                </c:pt>
                <c:pt idx="691">
                  <c:v>1.5579687499999992</c:v>
                </c:pt>
                <c:pt idx="692">
                  <c:v>1.558125</c:v>
                </c:pt>
                <c:pt idx="693">
                  <c:v>1.5582812499999998</c:v>
                </c:pt>
                <c:pt idx="694">
                  <c:v>1.5584374999999999</c:v>
                </c:pt>
                <c:pt idx="695">
                  <c:v>1.5585937499999998</c:v>
                </c:pt>
                <c:pt idx="696">
                  <c:v>1.5587500000000001</c:v>
                </c:pt>
                <c:pt idx="697">
                  <c:v>1.5589062499999993</c:v>
                </c:pt>
                <c:pt idx="698">
                  <c:v>1.5590625</c:v>
                </c:pt>
                <c:pt idx="699">
                  <c:v>1.5592187499999999</c:v>
                </c:pt>
                <c:pt idx="700">
                  <c:v>1.559375</c:v>
                </c:pt>
                <c:pt idx="701">
                  <c:v>1.5595312499999991</c:v>
                </c:pt>
                <c:pt idx="702">
                  <c:v>1.5596874999999999</c:v>
                </c:pt>
                <c:pt idx="703">
                  <c:v>1.5598437499999998</c:v>
                </c:pt>
                <c:pt idx="704">
                  <c:v>1.56</c:v>
                </c:pt>
                <c:pt idx="705">
                  <c:v>1.5601562499999999</c:v>
                </c:pt>
                <c:pt idx="706">
                  <c:v>1.5603125000000007</c:v>
                </c:pt>
                <c:pt idx="707">
                  <c:v>1.5604687499999998</c:v>
                </c:pt>
                <c:pt idx="708">
                  <c:v>1.5606249999999993</c:v>
                </c:pt>
                <c:pt idx="709">
                  <c:v>1.5607812499999998</c:v>
                </c:pt>
                <c:pt idx="710">
                  <c:v>1.5609375000000001</c:v>
                </c:pt>
                <c:pt idx="711">
                  <c:v>1.5610937499999993</c:v>
                </c:pt>
                <c:pt idx="712">
                  <c:v>1.56125</c:v>
                </c:pt>
                <c:pt idx="713">
                  <c:v>1.5614062499999992</c:v>
                </c:pt>
                <c:pt idx="714">
                  <c:v>1.5615625</c:v>
                </c:pt>
                <c:pt idx="715">
                  <c:v>1.5617187499999998</c:v>
                </c:pt>
                <c:pt idx="716">
                  <c:v>1.5618749999999992</c:v>
                </c:pt>
                <c:pt idx="717">
                  <c:v>1.5620312499999998</c:v>
                </c:pt>
                <c:pt idx="718">
                  <c:v>1.5621875000000007</c:v>
                </c:pt>
                <c:pt idx="719">
                  <c:v>1.5623437499999999</c:v>
                </c:pt>
                <c:pt idx="720">
                  <c:v>1.5625</c:v>
                </c:pt>
                <c:pt idx="721">
                  <c:v>1.5626562499999999</c:v>
                </c:pt>
                <c:pt idx="722">
                  <c:v>1.5628124999999999</c:v>
                </c:pt>
                <c:pt idx="723">
                  <c:v>1.5629687499999998</c:v>
                </c:pt>
                <c:pt idx="724">
                  <c:v>1.5631249999999994</c:v>
                </c:pt>
                <c:pt idx="725">
                  <c:v>1.5632812499999993</c:v>
                </c:pt>
                <c:pt idx="726">
                  <c:v>1.5634375</c:v>
                </c:pt>
                <c:pt idx="727">
                  <c:v>1.5635937499999992</c:v>
                </c:pt>
                <c:pt idx="728">
                  <c:v>1.56375</c:v>
                </c:pt>
                <c:pt idx="729">
                  <c:v>1.5639062499999992</c:v>
                </c:pt>
                <c:pt idx="730">
                  <c:v>1.5640624999999999</c:v>
                </c:pt>
                <c:pt idx="731">
                  <c:v>1.56421875</c:v>
                </c:pt>
                <c:pt idx="732">
                  <c:v>1.5643750000000001</c:v>
                </c:pt>
                <c:pt idx="733">
                  <c:v>1.5645312499999993</c:v>
                </c:pt>
                <c:pt idx="734">
                  <c:v>1.5646875000000007</c:v>
                </c:pt>
                <c:pt idx="735">
                  <c:v>1.5648437499999999</c:v>
                </c:pt>
                <c:pt idx="736">
                  <c:v>1.5649999999999993</c:v>
                </c:pt>
                <c:pt idx="737">
                  <c:v>1.5651562499999998</c:v>
                </c:pt>
                <c:pt idx="738">
                  <c:v>1.5653125000000001</c:v>
                </c:pt>
                <c:pt idx="739">
                  <c:v>1.5654687499999993</c:v>
                </c:pt>
                <c:pt idx="740">
                  <c:v>1.5656249999999994</c:v>
                </c:pt>
                <c:pt idx="741">
                  <c:v>1.5657812499999992</c:v>
                </c:pt>
                <c:pt idx="742">
                  <c:v>1.5659375</c:v>
                </c:pt>
                <c:pt idx="743">
                  <c:v>1.5660937499999998</c:v>
                </c:pt>
                <c:pt idx="744">
                  <c:v>1.5662499999999999</c:v>
                </c:pt>
                <c:pt idx="745">
                  <c:v>1.5664062499999998</c:v>
                </c:pt>
                <c:pt idx="746">
                  <c:v>1.5665625000000001</c:v>
                </c:pt>
                <c:pt idx="747">
                  <c:v>1.5667187499999999</c:v>
                </c:pt>
                <c:pt idx="748">
                  <c:v>1.566875</c:v>
                </c:pt>
                <c:pt idx="749">
                  <c:v>1.5670312499999992</c:v>
                </c:pt>
                <c:pt idx="750">
                  <c:v>1.5671875000000006</c:v>
                </c:pt>
                <c:pt idx="751">
                  <c:v>1.5673437499999998</c:v>
                </c:pt>
                <c:pt idx="752">
                  <c:v>1.5674999999999992</c:v>
                </c:pt>
                <c:pt idx="753">
                  <c:v>1.5676562499999998</c:v>
                </c:pt>
                <c:pt idx="754">
                  <c:v>1.5678125000000001</c:v>
                </c:pt>
                <c:pt idx="755">
                  <c:v>1.5679687499999992</c:v>
                </c:pt>
                <c:pt idx="756">
                  <c:v>1.568125</c:v>
                </c:pt>
                <c:pt idx="757">
                  <c:v>1.5682812499999998</c:v>
                </c:pt>
                <c:pt idx="758">
                  <c:v>1.5684374999999999</c:v>
                </c:pt>
                <c:pt idx="759">
                  <c:v>1.5685937499999998</c:v>
                </c:pt>
                <c:pt idx="760">
                  <c:v>1.5687500000000001</c:v>
                </c:pt>
                <c:pt idx="761">
                  <c:v>1.5689062499999993</c:v>
                </c:pt>
                <c:pt idx="762">
                  <c:v>1.5690625</c:v>
                </c:pt>
                <c:pt idx="763">
                  <c:v>1.5692187499999999</c:v>
                </c:pt>
                <c:pt idx="764">
                  <c:v>1.569375</c:v>
                </c:pt>
                <c:pt idx="765">
                  <c:v>1.5695312499999992</c:v>
                </c:pt>
                <c:pt idx="766">
                  <c:v>1.5696874999999999</c:v>
                </c:pt>
                <c:pt idx="767">
                  <c:v>1.5698437499999998</c:v>
                </c:pt>
                <c:pt idx="768">
                  <c:v>1.57</c:v>
                </c:pt>
                <c:pt idx="769">
                  <c:v>1.5701562499999999</c:v>
                </c:pt>
                <c:pt idx="770">
                  <c:v>1.5703125000000007</c:v>
                </c:pt>
                <c:pt idx="771">
                  <c:v>1.5704687499999999</c:v>
                </c:pt>
                <c:pt idx="772">
                  <c:v>1.5706249999999993</c:v>
                </c:pt>
                <c:pt idx="773">
                  <c:v>1.5707812499999998</c:v>
                </c:pt>
                <c:pt idx="774">
                  <c:v>1.5709375000000001</c:v>
                </c:pt>
                <c:pt idx="775">
                  <c:v>1.5710937499999993</c:v>
                </c:pt>
                <c:pt idx="776">
                  <c:v>1.57125</c:v>
                </c:pt>
                <c:pt idx="777">
                  <c:v>1.5714062499999992</c:v>
                </c:pt>
                <c:pt idx="778">
                  <c:v>1.5715625</c:v>
                </c:pt>
                <c:pt idx="779">
                  <c:v>1.5717187499999998</c:v>
                </c:pt>
                <c:pt idx="780">
                  <c:v>1.5718749999999992</c:v>
                </c:pt>
                <c:pt idx="781">
                  <c:v>1.5720312499999998</c:v>
                </c:pt>
                <c:pt idx="782">
                  <c:v>1.5721875000000007</c:v>
                </c:pt>
                <c:pt idx="783">
                  <c:v>1.5723437499999999</c:v>
                </c:pt>
                <c:pt idx="784">
                  <c:v>1.5725</c:v>
                </c:pt>
                <c:pt idx="785">
                  <c:v>1.5726562499999999</c:v>
                </c:pt>
                <c:pt idx="786">
                  <c:v>1.5728124999999999</c:v>
                </c:pt>
                <c:pt idx="787">
                  <c:v>1.5729687499999998</c:v>
                </c:pt>
                <c:pt idx="788">
                  <c:v>1.5731249999999994</c:v>
                </c:pt>
                <c:pt idx="789">
                  <c:v>1.5732812499999993</c:v>
                </c:pt>
                <c:pt idx="790">
                  <c:v>1.5734375</c:v>
                </c:pt>
                <c:pt idx="791">
                  <c:v>1.5735937499999992</c:v>
                </c:pt>
                <c:pt idx="792">
                  <c:v>1.57375</c:v>
                </c:pt>
                <c:pt idx="793">
                  <c:v>1.5739062499999992</c:v>
                </c:pt>
                <c:pt idx="794">
                  <c:v>1.5740624999999999</c:v>
                </c:pt>
                <c:pt idx="795">
                  <c:v>1.57421875</c:v>
                </c:pt>
                <c:pt idx="796">
                  <c:v>1.5743750000000001</c:v>
                </c:pt>
                <c:pt idx="797">
                  <c:v>1.5745312499999993</c:v>
                </c:pt>
                <c:pt idx="798">
                  <c:v>1.5746875000000007</c:v>
                </c:pt>
                <c:pt idx="799">
                  <c:v>1.5748437499999999</c:v>
                </c:pt>
                <c:pt idx="800">
                  <c:v>1.575</c:v>
                </c:pt>
                <c:pt idx="801">
                  <c:v>1.5751562499999998</c:v>
                </c:pt>
                <c:pt idx="802">
                  <c:v>1.5753124999999999</c:v>
                </c:pt>
                <c:pt idx="803">
                  <c:v>1.5754687499999998</c:v>
                </c:pt>
                <c:pt idx="804">
                  <c:v>1.5756249999999994</c:v>
                </c:pt>
                <c:pt idx="805">
                  <c:v>1.5757812499999992</c:v>
                </c:pt>
                <c:pt idx="806">
                  <c:v>1.5759375</c:v>
                </c:pt>
                <c:pt idx="807">
                  <c:v>1.5760937499999998</c:v>
                </c:pt>
                <c:pt idx="808">
                  <c:v>1.5762499999999999</c:v>
                </c:pt>
                <c:pt idx="809">
                  <c:v>1.5764062499999998</c:v>
                </c:pt>
                <c:pt idx="810">
                  <c:v>1.5765625000000001</c:v>
                </c:pt>
                <c:pt idx="811">
                  <c:v>1.5767187499999999</c:v>
                </c:pt>
                <c:pt idx="812">
                  <c:v>1.576875</c:v>
                </c:pt>
                <c:pt idx="813">
                  <c:v>1.5770312499999992</c:v>
                </c:pt>
                <c:pt idx="814">
                  <c:v>1.5771875000000006</c:v>
                </c:pt>
                <c:pt idx="815">
                  <c:v>1.5773437499999998</c:v>
                </c:pt>
                <c:pt idx="816">
                  <c:v>1.5774999999999992</c:v>
                </c:pt>
                <c:pt idx="817">
                  <c:v>1.5776562499999998</c:v>
                </c:pt>
                <c:pt idx="818">
                  <c:v>1.5778125000000001</c:v>
                </c:pt>
                <c:pt idx="819">
                  <c:v>1.5779687499999993</c:v>
                </c:pt>
                <c:pt idx="820">
                  <c:v>1.578125</c:v>
                </c:pt>
                <c:pt idx="821">
                  <c:v>1.5782812499999999</c:v>
                </c:pt>
                <c:pt idx="822">
                  <c:v>1.5784374999999999</c:v>
                </c:pt>
                <c:pt idx="823">
                  <c:v>1.5785937499999998</c:v>
                </c:pt>
                <c:pt idx="824">
                  <c:v>1.5787500000000001</c:v>
                </c:pt>
                <c:pt idx="825">
                  <c:v>1.5789062499999993</c:v>
                </c:pt>
                <c:pt idx="826">
                  <c:v>1.5790625</c:v>
                </c:pt>
                <c:pt idx="827">
                  <c:v>1.5792187499999999</c:v>
                </c:pt>
                <c:pt idx="828">
                  <c:v>1.579375</c:v>
                </c:pt>
                <c:pt idx="829">
                  <c:v>1.5795312499999992</c:v>
                </c:pt>
                <c:pt idx="830">
                  <c:v>1.5796874999999999</c:v>
                </c:pt>
                <c:pt idx="831">
                  <c:v>1.5798437499999998</c:v>
                </c:pt>
                <c:pt idx="832">
                  <c:v>1.58</c:v>
                </c:pt>
                <c:pt idx="833">
                  <c:v>1.5801562499999999</c:v>
                </c:pt>
                <c:pt idx="834">
                  <c:v>1.5803125000000007</c:v>
                </c:pt>
                <c:pt idx="835">
                  <c:v>1.5804687499999999</c:v>
                </c:pt>
                <c:pt idx="836">
                  <c:v>1.5806249999999993</c:v>
                </c:pt>
                <c:pt idx="837">
                  <c:v>1.5807812499999998</c:v>
                </c:pt>
                <c:pt idx="838">
                  <c:v>1.5809375000000001</c:v>
                </c:pt>
                <c:pt idx="839">
                  <c:v>1.5810937499999993</c:v>
                </c:pt>
                <c:pt idx="840">
                  <c:v>1.58125</c:v>
                </c:pt>
                <c:pt idx="841">
                  <c:v>1.5814062499999992</c:v>
                </c:pt>
                <c:pt idx="842">
                  <c:v>1.5815625</c:v>
                </c:pt>
                <c:pt idx="843">
                  <c:v>1.5817187499999998</c:v>
                </c:pt>
                <c:pt idx="844">
                  <c:v>1.5818749999999993</c:v>
                </c:pt>
                <c:pt idx="845">
                  <c:v>1.5820312499999998</c:v>
                </c:pt>
                <c:pt idx="846">
                  <c:v>1.5821875000000007</c:v>
                </c:pt>
                <c:pt idx="847">
                  <c:v>1.5823437499999999</c:v>
                </c:pt>
                <c:pt idx="848">
                  <c:v>1.5825</c:v>
                </c:pt>
                <c:pt idx="849">
                  <c:v>1.5826562499999999</c:v>
                </c:pt>
                <c:pt idx="850">
                  <c:v>1.5828125000000006</c:v>
                </c:pt>
                <c:pt idx="851">
                  <c:v>1.5829687499999998</c:v>
                </c:pt>
                <c:pt idx="852">
                  <c:v>1.5831249999999992</c:v>
                </c:pt>
                <c:pt idx="853">
                  <c:v>1.5832812499999998</c:v>
                </c:pt>
                <c:pt idx="854">
                  <c:v>1.5834375000000001</c:v>
                </c:pt>
                <c:pt idx="855">
                  <c:v>1.5835937499999992</c:v>
                </c:pt>
                <c:pt idx="856">
                  <c:v>1.58375</c:v>
                </c:pt>
                <c:pt idx="857">
                  <c:v>1.5839062499999992</c:v>
                </c:pt>
                <c:pt idx="858">
                  <c:v>1.5840624999999999</c:v>
                </c:pt>
                <c:pt idx="859">
                  <c:v>1.58421875</c:v>
                </c:pt>
                <c:pt idx="860">
                  <c:v>1.5843750000000001</c:v>
                </c:pt>
                <c:pt idx="861">
                  <c:v>1.5845312499999993</c:v>
                </c:pt>
                <c:pt idx="862">
                  <c:v>1.5846875000000007</c:v>
                </c:pt>
                <c:pt idx="863">
                  <c:v>1.5848437499999999</c:v>
                </c:pt>
                <c:pt idx="864">
                  <c:v>1.585</c:v>
                </c:pt>
                <c:pt idx="865">
                  <c:v>1.5851562499999998</c:v>
                </c:pt>
                <c:pt idx="866">
                  <c:v>1.5853124999999999</c:v>
                </c:pt>
                <c:pt idx="867">
                  <c:v>1.5854687499999998</c:v>
                </c:pt>
                <c:pt idx="868">
                  <c:v>1.5856249999999994</c:v>
                </c:pt>
                <c:pt idx="869">
                  <c:v>1.5857812499999993</c:v>
                </c:pt>
                <c:pt idx="870">
                  <c:v>1.5859375</c:v>
                </c:pt>
                <c:pt idx="871">
                  <c:v>1.5860937499999999</c:v>
                </c:pt>
                <c:pt idx="872">
                  <c:v>1.5862499999999999</c:v>
                </c:pt>
                <c:pt idx="873">
                  <c:v>1.5864062499999998</c:v>
                </c:pt>
                <c:pt idx="874">
                  <c:v>1.5865625000000001</c:v>
                </c:pt>
                <c:pt idx="875">
                  <c:v>1.58671875</c:v>
                </c:pt>
                <c:pt idx="876">
                  <c:v>1.586875</c:v>
                </c:pt>
                <c:pt idx="877">
                  <c:v>1.5870312499999992</c:v>
                </c:pt>
                <c:pt idx="878">
                  <c:v>1.5871875000000006</c:v>
                </c:pt>
                <c:pt idx="879">
                  <c:v>1.5873437499999998</c:v>
                </c:pt>
                <c:pt idx="880">
                  <c:v>1.5874999999999992</c:v>
                </c:pt>
                <c:pt idx="881">
                  <c:v>1.5876562499999998</c:v>
                </c:pt>
                <c:pt idx="882">
                  <c:v>1.5878125000000001</c:v>
                </c:pt>
                <c:pt idx="883">
                  <c:v>1.5879687499999993</c:v>
                </c:pt>
                <c:pt idx="884">
                  <c:v>1.588125</c:v>
                </c:pt>
                <c:pt idx="885">
                  <c:v>1.5882812499999999</c:v>
                </c:pt>
                <c:pt idx="886">
                  <c:v>1.5884374999999999</c:v>
                </c:pt>
                <c:pt idx="887">
                  <c:v>1.5885937499999998</c:v>
                </c:pt>
                <c:pt idx="888">
                  <c:v>1.5887500000000001</c:v>
                </c:pt>
                <c:pt idx="889">
                  <c:v>1.5889062499999993</c:v>
                </c:pt>
                <c:pt idx="890">
                  <c:v>1.5890625</c:v>
                </c:pt>
                <c:pt idx="891">
                  <c:v>1.5892187499999999</c:v>
                </c:pt>
                <c:pt idx="892">
                  <c:v>1.589375</c:v>
                </c:pt>
                <c:pt idx="893">
                  <c:v>1.5895312499999992</c:v>
                </c:pt>
                <c:pt idx="894">
                  <c:v>1.5896874999999999</c:v>
                </c:pt>
                <c:pt idx="895">
                  <c:v>1.5898437499999998</c:v>
                </c:pt>
                <c:pt idx="896">
                  <c:v>1.59</c:v>
                </c:pt>
                <c:pt idx="897">
                  <c:v>1.5901562499999999</c:v>
                </c:pt>
                <c:pt idx="898">
                  <c:v>1.5903125000000007</c:v>
                </c:pt>
                <c:pt idx="899">
                  <c:v>1.5904687499999999</c:v>
                </c:pt>
                <c:pt idx="900">
                  <c:v>1.590625</c:v>
                </c:pt>
                <c:pt idx="901">
                  <c:v>1.5907812499999998</c:v>
                </c:pt>
                <c:pt idx="902">
                  <c:v>1.5909374999999999</c:v>
                </c:pt>
                <c:pt idx="903">
                  <c:v>1.5910937499999998</c:v>
                </c:pt>
                <c:pt idx="904">
                  <c:v>1.5912500000000001</c:v>
                </c:pt>
                <c:pt idx="905">
                  <c:v>1.5914062499999992</c:v>
                </c:pt>
                <c:pt idx="906">
                  <c:v>1.5915625</c:v>
                </c:pt>
                <c:pt idx="907">
                  <c:v>1.5917187499999998</c:v>
                </c:pt>
                <c:pt idx="908">
                  <c:v>1.5918749999999993</c:v>
                </c:pt>
                <c:pt idx="909">
                  <c:v>1.5920312499999998</c:v>
                </c:pt>
                <c:pt idx="910">
                  <c:v>1.5921875000000008</c:v>
                </c:pt>
                <c:pt idx="911">
                  <c:v>1.5923437499999999</c:v>
                </c:pt>
                <c:pt idx="912">
                  <c:v>1.5925</c:v>
                </c:pt>
                <c:pt idx="913">
                  <c:v>1.5926562499999999</c:v>
                </c:pt>
                <c:pt idx="914">
                  <c:v>1.5928125000000006</c:v>
                </c:pt>
                <c:pt idx="915">
                  <c:v>1.5929687499999998</c:v>
                </c:pt>
                <c:pt idx="916">
                  <c:v>1.5931249999999992</c:v>
                </c:pt>
                <c:pt idx="917">
                  <c:v>1.5932812499999998</c:v>
                </c:pt>
                <c:pt idx="918">
                  <c:v>1.5934375000000001</c:v>
                </c:pt>
                <c:pt idx="919">
                  <c:v>1.5935937499999993</c:v>
                </c:pt>
                <c:pt idx="920">
                  <c:v>1.59375</c:v>
                </c:pt>
                <c:pt idx="921">
                  <c:v>1.5939062499999992</c:v>
                </c:pt>
                <c:pt idx="922">
                  <c:v>1.5940624999999999</c:v>
                </c:pt>
                <c:pt idx="923">
                  <c:v>1.59421875</c:v>
                </c:pt>
                <c:pt idx="924">
                  <c:v>1.5943750000000001</c:v>
                </c:pt>
                <c:pt idx="925">
                  <c:v>1.5945312499999993</c:v>
                </c:pt>
                <c:pt idx="926">
                  <c:v>1.5946875000000007</c:v>
                </c:pt>
                <c:pt idx="927">
                  <c:v>1.5948437499999999</c:v>
                </c:pt>
                <c:pt idx="928">
                  <c:v>1.595</c:v>
                </c:pt>
                <c:pt idx="929">
                  <c:v>1.5951562499999998</c:v>
                </c:pt>
                <c:pt idx="930">
                  <c:v>1.5953124999999999</c:v>
                </c:pt>
                <c:pt idx="931">
                  <c:v>1.5954687499999998</c:v>
                </c:pt>
                <c:pt idx="932">
                  <c:v>1.5956249999999994</c:v>
                </c:pt>
                <c:pt idx="933">
                  <c:v>1.5957812499999993</c:v>
                </c:pt>
                <c:pt idx="934">
                  <c:v>1.5959375</c:v>
                </c:pt>
                <c:pt idx="935">
                  <c:v>1.5960937499999999</c:v>
                </c:pt>
                <c:pt idx="936">
                  <c:v>1.5962499999999999</c:v>
                </c:pt>
                <c:pt idx="937">
                  <c:v>1.5964062499999998</c:v>
                </c:pt>
                <c:pt idx="938">
                  <c:v>1.5965625000000001</c:v>
                </c:pt>
                <c:pt idx="939">
                  <c:v>1.59671875</c:v>
                </c:pt>
                <c:pt idx="940">
                  <c:v>1.596875</c:v>
                </c:pt>
                <c:pt idx="941">
                  <c:v>1.5970312499999992</c:v>
                </c:pt>
                <c:pt idx="942">
                  <c:v>1.5971875000000006</c:v>
                </c:pt>
                <c:pt idx="943">
                  <c:v>1.5973437499999998</c:v>
                </c:pt>
                <c:pt idx="944">
                  <c:v>1.5974999999999993</c:v>
                </c:pt>
                <c:pt idx="945">
                  <c:v>1.5976562499999998</c:v>
                </c:pt>
                <c:pt idx="946">
                  <c:v>1.5978125000000001</c:v>
                </c:pt>
                <c:pt idx="947">
                  <c:v>1.5979687499999993</c:v>
                </c:pt>
                <c:pt idx="948">
                  <c:v>1.598125</c:v>
                </c:pt>
                <c:pt idx="949">
                  <c:v>1.5982812499999999</c:v>
                </c:pt>
                <c:pt idx="950">
                  <c:v>1.5984375000000006</c:v>
                </c:pt>
                <c:pt idx="951">
                  <c:v>1.5985937499999998</c:v>
                </c:pt>
                <c:pt idx="952">
                  <c:v>1.5987499999999999</c:v>
                </c:pt>
                <c:pt idx="953">
                  <c:v>1.5989062499999998</c:v>
                </c:pt>
                <c:pt idx="954">
                  <c:v>1.5990625000000001</c:v>
                </c:pt>
                <c:pt idx="955">
                  <c:v>1.5992187499999999</c:v>
                </c:pt>
                <c:pt idx="956">
                  <c:v>1.599375</c:v>
                </c:pt>
                <c:pt idx="957">
                  <c:v>1.5995312499999992</c:v>
                </c:pt>
                <c:pt idx="958">
                  <c:v>1.5996874999999999</c:v>
                </c:pt>
                <c:pt idx="959">
                  <c:v>1.5998437499999998</c:v>
                </c:pt>
                <c:pt idx="960">
                  <c:v>1.6</c:v>
                </c:pt>
                <c:pt idx="961">
                  <c:v>1.6001562499999999</c:v>
                </c:pt>
                <c:pt idx="962">
                  <c:v>1.6003125000000007</c:v>
                </c:pt>
                <c:pt idx="963">
                  <c:v>1.6004687499999999</c:v>
                </c:pt>
                <c:pt idx="964">
                  <c:v>1.600625</c:v>
                </c:pt>
                <c:pt idx="965">
                  <c:v>1.6007812499999998</c:v>
                </c:pt>
                <c:pt idx="966">
                  <c:v>1.6009374999999999</c:v>
                </c:pt>
                <c:pt idx="967">
                  <c:v>1.6010937499999998</c:v>
                </c:pt>
                <c:pt idx="968">
                  <c:v>1.6012500000000001</c:v>
                </c:pt>
                <c:pt idx="969">
                  <c:v>1.6014062499999993</c:v>
                </c:pt>
                <c:pt idx="970">
                  <c:v>1.6015625</c:v>
                </c:pt>
                <c:pt idx="971">
                  <c:v>1.6017187499999999</c:v>
                </c:pt>
                <c:pt idx="972">
                  <c:v>1.6018749999999993</c:v>
                </c:pt>
                <c:pt idx="973">
                  <c:v>1.6020312499999998</c:v>
                </c:pt>
                <c:pt idx="974">
                  <c:v>1.6021875000000008</c:v>
                </c:pt>
                <c:pt idx="975">
                  <c:v>1.60234375</c:v>
                </c:pt>
                <c:pt idx="976">
                  <c:v>1.6025</c:v>
                </c:pt>
                <c:pt idx="977">
                  <c:v>1.6026562499999999</c:v>
                </c:pt>
                <c:pt idx="978">
                  <c:v>1.6028125000000006</c:v>
                </c:pt>
                <c:pt idx="979">
                  <c:v>1.6029687499999998</c:v>
                </c:pt>
                <c:pt idx="980">
                  <c:v>1.6031249999999992</c:v>
                </c:pt>
                <c:pt idx="981">
                  <c:v>1.6032812499999998</c:v>
                </c:pt>
                <c:pt idx="982">
                  <c:v>1.6034375000000001</c:v>
                </c:pt>
                <c:pt idx="983">
                  <c:v>1.6035937499999993</c:v>
                </c:pt>
                <c:pt idx="984">
                  <c:v>1.60375</c:v>
                </c:pt>
                <c:pt idx="985">
                  <c:v>1.6039062499999992</c:v>
                </c:pt>
                <c:pt idx="986">
                  <c:v>1.6040624999999999</c:v>
                </c:pt>
                <c:pt idx="987">
                  <c:v>1.60421875</c:v>
                </c:pt>
                <c:pt idx="988">
                  <c:v>1.6043750000000001</c:v>
                </c:pt>
                <c:pt idx="989">
                  <c:v>1.6045312499999993</c:v>
                </c:pt>
                <c:pt idx="990">
                  <c:v>1.6046875000000007</c:v>
                </c:pt>
                <c:pt idx="991">
                  <c:v>1.6048437499999999</c:v>
                </c:pt>
                <c:pt idx="992">
                  <c:v>1.605</c:v>
                </c:pt>
                <c:pt idx="993">
                  <c:v>1.6051562499999998</c:v>
                </c:pt>
                <c:pt idx="994">
                  <c:v>1.6053124999999999</c:v>
                </c:pt>
                <c:pt idx="995">
                  <c:v>1.6054687499999998</c:v>
                </c:pt>
                <c:pt idx="996">
                  <c:v>1.6056249999999994</c:v>
                </c:pt>
                <c:pt idx="997">
                  <c:v>1.6057812499999993</c:v>
                </c:pt>
                <c:pt idx="998">
                  <c:v>1.6059375</c:v>
                </c:pt>
                <c:pt idx="999">
                  <c:v>1.6060937499999999</c:v>
                </c:pt>
                <c:pt idx="1000">
                  <c:v>1.6062500000000006</c:v>
                </c:pt>
                <c:pt idx="1001">
                  <c:v>1.6064062499999998</c:v>
                </c:pt>
                <c:pt idx="1002">
                  <c:v>1.6065624999999999</c:v>
                </c:pt>
                <c:pt idx="1003">
                  <c:v>1.60671875</c:v>
                </c:pt>
                <c:pt idx="1004">
                  <c:v>1.6068750000000001</c:v>
                </c:pt>
                <c:pt idx="1005">
                  <c:v>1.6070312499999992</c:v>
                </c:pt>
                <c:pt idx="1006">
                  <c:v>1.6071875000000007</c:v>
                </c:pt>
                <c:pt idx="1007">
                  <c:v>1.6073437499999998</c:v>
                </c:pt>
                <c:pt idx="1008">
                  <c:v>1.6074999999999993</c:v>
                </c:pt>
                <c:pt idx="1009">
                  <c:v>1.6076562499999998</c:v>
                </c:pt>
                <c:pt idx="1010">
                  <c:v>1.6078125000000001</c:v>
                </c:pt>
                <c:pt idx="1011">
                  <c:v>1.6079687499999993</c:v>
                </c:pt>
                <c:pt idx="1012">
                  <c:v>1.608125</c:v>
                </c:pt>
                <c:pt idx="1013">
                  <c:v>1.6082812499999999</c:v>
                </c:pt>
                <c:pt idx="1014">
                  <c:v>1.6084375000000006</c:v>
                </c:pt>
                <c:pt idx="1015">
                  <c:v>1.6085937499999998</c:v>
                </c:pt>
                <c:pt idx="1016">
                  <c:v>1.6087499999999999</c:v>
                </c:pt>
                <c:pt idx="1017">
                  <c:v>1.6089062499999998</c:v>
                </c:pt>
                <c:pt idx="1018">
                  <c:v>1.6090625000000001</c:v>
                </c:pt>
                <c:pt idx="1019">
                  <c:v>1.6092187499999999</c:v>
                </c:pt>
                <c:pt idx="1020">
                  <c:v>1.609375</c:v>
                </c:pt>
                <c:pt idx="1021">
                  <c:v>1.6095312499999992</c:v>
                </c:pt>
                <c:pt idx="1022">
                  <c:v>1.6096874999999999</c:v>
                </c:pt>
                <c:pt idx="1023">
                  <c:v>1.6098437499999998</c:v>
                </c:pt>
                <c:pt idx="1024">
                  <c:v>1.61</c:v>
                </c:pt>
                <c:pt idx="1025">
                  <c:v>1.61015625</c:v>
                </c:pt>
                <c:pt idx="1026">
                  <c:v>1.6103125000000007</c:v>
                </c:pt>
                <c:pt idx="1027">
                  <c:v>1.6104687499999999</c:v>
                </c:pt>
                <c:pt idx="1028">
                  <c:v>1.610625</c:v>
                </c:pt>
                <c:pt idx="1029">
                  <c:v>1.6107812499999998</c:v>
                </c:pt>
                <c:pt idx="1030">
                  <c:v>1.6109374999999999</c:v>
                </c:pt>
                <c:pt idx="1031">
                  <c:v>1.6110937499999998</c:v>
                </c:pt>
                <c:pt idx="1032">
                  <c:v>1.6112500000000001</c:v>
                </c:pt>
                <c:pt idx="1033">
                  <c:v>1.6114062499999993</c:v>
                </c:pt>
                <c:pt idx="1034">
                  <c:v>1.6115625</c:v>
                </c:pt>
                <c:pt idx="1035">
                  <c:v>1.6117187499999999</c:v>
                </c:pt>
                <c:pt idx="1036">
                  <c:v>1.6118749999999993</c:v>
                </c:pt>
                <c:pt idx="1037">
                  <c:v>1.6120312499999998</c:v>
                </c:pt>
                <c:pt idx="1038">
                  <c:v>1.612187500000001</c:v>
                </c:pt>
                <c:pt idx="1039">
                  <c:v>1.61234375</c:v>
                </c:pt>
                <c:pt idx="1040">
                  <c:v>1.6125</c:v>
                </c:pt>
                <c:pt idx="1041">
                  <c:v>1.6126562499999999</c:v>
                </c:pt>
                <c:pt idx="1042">
                  <c:v>1.6128125000000006</c:v>
                </c:pt>
                <c:pt idx="1043">
                  <c:v>1.6129687499999998</c:v>
                </c:pt>
                <c:pt idx="1044">
                  <c:v>1.6131249999999993</c:v>
                </c:pt>
                <c:pt idx="1045">
                  <c:v>1.6132812499999998</c:v>
                </c:pt>
                <c:pt idx="1046">
                  <c:v>1.6134375000000001</c:v>
                </c:pt>
                <c:pt idx="1047">
                  <c:v>1.6135937499999993</c:v>
                </c:pt>
                <c:pt idx="1048">
                  <c:v>1.61375</c:v>
                </c:pt>
                <c:pt idx="1049">
                  <c:v>1.6139062499999992</c:v>
                </c:pt>
                <c:pt idx="1050">
                  <c:v>1.6140625000000006</c:v>
                </c:pt>
                <c:pt idx="1051">
                  <c:v>1.61421875</c:v>
                </c:pt>
                <c:pt idx="1052">
                  <c:v>1.6143749999999999</c:v>
                </c:pt>
                <c:pt idx="1053">
                  <c:v>1.6145312499999998</c:v>
                </c:pt>
                <c:pt idx="1054">
                  <c:v>1.6146875000000007</c:v>
                </c:pt>
                <c:pt idx="1055">
                  <c:v>1.6148437499999999</c:v>
                </c:pt>
                <c:pt idx="1056">
                  <c:v>1.615</c:v>
                </c:pt>
                <c:pt idx="1057">
                  <c:v>1.6151562499999998</c:v>
                </c:pt>
                <c:pt idx="1058">
                  <c:v>1.6153124999999999</c:v>
                </c:pt>
                <c:pt idx="1059">
                  <c:v>1.6154687499999998</c:v>
                </c:pt>
                <c:pt idx="1060">
                  <c:v>1.6156249999999994</c:v>
                </c:pt>
                <c:pt idx="1061">
                  <c:v>1.6157812499999993</c:v>
                </c:pt>
                <c:pt idx="1062">
                  <c:v>1.6159375</c:v>
                </c:pt>
                <c:pt idx="1063">
                  <c:v>1.6160937499999999</c:v>
                </c:pt>
                <c:pt idx="1064">
                  <c:v>1.6162500000000006</c:v>
                </c:pt>
                <c:pt idx="1065">
                  <c:v>1.6164062499999998</c:v>
                </c:pt>
                <c:pt idx="1066">
                  <c:v>1.6165624999999999</c:v>
                </c:pt>
                <c:pt idx="1067">
                  <c:v>1.61671875</c:v>
                </c:pt>
                <c:pt idx="1068">
                  <c:v>1.6168750000000001</c:v>
                </c:pt>
                <c:pt idx="1069">
                  <c:v>1.6170312499999993</c:v>
                </c:pt>
                <c:pt idx="1070">
                  <c:v>1.6171875000000007</c:v>
                </c:pt>
                <c:pt idx="1071">
                  <c:v>1.6173437499999999</c:v>
                </c:pt>
                <c:pt idx="1072">
                  <c:v>1.6174999999999993</c:v>
                </c:pt>
                <c:pt idx="1073">
                  <c:v>1.6176562499999998</c:v>
                </c:pt>
                <c:pt idx="1074">
                  <c:v>1.6178125000000001</c:v>
                </c:pt>
                <c:pt idx="1075">
                  <c:v>1.6179687499999993</c:v>
                </c:pt>
                <c:pt idx="1076">
                  <c:v>1.618125</c:v>
                </c:pt>
                <c:pt idx="1077">
                  <c:v>1.6182812499999999</c:v>
                </c:pt>
                <c:pt idx="1078">
                  <c:v>1.6184375000000006</c:v>
                </c:pt>
                <c:pt idx="1079">
                  <c:v>1.6185937499999998</c:v>
                </c:pt>
                <c:pt idx="1080">
                  <c:v>1.6187499999999999</c:v>
                </c:pt>
                <c:pt idx="1081">
                  <c:v>1.6189062499999998</c:v>
                </c:pt>
                <c:pt idx="1082">
                  <c:v>1.6190625000000001</c:v>
                </c:pt>
                <c:pt idx="1083">
                  <c:v>1.6192187499999999</c:v>
                </c:pt>
                <c:pt idx="1084">
                  <c:v>1.619375</c:v>
                </c:pt>
                <c:pt idx="1085">
                  <c:v>1.6195312499999992</c:v>
                </c:pt>
                <c:pt idx="1086">
                  <c:v>1.6196874999999999</c:v>
                </c:pt>
                <c:pt idx="1087">
                  <c:v>1.6198437499999998</c:v>
                </c:pt>
                <c:pt idx="1088">
                  <c:v>1.62</c:v>
                </c:pt>
                <c:pt idx="1089">
                  <c:v>1.62015625</c:v>
                </c:pt>
                <c:pt idx="1090">
                  <c:v>1.6203125000000007</c:v>
                </c:pt>
                <c:pt idx="1091">
                  <c:v>1.6204687499999999</c:v>
                </c:pt>
                <c:pt idx="1092">
                  <c:v>1.620625</c:v>
                </c:pt>
                <c:pt idx="1093">
                  <c:v>1.6207812499999998</c:v>
                </c:pt>
                <c:pt idx="1094">
                  <c:v>1.6209374999999999</c:v>
                </c:pt>
                <c:pt idx="1095">
                  <c:v>1.6210937499999998</c:v>
                </c:pt>
                <c:pt idx="1096">
                  <c:v>1.6212500000000001</c:v>
                </c:pt>
                <c:pt idx="1097">
                  <c:v>1.6214062499999993</c:v>
                </c:pt>
                <c:pt idx="1098">
                  <c:v>1.6215625</c:v>
                </c:pt>
                <c:pt idx="1099">
                  <c:v>1.6217187499999999</c:v>
                </c:pt>
                <c:pt idx="1100">
                  <c:v>1.621875</c:v>
                </c:pt>
                <c:pt idx="1101">
                  <c:v>1.6220312499999998</c:v>
                </c:pt>
                <c:pt idx="1102">
                  <c:v>1.6221875000000006</c:v>
                </c:pt>
                <c:pt idx="1103">
                  <c:v>1.62234375</c:v>
                </c:pt>
                <c:pt idx="1104">
                  <c:v>1.6225000000000001</c:v>
                </c:pt>
                <c:pt idx="1105">
                  <c:v>1.6226562499999999</c:v>
                </c:pt>
                <c:pt idx="1106">
                  <c:v>1.6228125000000007</c:v>
                </c:pt>
                <c:pt idx="1107">
                  <c:v>1.6229687499999998</c:v>
                </c:pt>
                <c:pt idx="1108">
                  <c:v>1.6231249999999993</c:v>
                </c:pt>
                <c:pt idx="1109">
                  <c:v>1.6232812499999998</c:v>
                </c:pt>
                <c:pt idx="1110">
                  <c:v>1.6234375000000001</c:v>
                </c:pt>
                <c:pt idx="1111">
                  <c:v>1.6235937499999993</c:v>
                </c:pt>
                <c:pt idx="1112">
                  <c:v>1.62375</c:v>
                </c:pt>
                <c:pt idx="1113">
                  <c:v>1.6239062499999992</c:v>
                </c:pt>
                <c:pt idx="1114">
                  <c:v>1.6240625000000006</c:v>
                </c:pt>
                <c:pt idx="1115">
                  <c:v>1.62421875</c:v>
                </c:pt>
                <c:pt idx="1116">
                  <c:v>1.6243749999999999</c:v>
                </c:pt>
                <c:pt idx="1117">
                  <c:v>1.6245312499999998</c:v>
                </c:pt>
                <c:pt idx="1118">
                  <c:v>1.6246875000000007</c:v>
                </c:pt>
                <c:pt idx="1119">
                  <c:v>1.6248437499999999</c:v>
                </c:pt>
                <c:pt idx="1120">
                  <c:v>1.625</c:v>
                </c:pt>
                <c:pt idx="1121">
                  <c:v>1.6251562499999999</c:v>
                </c:pt>
                <c:pt idx="1122">
                  <c:v>1.6253124999999999</c:v>
                </c:pt>
                <c:pt idx="1123">
                  <c:v>1.6254687499999998</c:v>
                </c:pt>
                <c:pt idx="1124">
                  <c:v>1.6256249999999994</c:v>
                </c:pt>
                <c:pt idx="1125">
                  <c:v>1.6257812499999993</c:v>
                </c:pt>
                <c:pt idx="1126">
                  <c:v>1.6259375</c:v>
                </c:pt>
                <c:pt idx="1127">
                  <c:v>1.6260937499999999</c:v>
                </c:pt>
                <c:pt idx="1128">
                  <c:v>1.6262500000000006</c:v>
                </c:pt>
                <c:pt idx="1129">
                  <c:v>1.6264062499999998</c:v>
                </c:pt>
                <c:pt idx="1130">
                  <c:v>1.6265624999999999</c:v>
                </c:pt>
                <c:pt idx="1131">
                  <c:v>1.62671875</c:v>
                </c:pt>
                <c:pt idx="1132">
                  <c:v>1.6268750000000001</c:v>
                </c:pt>
                <c:pt idx="1133">
                  <c:v>1.6270312499999993</c:v>
                </c:pt>
                <c:pt idx="1134">
                  <c:v>1.6271875000000007</c:v>
                </c:pt>
                <c:pt idx="1135">
                  <c:v>1.6273437499999999</c:v>
                </c:pt>
                <c:pt idx="1136">
                  <c:v>1.6274999999999993</c:v>
                </c:pt>
                <c:pt idx="1137">
                  <c:v>1.6276562499999998</c:v>
                </c:pt>
                <c:pt idx="1138">
                  <c:v>1.6278125000000001</c:v>
                </c:pt>
                <c:pt idx="1139">
                  <c:v>1.6279687499999993</c:v>
                </c:pt>
                <c:pt idx="1140">
                  <c:v>1.628125</c:v>
                </c:pt>
                <c:pt idx="1141">
                  <c:v>1.6282812499999999</c:v>
                </c:pt>
                <c:pt idx="1142">
                  <c:v>1.6284375000000006</c:v>
                </c:pt>
                <c:pt idx="1143">
                  <c:v>1.6285937499999998</c:v>
                </c:pt>
                <c:pt idx="1144">
                  <c:v>1.6287499999999999</c:v>
                </c:pt>
                <c:pt idx="1145">
                  <c:v>1.6289062499999998</c:v>
                </c:pt>
                <c:pt idx="1146">
                  <c:v>1.6290625000000001</c:v>
                </c:pt>
                <c:pt idx="1147">
                  <c:v>1.6292187499999999</c:v>
                </c:pt>
                <c:pt idx="1148">
                  <c:v>1.629375</c:v>
                </c:pt>
                <c:pt idx="1149">
                  <c:v>1.6295312499999992</c:v>
                </c:pt>
                <c:pt idx="1150">
                  <c:v>1.6296875000000006</c:v>
                </c:pt>
                <c:pt idx="1151">
                  <c:v>1.6298437499999998</c:v>
                </c:pt>
                <c:pt idx="1152">
                  <c:v>1.6300000000000001</c:v>
                </c:pt>
                <c:pt idx="1153">
                  <c:v>1.63015625</c:v>
                </c:pt>
                <c:pt idx="1154">
                  <c:v>1.6303125000000007</c:v>
                </c:pt>
                <c:pt idx="1155">
                  <c:v>1.6304687499999999</c:v>
                </c:pt>
                <c:pt idx="1156">
                  <c:v>1.630625</c:v>
                </c:pt>
                <c:pt idx="1157">
                  <c:v>1.6307812499999998</c:v>
                </c:pt>
                <c:pt idx="1158">
                  <c:v>1.6309374999999999</c:v>
                </c:pt>
                <c:pt idx="1159">
                  <c:v>1.6310937499999998</c:v>
                </c:pt>
                <c:pt idx="1160">
                  <c:v>1.6312500000000001</c:v>
                </c:pt>
                <c:pt idx="1161">
                  <c:v>1.6314062499999993</c:v>
                </c:pt>
                <c:pt idx="1162">
                  <c:v>1.6315625</c:v>
                </c:pt>
                <c:pt idx="1163">
                  <c:v>1.6317187499999999</c:v>
                </c:pt>
                <c:pt idx="1164">
                  <c:v>1.631875</c:v>
                </c:pt>
                <c:pt idx="1165">
                  <c:v>1.6320312499999998</c:v>
                </c:pt>
                <c:pt idx="1166">
                  <c:v>1.6321875000000006</c:v>
                </c:pt>
                <c:pt idx="1167">
                  <c:v>1.63234375</c:v>
                </c:pt>
                <c:pt idx="1168">
                  <c:v>1.6325000000000001</c:v>
                </c:pt>
                <c:pt idx="1169">
                  <c:v>1.6326562499999999</c:v>
                </c:pt>
                <c:pt idx="1170">
                  <c:v>1.6328125000000007</c:v>
                </c:pt>
                <c:pt idx="1171">
                  <c:v>1.6329687499999999</c:v>
                </c:pt>
                <c:pt idx="1172">
                  <c:v>1.6331249999999993</c:v>
                </c:pt>
                <c:pt idx="1173">
                  <c:v>1.6332812499999998</c:v>
                </c:pt>
                <c:pt idx="1174">
                  <c:v>1.6334375000000001</c:v>
                </c:pt>
                <c:pt idx="1175">
                  <c:v>1.6335937499999993</c:v>
                </c:pt>
                <c:pt idx="1176">
                  <c:v>1.63375</c:v>
                </c:pt>
                <c:pt idx="1177">
                  <c:v>1.6339062499999992</c:v>
                </c:pt>
                <c:pt idx="1178">
                  <c:v>1.6340625000000006</c:v>
                </c:pt>
                <c:pt idx="1179">
                  <c:v>1.6342187500000001</c:v>
                </c:pt>
                <c:pt idx="1180">
                  <c:v>1.6343749999999999</c:v>
                </c:pt>
                <c:pt idx="1181">
                  <c:v>1.6345312499999998</c:v>
                </c:pt>
                <c:pt idx="1182">
                  <c:v>1.6346875000000007</c:v>
                </c:pt>
                <c:pt idx="1183">
                  <c:v>1.6348437499999999</c:v>
                </c:pt>
                <c:pt idx="1184">
                  <c:v>1.635</c:v>
                </c:pt>
                <c:pt idx="1185">
                  <c:v>1.6351562499999999</c:v>
                </c:pt>
                <c:pt idx="1186">
                  <c:v>1.6353124999999999</c:v>
                </c:pt>
                <c:pt idx="1187">
                  <c:v>1.6354687499999998</c:v>
                </c:pt>
                <c:pt idx="1188">
                  <c:v>1.6356249999999994</c:v>
                </c:pt>
                <c:pt idx="1189">
                  <c:v>1.6357812499999993</c:v>
                </c:pt>
                <c:pt idx="1190">
                  <c:v>1.6359375</c:v>
                </c:pt>
                <c:pt idx="1191">
                  <c:v>1.6360937499999999</c:v>
                </c:pt>
                <c:pt idx="1192">
                  <c:v>1.6362500000000006</c:v>
                </c:pt>
                <c:pt idx="1193">
                  <c:v>1.6364062499999998</c:v>
                </c:pt>
                <c:pt idx="1194">
                  <c:v>1.6365624999999999</c:v>
                </c:pt>
                <c:pt idx="1195">
                  <c:v>1.63671875</c:v>
                </c:pt>
                <c:pt idx="1196">
                  <c:v>1.6368750000000001</c:v>
                </c:pt>
                <c:pt idx="1197">
                  <c:v>1.6370312499999993</c:v>
                </c:pt>
                <c:pt idx="1198">
                  <c:v>1.6371875000000007</c:v>
                </c:pt>
                <c:pt idx="1199">
                  <c:v>1.6373437499999999</c:v>
                </c:pt>
                <c:pt idx="1200">
                  <c:v>1.6375</c:v>
                </c:pt>
                <c:pt idx="1201">
                  <c:v>1.6376562499999998</c:v>
                </c:pt>
                <c:pt idx="1202">
                  <c:v>1.6378124999999999</c:v>
                </c:pt>
                <c:pt idx="1203">
                  <c:v>1.6379687499999998</c:v>
                </c:pt>
                <c:pt idx="1204">
                  <c:v>1.6381250000000001</c:v>
                </c:pt>
                <c:pt idx="1205">
                  <c:v>1.6382812499999999</c:v>
                </c:pt>
                <c:pt idx="1206">
                  <c:v>1.6384375000000007</c:v>
                </c:pt>
                <c:pt idx="1207">
                  <c:v>1.6385937499999998</c:v>
                </c:pt>
                <c:pt idx="1208">
                  <c:v>1.6387499999999999</c:v>
                </c:pt>
                <c:pt idx="1209">
                  <c:v>1.6389062499999998</c:v>
                </c:pt>
                <c:pt idx="1210">
                  <c:v>1.6390625000000001</c:v>
                </c:pt>
                <c:pt idx="1211">
                  <c:v>1.6392187499999999</c:v>
                </c:pt>
                <c:pt idx="1212">
                  <c:v>1.639375</c:v>
                </c:pt>
                <c:pt idx="1213">
                  <c:v>1.6395312499999992</c:v>
                </c:pt>
                <c:pt idx="1214">
                  <c:v>1.6396875000000006</c:v>
                </c:pt>
                <c:pt idx="1215">
                  <c:v>1.6398437499999998</c:v>
                </c:pt>
                <c:pt idx="1216">
                  <c:v>1.6400000000000001</c:v>
                </c:pt>
                <c:pt idx="1217">
                  <c:v>1.64015625</c:v>
                </c:pt>
                <c:pt idx="1218">
                  <c:v>1.6403125000000007</c:v>
                </c:pt>
                <c:pt idx="1219">
                  <c:v>1.6404687499999999</c:v>
                </c:pt>
                <c:pt idx="1220">
                  <c:v>1.640625</c:v>
                </c:pt>
                <c:pt idx="1221">
                  <c:v>1.6407812499999999</c:v>
                </c:pt>
                <c:pt idx="1222">
                  <c:v>1.6409374999999999</c:v>
                </c:pt>
                <c:pt idx="1223">
                  <c:v>1.6410937499999998</c:v>
                </c:pt>
                <c:pt idx="1224">
                  <c:v>1.6412500000000001</c:v>
                </c:pt>
                <c:pt idx="1225">
                  <c:v>1.6414062499999993</c:v>
                </c:pt>
                <c:pt idx="1226">
                  <c:v>1.6415625</c:v>
                </c:pt>
                <c:pt idx="1227">
                  <c:v>1.6417187499999999</c:v>
                </c:pt>
                <c:pt idx="1228">
                  <c:v>1.641875</c:v>
                </c:pt>
                <c:pt idx="1229">
                  <c:v>1.6420312499999998</c:v>
                </c:pt>
                <c:pt idx="1230">
                  <c:v>1.6421875000000008</c:v>
                </c:pt>
                <c:pt idx="1231">
                  <c:v>1.64234375</c:v>
                </c:pt>
                <c:pt idx="1232">
                  <c:v>1.6425000000000001</c:v>
                </c:pt>
                <c:pt idx="1233">
                  <c:v>1.6426562499999999</c:v>
                </c:pt>
                <c:pt idx="1234">
                  <c:v>1.6428125000000007</c:v>
                </c:pt>
                <c:pt idx="1235">
                  <c:v>1.6429687499999999</c:v>
                </c:pt>
                <c:pt idx="1236">
                  <c:v>1.6431249999999993</c:v>
                </c:pt>
                <c:pt idx="1237">
                  <c:v>1.6432812499999998</c:v>
                </c:pt>
                <c:pt idx="1238">
                  <c:v>1.6434375000000001</c:v>
                </c:pt>
                <c:pt idx="1239">
                  <c:v>1.6435937499999993</c:v>
                </c:pt>
                <c:pt idx="1240">
                  <c:v>1.64375</c:v>
                </c:pt>
                <c:pt idx="1241">
                  <c:v>1.6439062499999992</c:v>
                </c:pt>
                <c:pt idx="1242">
                  <c:v>1.6440625000000006</c:v>
                </c:pt>
                <c:pt idx="1243">
                  <c:v>1.6442187500000001</c:v>
                </c:pt>
                <c:pt idx="1244">
                  <c:v>1.6443749999999999</c:v>
                </c:pt>
                <c:pt idx="1245">
                  <c:v>1.6445312499999998</c:v>
                </c:pt>
                <c:pt idx="1246">
                  <c:v>1.6446875000000007</c:v>
                </c:pt>
                <c:pt idx="1247">
                  <c:v>1.6448437499999999</c:v>
                </c:pt>
                <c:pt idx="1248">
                  <c:v>1.645</c:v>
                </c:pt>
                <c:pt idx="1249">
                  <c:v>1.6451562499999999</c:v>
                </c:pt>
                <c:pt idx="1250">
                  <c:v>1.6453125000000006</c:v>
                </c:pt>
                <c:pt idx="1251">
                  <c:v>1.6454687499999998</c:v>
                </c:pt>
                <c:pt idx="1252">
                  <c:v>1.6456249999999992</c:v>
                </c:pt>
                <c:pt idx="1253">
                  <c:v>1.6457812499999998</c:v>
                </c:pt>
                <c:pt idx="1254">
                  <c:v>1.6459375000000001</c:v>
                </c:pt>
                <c:pt idx="1255">
                  <c:v>1.6460937499999999</c:v>
                </c:pt>
                <c:pt idx="1256">
                  <c:v>1.6462500000000007</c:v>
                </c:pt>
                <c:pt idx="1257">
                  <c:v>1.6464062499999998</c:v>
                </c:pt>
                <c:pt idx="1258">
                  <c:v>1.6465624999999999</c:v>
                </c:pt>
                <c:pt idx="1259">
                  <c:v>1.64671875</c:v>
                </c:pt>
                <c:pt idx="1260">
                  <c:v>1.6468750000000001</c:v>
                </c:pt>
                <c:pt idx="1261">
                  <c:v>1.6470312499999993</c:v>
                </c:pt>
                <c:pt idx="1262">
                  <c:v>1.6471875000000007</c:v>
                </c:pt>
                <c:pt idx="1263">
                  <c:v>1.6473437499999999</c:v>
                </c:pt>
                <c:pt idx="1264">
                  <c:v>1.6475</c:v>
                </c:pt>
                <c:pt idx="1265">
                  <c:v>1.6476562499999998</c:v>
                </c:pt>
                <c:pt idx="1266">
                  <c:v>1.6478124999999999</c:v>
                </c:pt>
                <c:pt idx="1267">
                  <c:v>1.6479687499999998</c:v>
                </c:pt>
                <c:pt idx="1268">
                  <c:v>1.6481250000000001</c:v>
                </c:pt>
                <c:pt idx="1269">
                  <c:v>1.6482812499999999</c:v>
                </c:pt>
                <c:pt idx="1270">
                  <c:v>1.6484375000000007</c:v>
                </c:pt>
                <c:pt idx="1271">
                  <c:v>1.6485937499999999</c:v>
                </c:pt>
                <c:pt idx="1272">
                  <c:v>1.6487499999999999</c:v>
                </c:pt>
                <c:pt idx="1273">
                  <c:v>1.6489062499999998</c:v>
                </c:pt>
                <c:pt idx="1274">
                  <c:v>1.6490625000000001</c:v>
                </c:pt>
                <c:pt idx="1275">
                  <c:v>1.64921875</c:v>
                </c:pt>
                <c:pt idx="1276">
                  <c:v>1.649375</c:v>
                </c:pt>
                <c:pt idx="1277">
                  <c:v>1.6495312499999992</c:v>
                </c:pt>
                <c:pt idx="1278">
                  <c:v>1.6496875000000006</c:v>
                </c:pt>
                <c:pt idx="1279">
                  <c:v>1.6498437499999998</c:v>
                </c:pt>
                <c:pt idx="1280">
                  <c:v>1.6500000000000001</c:v>
                </c:pt>
                <c:pt idx="1281">
                  <c:v>1.65015625</c:v>
                </c:pt>
                <c:pt idx="1282">
                  <c:v>1.6503125000000007</c:v>
                </c:pt>
                <c:pt idx="1283">
                  <c:v>1.6504687499999999</c:v>
                </c:pt>
                <c:pt idx="1284">
                  <c:v>1.650625</c:v>
                </c:pt>
                <c:pt idx="1285">
                  <c:v>1.6507812499999999</c:v>
                </c:pt>
                <c:pt idx="1286">
                  <c:v>1.6509374999999999</c:v>
                </c:pt>
                <c:pt idx="1287">
                  <c:v>1.6510937499999998</c:v>
                </c:pt>
                <c:pt idx="1288">
                  <c:v>1.6512500000000001</c:v>
                </c:pt>
                <c:pt idx="1289">
                  <c:v>1.6514062499999993</c:v>
                </c:pt>
                <c:pt idx="1290">
                  <c:v>1.6515625</c:v>
                </c:pt>
                <c:pt idx="1291">
                  <c:v>1.6517187499999999</c:v>
                </c:pt>
                <c:pt idx="1292">
                  <c:v>1.651875</c:v>
                </c:pt>
                <c:pt idx="1293">
                  <c:v>1.6520312499999998</c:v>
                </c:pt>
                <c:pt idx="1294">
                  <c:v>1.6521875000000008</c:v>
                </c:pt>
                <c:pt idx="1295">
                  <c:v>1.65234375</c:v>
                </c:pt>
                <c:pt idx="1296">
                  <c:v>1.6525000000000001</c:v>
                </c:pt>
                <c:pt idx="1297">
                  <c:v>1.6526562499999999</c:v>
                </c:pt>
                <c:pt idx="1298">
                  <c:v>1.6528125000000007</c:v>
                </c:pt>
                <c:pt idx="1299">
                  <c:v>1.6529687499999999</c:v>
                </c:pt>
                <c:pt idx="1300">
                  <c:v>1.653125</c:v>
                </c:pt>
                <c:pt idx="1301">
                  <c:v>1.6532812499999998</c:v>
                </c:pt>
                <c:pt idx="1302">
                  <c:v>1.6534374999999999</c:v>
                </c:pt>
                <c:pt idx="1303">
                  <c:v>1.6535937499999998</c:v>
                </c:pt>
                <c:pt idx="1304">
                  <c:v>1.6537500000000001</c:v>
                </c:pt>
                <c:pt idx="1305">
                  <c:v>1.6539062499999992</c:v>
                </c:pt>
                <c:pt idx="1306">
                  <c:v>1.6540625000000007</c:v>
                </c:pt>
                <c:pt idx="1307">
                  <c:v>1.6542187500000001</c:v>
                </c:pt>
                <c:pt idx="1308">
                  <c:v>1.6543749999999999</c:v>
                </c:pt>
                <c:pt idx="1309">
                  <c:v>1.6545312499999998</c:v>
                </c:pt>
                <c:pt idx="1310">
                  <c:v>1.6546875000000008</c:v>
                </c:pt>
                <c:pt idx="1311">
                  <c:v>1.6548437499999999</c:v>
                </c:pt>
                <c:pt idx="1312">
                  <c:v>1.655</c:v>
                </c:pt>
                <c:pt idx="1313">
                  <c:v>1.6551562499999999</c:v>
                </c:pt>
                <c:pt idx="1314">
                  <c:v>1.6553125000000006</c:v>
                </c:pt>
                <c:pt idx="1315">
                  <c:v>1.6554687499999998</c:v>
                </c:pt>
                <c:pt idx="1316">
                  <c:v>1.6556249999999992</c:v>
                </c:pt>
                <c:pt idx="1317">
                  <c:v>1.6557812499999998</c:v>
                </c:pt>
                <c:pt idx="1318">
                  <c:v>1.6559375000000001</c:v>
                </c:pt>
                <c:pt idx="1319">
                  <c:v>1.6560937499999999</c:v>
                </c:pt>
                <c:pt idx="1320">
                  <c:v>1.6562500000000007</c:v>
                </c:pt>
                <c:pt idx="1321">
                  <c:v>1.6564062499999999</c:v>
                </c:pt>
                <c:pt idx="1322">
                  <c:v>1.6565624999999999</c:v>
                </c:pt>
                <c:pt idx="1323">
                  <c:v>1.65671875</c:v>
                </c:pt>
                <c:pt idx="1324">
                  <c:v>1.6568750000000001</c:v>
                </c:pt>
                <c:pt idx="1325">
                  <c:v>1.6570312499999993</c:v>
                </c:pt>
                <c:pt idx="1326">
                  <c:v>1.6571875000000007</c:v>
                </c:pt>
                <c:pt idx="1327">
                  <c:v>1.6573437499999999</c:v>
                </c:pt>
                <c:pt idx="1328">
                  <c:v>1.6575</c:v>
                </c:pt>
                <c:pt idx="1329">
                  <c:v>1.6576562499999998</c:v>
                </c:pt>
                <c:pt idx="1330">
                  <c:v>1.6578124999999999</c:v>
                </c:pt>
                <c:pt idx="1331">
                  <c:v>1.6579687499999998</c:v>
                </c:pt>
                <c:pt idx="1332">
                  <c:v>1.6581250000000001</c:v>
                </c:pt>
                <c:pt idx="1333">
                  <c:v>1.6582812499999999</c:v>
                </c:pt>
                <c:pt idx="1334">
                  <c:v>1.6584375000000007</c:v>
                </c:pt>
                <c:pt idx="1335">
                  <c:v>1.6585937499999999</c:v>
                </c:pt>
                <c:pt idx="1336">
                  <c:v>1.6587499999999999</c:v>
                </c:pt>
                <c:pt idx="1337">
                  <c:v>1.6589062499999998</c:v>
                </c:pt>
                <c:pt idx="1338">
                  <c:v>1.6590625000000001</c:v>
                </c:pt>
                <c:pt idx="1339">
                  <c:v>1.65921875</c:v>
                </c:pt>
                <c:pt idx="1340">
                  <c:v>1.659375</c:v>
                </c:pt>
                <c:pt idx="1341">
                  <c:v>1.6595312499999992</c:v>
                </c:pt>
                <c:pt idx="1342">
                  <c:v>1.6596875000000006</c:v>
                </c:pt>
                <c:pt idx="1343">
                  <c:v>1.6598437499999998</c:v>
                </c:pt>
                <c:pt idx="1344">
                  <c:v>1.6600000000000001</c:v>
                </c:pt>
                <c:pt idx="1345">
                  <c:v>1.66015625</c:v>
                </c:pt>
                <c:pt idx="1346">
                  <c:v>1.6603125000000007</c:v>
                </c:pt>
                <c:pt idx="1347">
                  <c:v>1.6604687499999999</c:v>
                </c:pt>
                <c:pt idx="1348">
                  <c:v>1.660625</c:v>
                </c:pt>
                <c:pt idx="1349">
                  <c:v>1.6607812499999999</c:v>
                </c:pt>
                <c:pt idx="1350">
                  <c:v>1.6609375000000006</c:v>
                </c:pt>
                <c:pt idx="1351">
                  <c:v>1.6610937499999998</c:v>
                </c:pt>
                <c:pt idx="1352">
                  <c:v>1.6612499999999999</c:v>
                </c:pt>
                <c:pt idx="1353">
                  <c:v>1.6614062499999998</c:v>
                </c:pt>
                <c:pt idx="1354">
                  <c:v>1.6615625000000001</c:v>
                </c:pt>
                <c:pt idx="1355">
                  <c:v>1.6617187499999999</c:v>
                </c:pt>
                <c:pt idx="1356">
                  <c:v>1.661875</c:v>
                </c:pt>
                <c:pt idx="1357">
                  <c:v>1.6620312499999998</c:v>
                </c:pt>
                <c:pt idx="1358">
                  <c:v>1.662187500000001</c:v>
                </c:pt>
                <c:pt idx="1359">
                  <c:v>1.66234375</c:v>
                </c:pt>
                <c:pt idx="1360">
                  <c:v>1.6625000000000001</c:v>
                </c:pt>
                <c:pt idx="1361">
                  <c:v>1.6626562499999999</c:v>
                </c:pt>
                <c:pt idx="1362">
                  <c:v>1.6628125000000007</c:v>
                </c:pt>
                <c:pt idx="1363">
                  <c:v>1.6629687499999999</c:v>
                </c:pt>
                <c:pt idx="1364">
                  <c:v>1.663125</c:v>
                </c:pt>
                <c:pt idx="1365">
                  <c:v>1.6632812499999998</c:v>
                </c:pt>
                <c:pt idx="1366">
                  <c:v>1.6634374999999999</c:v>
                </c:pt>
                <c:pt idx="1367">
                  <c:v>1.6635937499999998</c:v>
                </c:pt>
                <c:pt idx="1368">
                  <c:v>1.6637500000000001</c:v>
                </c:pt>
                <c:pt idx="1369">
                  <c:v>1.6639062499999993</c:v>
                </c:pt>
                <c:pt idx="1370">
                  <c:v>1.6640625000000007</c:v>
                </c:pt>
                <c:pt idx="1371">
                  <c:v>1.6642187500000001</c:v>
                </c:pt>
                <c:pt idx="1372">
                  <c:v>1.6643749999999999</c:v>
                </c:pt>
                <c:pt idx="1373">
                  <c:v>1.6645312499999998</c:v>
                </c:pt>
                <c:pt idx="1374">
                  <c:v>1.6646875000000008</c:v>
                </c:pt>
                <c:pt idx="1375">
                  <c:v>1.66484375</c:v>
                </c:pt>
                <c:pt idx="1376">
                  <c:v>1.665</c:v>
                </c:pt>
                <c:pt idx="1377">
                  <c:v>1.6651562499999999</c:v>
                </c:pt>
                <c:pt idx="1378">
                  <c:v>1.6653125000000006</c:v>
                </c:pt>
                <c:pt idx="1379">
                  <c:v>1.6654687499999998</c:v>
                </c:pt>
                <c:pt idx="1380">
                  <c:v>1.6656249999999992</c:v>
                </c:pt>
                <c:pt idx="1381">
                  <c:v>1.6657812499999998</c:v>
                </c:pt>
                <c:pt idx="1382">
                  <c:v>1.6659375000000001</c:v>
                </c:pt>
                <c:pt idx="1383">
                  <c:v>1.6660937499999999</c:v>
                </c:pt>
                <c:pt idx="1384">
                  <c:v>1.6662500000000007</c:v>
                </c:pt>
                <c:pt idx="1385">
                  <c:v>1.6664062499999999</c:v>
                </c:pt>
                <c:pt idx="1386">
                  <c:v>1.6665624999999999</c:v>
                </c:pt>
                <c:pt idx="1387">
                  <c:v>1.66671875</c:v>
                </c:pt>
                <c:pt idx="1388">
                  <c:v>1.6668750000000001</c:v>
                </c:pt>
                <c:pt idx="1389">
                  <c:v>1.6670312499999993</c:v>
                </c:pt>
                <c:pt idx="1390">
                  <c:v>1.6671875000000007</c:v>
                </c:pt>
                <c:pt idx="1391">
                  <c:v>1.6673437499999999</c:v>
                </c:pt>
                <c:pt idx="1392">
                  <c:v>1.6675</c:v>
                </c:pt>
                <c:pt idx="1393">
                  <c:v>1.6676562499999998</c:v>
                </c:pt>
                <c:pt idx="1394">
                  <c:v>1.6678124999999999</c:v>
                </c:pt>
                <c:pt idx="1395">
                  <c:v>1.6679687499999998</c:v>
                </c:pt>
                <c:pt idx="1396">
                  <c:v>1.6681250000000001</c:v>
                </c:pt>
                <c:pt idx="1397">
                  <c:v>1.6682812499999999</c:v>
                </c:pt>
                <c:pt idx="1398">
                  <c:v>1.6684375000000007</c:v>
                </c:pt>
                <c:pt idx="1399">
                  <c:v>1.6685937499999999</c:v>
                </c:pt>
                <c:pt idx="1400">
                  <c:v>1.6687500000000006</c:v>
                </c:pt>
                <c:pt idx="1401">
                  <c:v>1.6689062499999998</c:v>
                </c:pt>
                <c:pt idx="1402">
                  <c:v>1.6690624999999999</c:v>
                </c:pt>
                <c:pt idx="1403">
                  <c:v>1.66921875</c:v>
                </c:pt>
                <c:pt idx="1404">
                  <c:v>1.6693750000000001</c:v>
                </c:pt>
                <c:pt idx="1405">
                  <c:v>1.6695312499999992</c:v>
                </c:pt>
                <c:pt idx="1406">
                  <c:v>1.6696875000000007</c:v>
                </c:pt>
                <c:pt idx="1407">
                  <c:v>1.6698437499999998</c:v>
                </c:pt>
                <c:pt idx="1408">
                  <c:v>1.6700000000000006</c:v>
                </c:pt>
                <c:pt idx="1409">
                  <c:v>1.67015625</c:v>
                </c:pt>
                <c:pt idx="1410">
                  <c:v>1.6703125000000008</c:v>
                </c:pt>
                <c:pt idx="1411">
                  <c:v>1.6704687499999999</c:v>
                </c:pt>
                <c:pt idx="1412">
                  <c:v>1.670625</c:v>
                </c:pt>
                <c:pt idx="1413">
                  <c:v>1.6707812499999999</c:v>
                </c:pt>
                <c:pt idx="1414">
                  <c:v>1.6709375000000006</c:v>
                </c:pt>
                <c:pt idx="1415">
                  <c:v>1.6710937499999998</c:v>
                </c:pt>
                <c:pt idx="1416">
                  <c:v>1.6712499999999999</c:v>
                </c:pt>
                <c:pt idx="1417">
                  <c:v>1.6714062499999998</c:v>
                </c:pt>
                <c:pt idx="1418">
                  <c:v>1.6715625000000001</c:v>
                </c:pt>
                <c:pt idx="1419">
                  <c:v>1.6717187499999999</c:v>
                </c:pt>
                <c:pt idx="1420">
                  <c:v>1.671875</c:v>
                </c:pt>
                <c:pt idx="1421">
                  <c:v>1.6720312499999999</c:v>
                </c:pt>
                <c:pt idx="1422">
                  <c:v>1.672187500000001</c:v>
                </c:pt>
                <c:pt idx="1423">
                  <c:v>1.67234375</c:v>
                </c:pt>
                <c:pt idx="1424">
                  <c:v>1.6725000000000001</c:v>
                </c:pt>
                <c:pt idx="1425">
                  <c:v>1.67265625</c:v>
                </c:pt>
                <c:pt idx="1426">
                  <c:v>1.6728125000000007</c:v>
                </c:pt>
                <c:pt idx="1427">
                  <c:v>1.6729687499999999</c:v>
                </c:pt>
                <c:pt idx="1428">
                  <c:v>1.673125</c:v>
                </c:pt>
                <c:pt idx="1429">
                  <c:v>1.6732812499999998</c:v>
                </c:pt>
                <c:pt idx="1430">
                  <c:v>1.6734374999999999</c:v>
                </c:pt>
                <c:pt idx="1431">
                  <c:v>1.6735937499999998</c:v>
                </c:pt>
                <c:pt idx="1432">
                  <c:v>1.6737500000000001</c:v>
                </c:pt>
                <c:pt idx="1433">
                  <c:v>1.6739062499999993</c:v>
                </c:pt>
                <c:pt idx="1434">
                  <c:v>1.6740625000000007</c:v>
                </c:pt>
                <c:pt idx="1435">
                  <c:v>1.6742187500000001</c:v>
                </c:pt>
                <c:pt idx="1436">
                  <c:v>1.6743749999999999</c:v>
                </c:pt>
                <c:pt idx="1437">
                  <c:v>1.6745312499999998</c:v>
                </c:pt>
                <c:pt idx="1438">
                  <c:v>1.674687500000001</c:v>
                </c:pt>
                <c:pt idx="1439">
                  <c:v>1.67484375</c:v>
                </c:pt>
                <c:pt idx="1440">
                  <c:v>1.675</c:v>
                </c:pt>
                <c:pt idx="1441">
                  <c:v>1.6751562499999999</c:v>
                </c:pt>
                <c:pt idx="1442">
                  <c:v>1.6753125000000006</c:v>
                </c:pt>
                <c:pt idx="1443">
                  <c:v>1.6754687499999998</c:v>
                </c:pt>
                <c:pt idx="1444">
                  <c:v>1.6756249999999993</c:v>
                </c:pt>
                <c:pt idx="1445">
                  <c:v>1.6757812499999998</c:v>
                </c:pt>
                <c:pt idx="1446">
                  <c:v>1.6759375000000001</c:v>
                </c:pt>
                <c:pt idx="1447">
                  <c:v>1.6760937499999999</c:v>
                </c:pt>
                <c:pt idx="1448">
                  <c:v>1.6762500000000007</c:v>
                </c:pt>
                <c:pt idx="1449">
                  <c:v>1.6764062499999999</c:v>
                </c:pt>
                <c:pt idx="1450">
                  <c:v>1.6765625000000006</c:v>
                </c:pt>
                <c:pt idx="1451">
                  <c:v>1.67671875</c:v>
                </c:pt>
                <c:pt idx="1452">
                  <c:v>1.6768749999999999</c:v>
                </c:pt>
                <c:pt idx="1453">
                  <c:v>1.6770312499999998</c:v>
                </c:pt>
                <c:pt idx="1454">
                  <c:v>1.6771875000000007</c:v>
                </c:pt>
                <c:pt idx="1455">
                  <c:v>1.6773437499999999</c:v>
                </c:pt>
                <c:pt idx="1456">
                  <c:v>1.6775</c:v>
                </c:pt>
                <c:pt idx="1457">
                  <c:v>1.6776562499999998</c:v>
                </c:pt>
                <c:pt idx="1458">
                  <c:v>1.6778124999999999</c:v>
                </c:pt>
                <c:pt idx="1459">
                  <c:v>1.6779687499999998</c:v>
                </c:pt>
                <c:pt idx="1460">
                  <c:v>1.6781250000000001</c:v>
                </c:pt>
                <c:pt idx="1461">
                  <c:v>1.6782812499999999</c:v>
                </c:pt>
                <c:pt idx="1462">
                  <c:v>1.6784375000000007</c:v>
                </c:pt>
                <c:pt idx="1463">
                  <c:v>1.6785937499999999</c:v>
                </c:pt>
                <c:pt idx="1464">
                  <c:v>1.6787500000000006</c:v>
                </c:pt>
                <c:pt idx="1465">
                  <c:v>1.6789062499999998</c:v>
                </c:pt>
                <c:pt idx="1466">
                  <c:v>1.6790624999999999</c:v>
                </c:pt>
                <c:pt idx="1467">
                  <c:v>1.67921875</c:v>
                </c:pt>
                <c:pt idx="1468">
                  <c:v>1.6793750000000001</c:v>
                </c:pt>
                <c:pt idx="1469">
                  <c:v>1.6795312499999993</c:v>
                </c:pt>
                <c:pt idx="1470">
                  <c:v>1.6796875000000007</c:v>
                </c:pt>
                <c:pt idx="1471">
                  <c:v>1.6798437499999999</c:v>
                </c:pt>
                <c:pt idx="1472">
                  <c:v>1.6800000000000006</c:v>
                </c:pt>
                <c:pt idx="1473">
                  <c:v>1.68015625</c:v>
                </c:pt>
                <c:pt idx="1474">
                  <c:v>1.6803125000000008</c:v>
                </c:pt>
                <c:pt idx="1475">
                  <c:v>1.68046875</c:v>
                </c:pt>
                <c:pt idx="1476">
                  <c:v>1.680625</c:v>
                </c:pt>
                <c:pt idx="1477">
                  <c:v>1.6807812499999999</c:v>
                </c:pt>
                <c:pt idx="1478">
                  <c:v>1.6809375000000006</c:v>
                </c:pt>
                <c:pt idx="1479">
                  <c:v>1.6810937499999998</c:v>
                </c:pt>
                <c:pt idx="1480">
                  <c:v>1.6812499999999999</c:v>
                </c:pt>
                <c:pt idx="1481">
                  <c:v>1.6814062499999998</c:v>
                </c:pt>
                <c:pt idx="1482">
                  <c:v>1.6815625000000001</c:v>
                </c:pt>
                <c:pt idx="1483">
                  <c:v>1.6817187499999999</c:v>
                </c:pt>
                <c:pt idx="1484">
                  <c:v>1.681875</c:v>
                </c:pt>
                <c:pt idx="1485">
                  <c:v>1.6820312499999999</c:v>
                </c:pt>
                <c:pt idx="1486">
                  <c:v>1.6821875000000011</c:v>
                </c:pt>
                <c:pt idx="1487">
                  <c:v>1.68234375</c:v>
                </c:pt>
                <c:pt idx="1488">
                  <c:v>1.6825000000000001</c:v>
                </c:pt>
                <c:pt idx="1489">
                  <c:v>1.68265625</c:v>
                </c:pt>
                <c:pt idx="1490">
                  <c:v>1.6828125000000007</c:v>
                </c:pt>
                <c:pt idx="1491">
                  <c:v>1.6829687499999999</c:v>
                </c:pt>
                <c:pt idx="1492">
                  <c:v>1.683125</c:v>
                </c:pt>
                <c:pt idx="1493">
                  <c:v>1.6832812499999998</c:v>
                </c:pt>
                <c:pt idx="1494">
                  <c:v>1.6834374999999999</c:v>
                </c:pt>
                <c:pt idx="1495">
                  <c:v>1.6835937499999998</c:v>
                </c:pt>
                <c:pt idx="1496">
                  <c:v>1.6837500000000001</c:v>
                </c:pt>
                <c:pt idx="1497">
                  <c:v>1.6839062499999993</c:v>
                </c:pt>
                <c:pt idx="1498">
                  <c:v>1.6840625000000007</c:v>
                </c:pt>
                <c:pt idx="1499">
                  <c:v>1.6842187500000001</c:v>
                </c:pt>
                <c:pt idx="1500">
                  <c:v>1.6843750000000006</c:v>
                </c:pt>
                <c:pt idx="1501">
                  <c:v>1.6845312499999998</c:v>
                </c:pt>
                <c:pt idx="1502">
                  <c:v>1.6846875000000006</c:v>
                </c:pt>
                <c:pt idx="1503">
                  <c:v>1.68484375</c:v>
                </c:pt>
                <c:pt idx="1504">
                  <c:v>1.6850000000000001</c:v>
                </c:pt>
                <c:pt idx="1505">
                  <c:v>1.6851562499999999</c:v>
                </c:pt>
                <c:pt idx="1506">
                  <c:v>1.6853125000000007</c:v>
                </c:pt>
                <c:pt idx="1507">
                  <c:v>1.6854687499999998</c:v>
                </c:pt>
                <c:pt idx="1508">
                  <c:v>1.6856249999999993</c:v>
                </c:pt>
                <c:pt idx="1509">
                  <c:v>1.6857812499999998</c:v>
                </c:pt>
                <c:pt idx="1510">
                  <c:v>1.6859375000000001</c:v>
                </c:pt>
                <c:pt idx="1511">
                  <c:v>1.6860937499999999</c:v>
                </c:pt>
                <c:pt idx="1512">
                  <c:v>1.6862500000000007</c:v>
                </c:pt>
                <c:pt idx="1513">
                  <c:v>1.6864062499999999</c:v>
                </c:pt>
                <c:pt idx="1514">
                  <c:v>1.6865625000000006</c:v>
                </c:pt>
                <c:pt idx="1515">
                  <c:v>1.68671875</c:v>
                </c:pt>
                <c:pt idx="1516">
                  <c:v>1.6868749999999999</c:v>
                </c:pt>
                <c:pt idx="1517">
                  <c:v>1.6870312499999998</c:v>
                </c:pt>
                <c:pt idx="1518">
                  <c:v>1.6871875000000007</c:v>
                </c:pt>
                <c:pt idx="1519">
                  <c:v>1.6873437499999999</c:v>
                </c:pt>
                <c:pt idx="1520">
                  <c:v>1.6875</c:v>
                </c:pt>
                <c:pt idx="1521">
                  <c:v>1.6876562499999999</c:v>
                </c:pt>
                <c:pt idx="1522">
                  <c:v>1.6878124999999999</c:v>
                </c:pt>
                <c:pt idx="1523">
                  <c:v>1.6879687499999998</c:v>
                </c:pt>
                <c:pt idx="1524">
                  <c:v>1.6881250000000001</c:v>
                </c:pt>
                <c:pt idx="1525">
                  <c:v>1.68828125</c:v>
                </c:pt>
                <c:pt idx="1526">
                  <c:v>1.6884375000000007</c:v>
                </c:pt>
                <c:pt idx="1527">
                  <c:v>1.6885937499999999</c:v>
                </c:pt>
                <c:pt idx="1528">
                  <c:v>1.6887500000000006</c:v>
                </c:pt>
                <c:pt idx="1529">
                  <c:v>1.6889062499999998</c:v>
                </c:pt>
                <c:pt idx="1530">
                  <c:v>1.6890624999999999</c:v>
                </c:pt>
                <c:pt idx="1531">
                  <c:v>1.68921875</c:v>
                </c:pt>
                <c:pt idx="1532">
                  <c:v>1.6893750000000001</c:v>
                </c:pt>
                <c:pt idx="1533">
                  <c:v>1.6895312499999993</c:v>
                </c:pt>
                <c:pt idx="1534">
                  <c:v>1.6896875000000007</c:v>
                </c:pt>
                <c:pt idx="1535">
                  <c:v>1.6898437499999999</c:v>
                </c:pt>
                <c:pt idx="1536">
                  <c:v>1.6900000000000006</c:v>
                </c:pt>
                <c:pt idx="1537">
                  <c:v>1.69015625</c:v>
                </c:pt>
                <c:pt idx="1538">
                  <c:v>1.690312500000001</c:v>
                </c:pt>
                <c:pt idx="1539">
                  <c:v>1.69046875</c:v>
                </c:pt>
                <c:pt idx="1540">
                  <c:v>1.690625</c:v>
                </c:pt>
                <c:pt idx="1541">
                  <c:v>1.6907812499999999</c:v>
                </c:pt>
                <c:pt idx="1542">
                  <c:v>1.6909375000000006</c:v>
                </c:pt>
                <c:pt idx="1543">
                  <c:v>1.6910937499999998</c:v>
                </c:pt>
                <c:pt idx="1544">
                  <c:v>1.6912499999999999</c:v>
                </c:pt>
                <c:pt idx="1545">
                  <c:v>1.6914062499999998</c:v>
                </c:pt>
                <c:pt idx="1546">
                  <c:v>1.6915625000000001</c:v>
                </c:pt>
                <c:pt idx="1547">
                  <c:v>1.6917187499999999</c:v>
                </c:pt>
                <c:pt idx="1548">
                  <c:v>1.691875</c:v>
                </c:pt>
                <c:pt idx="1549">
                  <c:v>1.6920312499999999</c:v>
                </c:pt>
                <c:pt idx="1550">
                  <c:v>1.6921875000000013</c:v>
                </c:pt>
                <c:pt idx="1551">
                  <c:v>1.69234375</c:v>
                </c:pt>
                <c:pt idx="1552">
                  <c:v>1.6924999999999999</c:v>
                </c:pt>
                <c:pt idx="1553">
                  <c:v>1.69265625</c:v>
                </c:pt>
                <c:pt idx="1554">
                  <c:v>1.6928125000000007</c:v>
                </c:pt>
                <c:pt idx="1555">
                  <c:v>1.6929687499999999</c:v>
                </c:pt>
                <c:pt idx="1556">
                  <c:v>1.693125</c:v>
                </c:pt>
                <c:pt idx="1557">
                  <c:v>1.6932812499999998</c:v>
                </c:pt>
                <c:pt idx="1558">
                  <c:v>1.6934374999999999</c:v>
                </c:pt>
                <c:pt idx="1559">
                  <c:v>1.6935937499999998</c:v>
                </c:pt>
                <c:pt idx="1560">
                  <c:v>1.6937500000000001</c:v>
                </c:pt>
                <c:pt idx="1561">
                  <c:v>1.6939062499999993</c:v>
                </c:pt>
                <c:pt idx="1562">
                  <c:v>1.6940625000000007</c:v>
                </c:pt>
                <c:pt idx="1563">
                  <c:v>1.6942187500000001</c:v>
                </c:pt>
                <c:pt idx="1564">
                  <c:v>1.6943750000000006</c:v>
                </c:pt>
                <c:pt idx="1565">
                  <c:v>1.6945312499999998</c:v>
                </c:pt>
                <c:pt idx="1566">
                  <c:v>1.6946875000000006</c:v>
                </c:pt>
                <c:pt idx="1567">
                  <c:v>1.69484375</c:v>
                </c:pt>
                <c:pt idx="1568">
                  <c:v>1.6950000000000001</c:v>
                </c:pt>
                <c:pt idx="1569">
                  <c:v>1.6951562499999999</c:v>
                </c:pt>
                <c:pt idx="1570">
                  <c:v>1.6953125000000007</c:v>
                </c:pt>
                <c:pt idx="1571">
                  <c:v>1.6954687499999999</c:v>
                </c:pt>
                <c:pt idx="1572">
                  <c:v>1.6956249999999993</c:v>
                </c:pt>
                <c:pt idx="1573">
                  <c:v>1.6957812499999998</c:v>
                </c:pt>
                <c:pt idx="1574">
                  <c:v>1.6959375000000001</c:v>
                </c:pt>
                <c:pt idx="1575">
                  <c:v>1.69609375</c:v>
                </c:pt>
                <c:pt idx="1576">
                  <c:v>1.6962500000000007</c:v>
                </c:pt>
                <c:pt idx="1577">
                  <c:v>1.6964062499999999</c:v>
                </c:pt>
                <c:pt idx="1578">
                  <c:v>1.6965625000000006</c:v>
                </c:pt>
                <c:pt idx="1579">
                  <c:v>1.6967187500000001</c:v>
                </c:pt>
                <c:pt idx="1580">
                  <c:v>1.6968749999999999</c:v>
                </c:pt>
                <c:pt idx="1581">
                  <c:v>1.6970312499999998</c:v>
                </c:pt>
                <c:pt idx="1582">
                  <c:v>1.6971875000000007</c:v>
                </c:pt>
                <c:pt idx="1583">
                  <c:v>1.6973437499999999</c:v>
                </c:pt>
                <c:pt idx="1584">
                  <c:v>1.6975</c:v>
                </c:pt>
                <c:pt idx="1585">
                  <c:v>1.6976562499999999</c:v>
                </c:pt>
                <c:pt idx="1586">
                  <c:v>1.6978124999999999</c:v>
                </c:pt>
                <c:pt idx="1587">
                  <c:v>1.6979687499999998</c:v>
                </c:pt>
                <c:pt idx="1588">
                  <c:v>1.6981250000000001</c:v>
                </c:pt>
                <c:pt idx="1589">
                  <c:v>1.69828125</c:v>
                </c:pt>
                <c:pt idx="1590">
                  <c:v>1.6984375000000007</c:v>
                </c:pt>
                <c:pt idx="1591">
                  <c:v>1.6985937499999999</c:v>
                </c:pt>
                <c:pt idx="1592">
                  <c:v>1.6987500000000006</c:v>
                </c:pt>
                <c:pt idx="1593">
                  <c:v>1.6989062499999998</c:v>
                </c:pt>
                <c:pt idx="1594">
                  <c:v>1.6990624999999999</c:v>
                </c:pt>
                <c:pt idx="1595">
                  <c:v>1.69921875</c:v>
                </c:pt>
                <c:pt idx="1596">
                  <c:v>1.6993750000000001</c:v>
                </c:pt>
                <c:pt idx="1597">
                  <c:v>1.6995312499999993</c:v>
                </c:pt>
                <c:pt idx="1598">
                  <c:v>1.6996875000000007</c:v>
                </c:pt>
                <c:pt idx="1599">
                  <c:v>1.6998437499999999</c:v>
                </c:pt>
                <c:pt idx="1600">
                  <c:v>1.7000000000000006</c:v>
                </c:pt>
              </c:numCache>
            </c:numRef>
          </c:xVal>
          <c:yVal>
            <c:numRef>
              <c:f>'403-404'!$B$4:$B$1604</c:f>
              <c:numCache>
                <c:formatCode>0.00</c:formatCode>
                <c:ptCount val="1601"/>
                <c:pt idx="0">
                  <c:v>-109.62606255199992</c:v>
                </c:pt>
                <c:pt idx="1">
                  <c:v>-103.00718145800002</c:v>
                </c:pt>
                <c:pt idx="2">
                  <c:v>-101.13306224900002</c:v>
                </c:pt>
                <c:pt idx="3">
                  <c:v>-98.530758391099909</c:v>
                </c:pt>
                <c:pt idx="4">
                  <c:v>-101.57800214599993</c:v>
                </c:pt>
                <c:pt idx="5">
                  <c:v>-108.31720634600002</c:v>
                </c:pt>
                <c:pt idx="6">
                  <c:v>-109.79365817599998</c:v>
                </c:pt>
                <c:pt idx="7">
                  <c:v>-99.512346371099909</c:v>
                </c:pt>
                <c:pt idx="8">
                  <c:v>-109.60841629700001</c:v>
                </c:pt>
                <c:pt idx="9">
                  <c:v>-101.91432292400005</c:v>
                </c:pt>
                <c:pt idx="10">
                  <c:v>-98.758239623899982</c:v>
                </c:pt>
                <c:pt idx="11">
                  <c:v>-108.86930125000001</c:v>
                </c:pt>
                <c:pt idx="12">
                  <c:v>-107.84703654499998</c:v>
                </c:pt>
                <c:pt idx="13">
                  <c:v>-112.65475777100001</c:v>
                </c:pt>
                <c:pt idx="14">
                  <c:v>-101.63057843399993</c:v>
                </c:pt>
                <c:pt idx="15">
                  <c:v>-101.60633143699988</c:v>
                </c:pt>
                <c:pt idx="16">
                  <c:v>-118.87590909199996</c:v>
                </c:pt>
                <c:pt idx="17">
                  <c:v>-104.61083548100002</c:v>
                </c:pt>
                <c:pt idx="18">
                  <c:v>-97.11805078339998</c:v>
                </c:pt>
                <c:pt idx="19">
                  <c:v>-103.585399631</c:v>
                </c:pt>
                <c:pt idx="20">
                  <c:v>-108.10270264999996</c:v>
                </c:pt>
                <c:pt idx="21">
                  <c:v>-95.87580314529994</c:v>
                </c:pt>
                <c:pt idx="22">
                  <c:v>-110.04654457300002</c:v>
                </c:pt>
                <c:pt idx="23">
                  <c:v>-102.83548217199991</c:v>
                </c:pt>
                <c:pt idx="24">
                  <c:v>-100.335447489</c:v>
                </c:pt>
                <c:pt idx="25">
                  <c:v>-109.069290814</c:v>
                </c:pt>
                <c:pt idx="26">
                  <c:v>-107.43592002100004</c:v>
                </c:pt>
                <c:pt idx="27">
                  <c:v>-92.766619156700003</c:v>
                </c:pt>
                <c:pt idx="28">
                  <c:v>-99.848536194099935</c:v>
                </c:pt>
                <c:pt idx="29">
                  <c:v>-96.700712937499944</c:v>
                </c:pt>
                <c:pt idx="30">
                  <c:v>-99.474571536399935</c:v>
                </c:pt>
                <c:pt idx="31">
                  <c:v>-105.17073707499992</c:v>
                </c:pt>
                <c:pt idx="32">
                  <c:v>-101.958297758</c:v>
                </c:pt>
                <c:pt idx="33">
                  <c:v>-100.756729377</c:v>
                </c:pt>
                <c:pt idx="34">
                  <c:v>-99.000479315799936</c:v>
                </c:pt>
                <c:pt idx="35">
                  <c:v>-99.209354285700044</c:v>
                </c:pt>
                <c:pt idx="36">
                  <c:v>-100.163291863</c:v>
                </c:pt>
                <c:pt idx="37">
                  <c:v>-94.447288110100004</c:v>
                </c:pt>
                <c:pt idx="38">
                  <c:v>-109.34263306699998</c:v>
                </c:pt>
                <c:pt idx="39">
                  <c:v>-99.958634955899981</c:v>
                </c:pt>
                <c:pt idx="40">
                  <c:v>-101.74747283299993</c:v>
                </c:pt>
                <c:pt idx="41">
                  <c:v>-96.096711497000001</c:v>
                </c:pt>
                <c:pt idx="42">
                  <c:v>-108.72056222400002</c:v>
                </c:pt>
                <c:pt idx="43">
                  <c:v>-94.237383286200043</c:v>
                </c:pt>
                <c:pt idx="44">
                  <c:v>-96.864338017299929</c:v>
                </c:pt>
                <c:pt idx="45">
                  <c:v>-95.290148647699979</c:v>
                </c:pt>
                <c:pt idx="46">
                  <c:v>-110.91723352900009</c:v>
                </c:pt>
                <c:pt idx="47">
                  <c:v>-103.67778440999996</c:v>
                </c:pt>
                <c:pt idx="48">
                  <c:v>-102.886791664</c:v>
                </c:pt>
                <c:pt idx="49">
                  <c:v>-110.67087215699988</c:v>
                </c:pt>
                <c:pt idx="50">
                  <c:v>-105.50969965800005</c:v>
                </c:pt>
                <c:pt idx="51">
                  <c:v>-101.09438691599998</c:v>
                </c:pt>
                <c:pt idx="52">
                  <c:v>-99.659009653200002</c:v>
                </c:pt>
                <c:pt idx="53">
                  <c:v>-106.442948297</c:v>
                </c:pt>
                <c:pt idx="54">
                  <c:v>-102.274572795</c:v>
                </c:pt>
                <c:pt idx="55">
                  <c:v>-101.18204111499992</c:v>
                </c:pt>
                <c:pt idx="56">
                  <c:v>-99.298334670100004</c:v>
                </c:pt>
                <c:pt idx="57">
                  <c:v>-107.226073997</c:v>
                </c:pt>
                <c:pt idx="58">
                  <c:v>-100.752997693</c:v>
                </c:pt>
                <c:pt idx="59">
                  <c:v>-106.956297754</c:v>
                </c:pt>
                <c:pt idx="60">
                  <c:v>-103.77621646599999</c:v>
                </c:pt>
                <c:pt idx="61">
                  <c:v>-100.454785714</c:v>
                </c:pt>
                <c:pt idx="62">
                  <c:v>-103.97038778999998</c:v>
                </c:pt>
                <c:pt idx="63">
                  <c:v>-97.631621287800044</c:v>
                </c:pt>
                <c:pt idx="64">
                  <c:v>-99.74053624379998</c:v>
                </c:pt>
                <c:pt idx="65">
                  <c:v>-98.079305204399958</c:v>
                </c:pt>
                <c:pt idx="66">
                  <c:v>-98.196933254599955</c:v>
                </c:pt>
                <c:pt idx="67">
                  <c:v>-106.58311363300002</c:v>
                </c:pt>
                <c:pt idx="68">
                  <c:v>-98.076430989800002</c:v>
                </c:pt>
                <c:pt idx="69">
                  <c:v>-101.40942680500002</c:v>
                </c:pt>
                <c:pt idx="70">
                  <c:v>-103.25472530499998</c:v>
                </c:pt>
                <c:pt idx="71">
                  <c:v>-103.823196385</c:v>
                </c:pt>
                <c:pt idx="72">
                  <c:v>-106.16323316</c:v>
                </c:pt>
                <c:pt idx="73">
                  <c:v>-103.887540879</c:v>
                </c:pt>
                <c:pt idx="74">
                  <c:v>-103.30019343799998</c:v>
                </c:pt>
                <c:pt idx="75">
                  <c:v>-104.85412399900007</c:v>
                </c:pt>
                <c:pt idx="76">
                  <c:v>-96.283261456700004</c:v>
                </c:pt>
                <c:pt idx="77">
                  <c:v>-102.275403044</c:v>
                </c:pt>
                <c:pt idx="78">
                  <c:v>-105.79200611299993</c:v>
                </c:pt>
                <c:pt idx="79">
                  <c:v>-98.88918998059998</c:v>
                </c:pt>
                <c:pt idx="80">
                  <c:v>-108.330570904</c:v>
                </c:pt>
                <c:pt idx="81">
                  <c:v>-101.62416146100004</c:v>
                </c:pt>
                <c:pt idx="82">
                  <c:v>-103.51469221900004</c:v>
                </c:pt>
                <c:pt idx="83">
                  <c:v>-98.583655635200046</c:v>
                </c:pt>
                <c:pt idx="84">
                  <c:v>-99.112078697999934</c:v>
                </c:pt>
                <c:pt idx="85">
                  <c:v>-100.72789854</c:v>
                </c:pt>
                <c:pt idx="86">
                  <c:v>-112.866167515</c:v>
                </c:pt>
                <c:pt idx="87">
                  <c:v>-115.19989831699992</c:v>
                </c:pt>
                <c:pt idx="88">
                  <c:v>-102.99141998300009</c:v>
                </c:pt>
                <c:pt idx="89">
                  <c:v>-98.304924095600043</c:v>
                </c:pt>
                <c:pt idx="90">
                  <c:v>-98.985369470300043</c:v>
                </c:pt>
                <c:pt idx="91">
                  <c:v>-102.71952261200002</c:v>
                </c:pt>
                <c:pt idx="92">
                  <c:v>-98.932522639699982</c:v>
                </c:pt>
                <c:pt idx="93">
                  <c:v>-100.32538644799993</c:v>
                </c:pt>
                <c:pt idx="94">
                  <c:v>-99.016557668499999</c:v>
                </c:pt>
                <c:pt idx="95">
                  <c:v>-99.671223209199994</c:v>
                </c:pt>
                <c:pt idx="96">
                  <c:v>-99.73034031349988</c:v>
                </c:pt>
                <c:pt idx="97">
                  <c:v>-101.30614212899994</c:v>
                </c:pt>
                <c:pt idx="98">
                  <c:v>-99.946242855999998</c:v>
                </c:pt>
                <c:pt idx="99">
                  <c:v>-121.06144099900004</c:v>
                </c:pt>
                <c:pt idx="100">
                  <c:v>-109.81110879400002</c:v>
                </c:pt>
                <c:pt idx="101">
                  <c:v>-98.960715408699983</c:v>
                </c:pt>
                <c:pt idx="102">
                  <c:v>-106.10284606399993</c:v>
                </c:pt>
                <c:pt idx="103">
                  <c:v>-97.154475767799909</c:v>
                </c:pt>
                <c:pt idx="104">
                  <c:v>-103.99154716900004</c:v>
                </c:pt>
                <c:pt idx="105">
                  <c:v>-97.544422146299979</c:v>
                </c:pt>
                <c:pt idx="106">
                  <c:v>-101.42655349499999</c:v>
                </c:pt>
                <c:pt idx="107">
                  <c:v>-102.832513347</c:v>
                </c:pt>
                <c:pt idx="108">
                  <c:v>-101.98791524500007</c:v>
                </c:pt>
                <c:pt idx="109">
                  <c:v>-108.84227117699993</c:v>
                </c:pt>
                <c:pt idx="110">
                  <c:v>-99.354225396399983</c:v>
                </c:pt>
                <c:pt idx="111">
                  <c:v>-110.468102218</c:v>
                </c:pt>
                <c:pt idx="112">
                  <c:v>-99.099209694400045</c:v>
                </c:pt>
                <c:pt idx="113">
                  <c:v>-104.786485003</c:v>
                </c:pt>
                <c:pt idx="114">
                  <c:v>-104.29302164500007</c:v>
                </c:pt>
                <c:pt idx="115">
                  <c:v>-96.030913784500044</c:v>
                </c:pt>
                <c:pt idx="116">
                  <c:v>-99.197891965200043</c:v>
                </c:pt>
                <c:pt idx="117">
                  <c:v>-103.21885332900004</c:v>
                </c:pt>
                <c:pt idx="118">
                  <c:v>-100.935079262</c:v>
                </c:pt>
                <c:pt idx="119">
                  <c:v>-99.481062384099999</c:v>
                </c:pt>
                <c:pt idx="120">
                  <c:v>-100.39754072700002</c:v>
                </c:pt>
                <c:pt idx="121">
                  <c:v>-107.77557684699993</c:v>
                </c:pt>
                <c:pt idx="122">
                  <c:v>-101.961930022</c:v>
                </c:pt>
                <c:pt idx="123">
                  <c:v>-105.80471390900004</c:v>
                </c:pt>
                <c:pt idx="124">
                  <c:v>-116.772713505</c:v>
                </c:pt>
                <c:pt idx="125">
                  <c:v>-113.30013367100004</c:v>
                </c:pt>
                <c:pt idx="126">
                  <c:v>-99.826884835499882</c:v>
                </c:pt>
                <c:pt idx="127">
                  <c:v>-100.66523286799993</c:v>
                </c:pt>
                <c:pt idx="128">
                  <c:v>-99.429453860999999</c:v>
                </c:pt>
                <c:pt idx="129">
                  <c:v>-106.60719810699993</c:v>
                </c:pt>
                <c:pt idx="130">
                  <c:v>-101.50858469500002</c:v>
                </c:pt>
                <c:pt idx="131">
                  <c:v>-100.16800917099994</c:v>
                </c:pt>
                <c:pt idx="132">
                  <c:v>-111.033516357</c:v>
                </c:pt>
                <c:pt idx="133">
                  <c:v>-105.54524345599999</c:v>
                </c:pt>
                <c:pt idx="134">
                  <c:v>-97.030704398300003</c:v>
                </c:pt>
                <c:pt idx="135">
                  <c:v>-107.382915286</c:v>
                </c:pt>
                <c:pt idx="136">
                  <c:v>-96.883317767399959</c:v>
                </c:pt>
                <c:pt idx="137">
                  <c:v>-105.383409515</c:v>
                </c:pt>
                <c:pt idx="138">
                  <c:v>-110.75796525200002</c:v>
                </c:pt>
                <c:pt idx="139">
                  <c:v>-100.571316704</c:v>
                </c:pt>
                <c:pt idx="140">
                  <c:v>-100.73622146699999</c:v>
                </c:pt>
                <c:pt idx="141">
                  <c:v>-102.67837161099989</c:v>
                </c:pt>
                <c:pt idx="142">
                  <c:v>-107.28163505800002</c:v>
                </c:pt>
                <c:pt idx="143">
                  <c:v>-100.41741763700004</c:v>
                </c:pt>
                <c:pt idx="144">
                  <c:v>-112.38750884999996</c:v>
                </c:pt>
                <c:pt idx="145">
                  <c:v>-113.04454723500002</c:v>
                </c:pt>
                <c:pt idx="146">
                  <c:v>-97.81407405989998</c:v>
                </c:pt>
                <c:pt idx="147">
                  <c:v>-102.410800612</c:v>
                </c:pt>
                <c:pt idx="148">
                  <c:v>-102.609693151</c:v>
                </c:pt>
                <c:pt idx="149">
                  <c:v>-99.486558999300044</c:v>
                </c:pt>
                <c:pt idx="150">
                  <c:v>-101.41378668000004</c:v>
                </c:pt>
                <c:pt idx="151">
                  <c:v>-104.09236841699993</c:v>
                </c:pt>
                <c:pt idx="152">
                  <c:v>-104.667157377</c:v>
                </c:pt>
                <c:pt idx="153">
                  <c:v>-93.915781636599945</c:v>
                </c:pt>
                <c:pt idx="154">
                  <c:v>-101.12722398400008</c:v>
                </c:pt>
                <c:pt idx="155">
                  <c:v>-109.057883858</c:v>
                </c:pt>
                <c:pt idx="156">
                  <c:v>-105.96087368800008</c:v>
                </c:pt>
                <c:pt idx="157">
                  <c:v>-102.197221122</c:v>
                </c:pt>
                <c:pt idx="158">
                  <c:v>-100.16604675599996</c:v>
                </c:pt>
                <c:pt idx="159">
                  <c:v>-101.32106309700002</c:v>
                </c:pt>
                <c:pt idx="160">
                  <c:v>-101.31043186799994</c:v>
                </c:pt>
                <c:pt idx="161">
                  <c:v>-103.49218022300002</c:v>
                </c:pt>
                <c:pt idx="162">
                  <c:v>-104.21684320800004</c:v>
                </c:pt>
                <c:pt idx="163">
                  <c:v>-108.25210845199996</c:v>
                </c:pt>
                <c:pt idx="164">
                  <c:v>-93.117632997499925</c:v>
                </c:pt>
                <c:pt idx="165">
                  <c:v>-99.794610549800069</c:v>
                </c:pt>
                <c:pt idx="166">
                  <c:v>-94.848514854699957</c:v>
                </c:pt>
                <c:pt idx="167">
                  <c:v>-103.48500284799994</c:v>
                </c:pt>
                <c:pt idx="168">
                  <c:v>-103.02350003700001</c:v>
                </c:pt>
                <c:pt idx="169">
                  <c:v>-107.03469025500004</c:v>
                </c:pt>
                <c:pt idx="170">
                  <c:v>-105.99201537499998</c:v>
                </c:pt>
                <c:pt idx="171">
                  <c:v>-102.36828282499994</c:v>
                </c:pt>
                <c:pt idx="172">
                  <c:v>-101.679063422</c:v>
                </c:pt>
                <c:pt idx="173">
                  <c:v>-125.37877578899993</c:v>
                </c:pt>
                <c:pt idx="174">
                  <c:v>-106.62387342599996</c:v>
                </c:pt>
                <c:pt idx="175">
                  <c:v>-107.62557039299992</c:v>
                </c:pt>
                <c:pt idx="176">
                  <c:v>-102.97722806500008</c:v>
                </c:pt>
                <c:pt idx="177">
                  <c:v>-104.12712960700004</c:v>
                </c:pt>
                <c:pt idx="178">
                  <c:v>-93.775801547699913</c:v>
                </c:pt>
                <c:pt idx="179">
                  <c:v>-96.884169370099983</c:v>
                </c:pt>
                <c:pt idx="180">
                  <c:v>-107.43537852099993</c:v>
                </c:pt>
                <c:pt idx="181">
                  <c:v>-100.57896808599996</c:v>
                </c:pt>
                <c:pt idx="182">
                  <c:v>-104.59327776799998</c:v>
                </c:pt>
                <c:pt idx="183">
                  <c:v>-105.335006251</c:v>
                </c:pt>
                <c:pt idx="184">
                  <c:v>-107.22355708900002</c:v>
                </c:pt>
                <c:pt idx="185">
                  <c:v>-97.520031199299936</c:v>
                </c:pt>
                <c:pt idx="186">
                  <c:v>-104.63351266399998</c:v>
                </c:pt>
                <c:pt idx="187">
                  <c:v>-103.357218554</c:v>
                </c:pt>
                <c:pt idx="188">
                  <c:v>-103.931036194</c:v>
                </c:pt>
                <c:pt idx="189">
                  <c:v>-107.39013921999998</c:v>
                </c:pt>
                <c:pt idx="190">
                  <c:v>-99.877821904300006</c:v>
                </c:pt>
                <c:pt idx="191">
                  <c:v>-112.76840833499993</c:v>
                </c:pt>
                <c:pt idx="192">
                  <c:v>-103.53296362200004</c:v>
                </c:pt>
                <c:pt idx="193">
                  <c:v>-96.705320012199934</c:v>
                </c:pt>
                <c:pt idx="194">
                  <c:v>-113.61341388400002</c:v>
                </c:pt>
                <c:pt idx="195">
                  <c:v>-94.800420584899982</c:v>
                </c:pt>
                <c:pt idx="196">
                  <c:v>-114.956496411</c:v>
                </c:pt>
                <c:pt idx="197">
                  <c:v>-100.51928792299998</c:v>
                </c:pt>
                <c:pt idx="198">
                  <c:v>-94.011802500300007</c:v>
                </c:pt>
                <c:pt idx="199">
                  <c:v>-109.94909636000004</c:v>
                </c:pt>
                <c:pt idx="200">
                  <c:v>-104.65663998100004</c:v>
                </c:pt>
                <c:pt idx="201">
                  <c:v>-99.213262852399978</c:v>
                </c:pt>
                <c:pt idx="202">
                  <c:v>-102.294748795</c:v>
                </c:pt>
                <c:pt idx="203">
                  <c:v>-103.31366920000008</c:v>
                </c:pt>
                <c:pt idx="204">
                  <c:v>-93.4245833194</c:v>
                </c:pt>
                <c:pt idx="205">
                  <c:v>-93.225671717099914</c:v>
                </c:pt>
                <c:pt idx="206">
                  <c:v>-99.591620682900086</c:v>
                </c:pt>
                <c:pt idx="207">
                  <c:v>-107.89511834299992</c:v>
                </c:pt>
                <c:pt idx="208">
                  <c:v>-114.702876668</c:v>
                </c:pt>
                <c:pt idx="209">
                  <c:v>-102.28869833599995</c:v>
                </c:pt>
                <c:pt idx="210">
                  <c:v>-108.01717173999998</c:v>
                </c:pt>
                <c:pt idx="211">
                  <c:v>-94.482768334699912</c:v>
                </c:pt>
                <c:pt idx="212">
                  <c:v>-100.236989012</c:v>
                </c:pt>
                <c:pt idx="213">
                  <c:v>-96.729599818899956</c:v>
                </c:pt>
                <c:pt idx="214">
                  <c:v>-100.13691375400002</c:v>
                </c:pt>
                <c:pt idx="215">
                  <c:v>-110.51664811400001</c:v>
                </c:pt>
                <c:pt idx="216">
                  <c:v>-112.37721930500004</c:v>
                </c:pt>
                <c:pt idx="217">
                  <c:v>-97.738563955999993</c:v>
                </c:pt>
                <c:pt idx="218">
                  <c:v>-101.20019934400004</c:v>
                </c:pt>
                <c:pt idx="219">
                  <c:v>-97.604429087100044</c:v>
                </c:pt>
                <c:pt idx="220">
                  <c:v>-102.34152272400004</c:v>
                </c:pt>
                <c:pt idx="221">
                  <c:v>-115.638811085</c:v>
                </c:pt>
                <c:pt idx="222">
                  <c:v>-103.50057387</c:v>
                </c:pt>
                <c:pt idx="223">
                  <c:v>-99.256442251799925</c:v>
                </c:pt>
                <c:pt idx="224">
                  <c:v>-98.650733532399883</c:v>
                </c:pt>
                <c:pt idx="225">
                  <c:v>-100.387454311</c:v>
                </c:pt>
                <c:pt idx="226">
                  <c:v>-96.020194704900007</c:v>
                </c:pt>
                <c:pt idx="227">
                  <c:v>-112.43993990900005</c:v>
                </c:pt>
                <c:pt idx="228">
                  <c:v>-102.93491485300002</c:v>
                </c:pt>
                <c:pt idx="229">
                  <c:v>-102.61610680299994</c:v>
                </c:pt>
                <c:pt idx="230">
                  <c:v>-102.56839611299992</c:v>
                </c:pt>
                <c:pt idx="231">
                  <c:v>-97.175013362199934</c:v>
                </c:pt>
                <c:pt idx="232">
                  <c:v>-104.795221553</c:v>
                </c:pt>
                <c:pt idx="233">
                  <c:v>-103.963788666</c:v>
                </c:pt>
                <c:pt idx="234">
                  <c:v>-98.118453054200003</c:v>
                </c:pt>
                <c:pt idx="235">
                  <c:v>-105.82082363100002</c:v>
                </c:pt>
                <c:pt idx="236">
                  <c:v>-103.21321201000002</c:v>
                </c:pt>
                <c:pt idx="237">
                  <c:v>-103.20504243599996</c:v>
                </c:pt>
                <c:pt idx="238">
                  <c:v>-95.718516963599981</c:v>
                </c:pt>
                <c:pt idx="239">
                  <c:v>-96.386827455299979</c:v>
                </c:pt>
                <c:pt idx="240">
                  <c:v>-100.19572201299988</c:v>
                </c:pt>
                <c:pt idx="241">
                  <c:v>-101.30939103999994</c:v>
                </c:pt>
                <c:pt idx="242">
                  <c:v>-106.70924549199999</c:v>
                </c:pt>
                <c:pt idx="243">
                  <c:v>-100.06854287900001</c:v>
                </c:pt>
                <c:pt idx="244">
                  <c:v>-98.958647597399988</c:v>
                </c:pt>
                <c:pt idx="245">
                  <c:v>-99.264583499300102</c:v>
                </c:pt>
                <c:pt idx="246">
                  <c:v>-106.24654846900005</c:v>
                </c:pt>
                <c:pt idx="247">
                  <c:v>-97.454438605700005</c:v>
                </c:pt>
                <c:pt idx="248">
                  <c:v>-92.278206972299955</c:v>
                </c:pt>
                <c:pt idx="249">
                  <c:v>-98.078350584499944</c:v>
                </c:pt>
                <c:pt idx="250">
                  <c:v>-106.85347150399993</c:v>
                </c:pt>
                <c:pt idx="251">
                  <c:v>-100.33170801099993</c:v>
                </c:pt>
                <c:pt idx="252">
                  <c:v>-94.704737718299924</c:v>
                </c:pt>
                <c:pt idx="253">
                  <c:v>-105.263008595</c:v>
                </c:pt>
                <c:pt idx="254">
                  <c:v>-102.30895207699993</c:v>
                </c:pt>
                <c:pt idx="255">
                  <c:v>-98.384039982700003</c:v>
                </c:pt>
                <c:pt idx="256">
                  <c:v>-102.51099028500008</c:v>
                </c:pt>
                <c:pt idx="257">
                  <c:v>-96.733333580199982</c:v>
                </c:pt>
                <c:pt idx="258">
                  <c:v>-95.870510976899908</c:v>
                </c:pt>
                <c:pt idx="259">
                  <c:v>-99.285667253900002</c:v>
                </c:pt>
                <c:pt idx="260">
                  <c:v>-110.05906205399994</c:v>
                </c:pt>
                <c:pt idx="261">
                  <c:v>-101.993968819</c:v>
                </c:pt>
                <c:pt idx="262">
                  <c:v>-97.488312868599934</c:v>
                </c:pt>
                <c:pt idx="263">
                  <c:v>-99.109701427399941</c:v>
                </c:pt>
                <c:pt idx="264">
                  <c:v>-100.268042061</c:v>
                </c:pt>
                <c:pt idx="265">
                  <c:v>-104.41382441000005</c:v>
                </c:pt>
                <c:pt idx="266">
                  <c:v>-103.365219846</c:v>
                </c:pt>
                <c:pt idx="267">
                  <c:v>-103.44241999800008</c:v>
                </c:pt>
                <c:pt idx="268">
                  <c:v>-92.153959259999979</c:v>
                </c:pt>
                <c:pt idx="269">
                  <c:v>-94.863958391999958</c:v>
                </c:pt>
                <c:pt idx="270">
                  <c:v>-83.3468332156</c:v>
                </c:pt>
                <c:pt idx="271">
                  <c:v>-80.635775134399879</c:v>
                </c:pt>
                <c:pt idx="272">
                  <c:v>-77.731821779200061</c:v>
                </c:pt>
                <c:pt idx="273">
                  <c:v>-76.164841997499934</c:v>
                </c:pt>
                <c:pt idx="274">
                  <c:v>-72.7513705243</c:v>
                </c:pt>
                <c:pt idx="275">
                  <c:v>-71.247386285000061</c:v>
                </c:pt>
                <c:pt idx="276">
                  <c:v>-70.289263015100062</c:v>
                </c:pt>
                <c:pt idx="277">
                  <c:v>-70.086012233499929</c:v>
                </c:pt>
                <c:pt idx="278">
                  <c:v>-69.939472025699956</c:v>
                </c:pt>
                <c:pt idx="279">
                  <c:v>-69.596086554499934</c:v>
                </c:pt>
                <c:pt idx="280">
                  <c:v>-69.038738348799882</c:v>
                </c:pt>
                <c:pt idx="281">
                  <c:v>-69.356442926499881</c:v>
                </c:pt>
                <c:pt idx="282">
                  <c:v>-69.821015211200006</c:v>
                </c:pt>
                <c:pt idx="283">
                  <c:v>-69.647502307099955</c:v>
                </c:pt>
                <c:pt idx="284">
                  <c:v>-69.449967618299993</c:v>
                </c:pt>
                <c:pt idx="285">
                  <c:v>-69.396347071799909</c:v>
                </c:pt>
                <c:pt idx="286">
                  <c:v>-70.755146284600002</c:v>
                </c:pt>
                <c:pt idx="287">
                  <c:v>-71.729455012099933</c:v>
                </c:pt>
                <c:pt idx="288">
                  <c:v>-71.700598129399978</c:v>
                </c:pt>
                <c:pt idx="289">
                  <c:v>-70.645652734599935</c:v>
                </c:pt>
                <c:pt idx="290">
                  <c:v>-69.072728844099913</c:v>
                </c:pt>
                <c:pt idx="291">
                  <c:v>-67.640157281800043</c:v>
                </c:pt>
                <c:pt idx="292">
                  <c:v>-66.954751256099939</c:v>
                </c:pt>
                <c:pt idx="293">
                  <c:v>-66.6532097626</c:v>
                </c:pt>
                <c:pt idx="294">
                  <c:v>-66.6370338686</c:v>
                </c:pt>
                <c:pt idx="295">
                  <c:v>-66.054998811799933</c:v>
                </c:pt>
                <c:pt idx="296">
                  <c:v>-66.044128602900045</c:v>
                </c:pt>
                <c:pt idx="297">
                  <c:v>-66.909234098300061</c:v>
                </c:pt>
                <c:pt idx="298">
                  <c:v>-68.337888672699947</c:v>
                </c:pt>
                <c:pt idx="299">
                  <c:v>-68.763330211599936</c:v>
                </c:pt>
                <c:pt idx="300">
                  <c:v>-68.911027768200086</c:v>
                </c:pt>
                <c:pt idx="301">
                  <c:v>-68.355568304899933</c:v>
                </c:pt>
                <c:pt idx="302">
                  <c:v>-67.245918874899957</c:v>
                </c:pt>
                <c:pt idx="303">
                  <c:v>-65.490120933100044</c:v>
                </c:pt>
                <c:pt idx="304">
                  <c:v>-64.547604704799994</c:v>
                </c:pt>
                <c:pt idx="305">
                  <c:v>-63.815738936500026</c:v>
                </c:pt>
                <c:pt idx="306">
                  <c:v>-63.991418764000002</c:v>
                </c:pt>
                <c:pt idx="307">
                  <c:v>-64.359673426699956</c:v>
                </c:pt>
                <c:pt idx="308">
                  <c:v>-63.829678939400011</c:v>
                </c:pt>
                <c:pt idx="309">
                  <c:v>-63.062858332000026</c:v>
                </c:pt>
                <c:pt idx="310">
                  <c:v>-62.133540442000012</c:v>
                </c:pt>
                <c:pt idx="311">
                  <c:v>-62.275007938800023</c:v>
                </c:pt>
                <c:pt idx="312">
                  <c:v>-63.313164203199975</c:v>
                </c:pt>
                <c:pt idx="313">
                  <c:v>-64.395522112399917</c:v>
                </c:pt>
                <c:pt idx="314">
                  <c:v>-64.991274399400027</c:v>
                </c:pt>
                <c:pt idx="315">
                  <c:v>-64.961335571999982</c:v>
                </c:pt>
                <c:pt idx="316">
                  <c:v>-64.143028286900005</c:v>
                </c:pt>
                <c:pt idx="317">
                  <c:v>-62.806681411799957</c:v>
                </c:pt>
                <c:pt idx="318">
                  <c:v>-60.947988330699999</c:v>
                </c:pt>
                <c:pt idx="319">
                  <c:v>-59.460948677299996</c:v>
                </c:pt>
                <c:pt idx="320">
                  <c:v>-58.645386848200012</c:v>
                </c:pt>
                <c:pt idx="321">
                  <c:v>-58.880665085899977</c:v>
                </c:pt>
                <c:pt idx="322">
                  <c:v>-59.285730038900034</c:v>
                </c:pt>
                <c:pt idx="323">
                  <c:v>-59.648664702799998</c:v>
                </c:pt>
                <c:pt idx="324">
                  <c:v>-59.188536314400025</c:v>
                </c:pt>
                <c:pt idx="325">
                  <c:v>-58.409860888399997</c:v>
                </c:pt>
                <c:pt idx="326">
                  <c:v>-57.044811661099978</c:v>
                </c:pt>
                <c:pt idx="327">
                  <c:v>-55.693502359400021</c:v>
                </c:pt>
                <c:pt idx="328">
                  <c:v>-54.959445012799996</c:v>
                </c:pt>
                <c:pt idx="329">
                  <c:v>-55.299873358800021</c:v>
                </c:pt>
                <c:pt idx="330">
                  <c:v>-55.937852154299996</c:v>
                </c:pt>
                <c:pt idx="331">
                  <c:v>-56.527347907199996</c:v>
                </c:pt>
                <c:pt idx="332">
                  <c:v>-56.307217091099979</c:v>
                </c:pt>
                <c:pt idx="333">
                  <c:v>-55.592383677400001</c:v>
                </c:pt>
                <c:pt idx="334">
                  <c:v>-54.345661374999999</c:v>
                </c:pt>
                <c:pt idx="335">
                  <c:v>-52.670726624900013</c:v>
                </c:pt>
                <c:pt idx="336">
                  <c:v>-50.660978568900013</c:v>
                </c:pt>
                <c:pt idx="337">
                  <c:v>-49.019891026399996</c:v>
                </c:pt>
                <c:pt idx="338">
                  <c:v>-48.303354210200006</c:v>
                </c:pt>
                <c:pt idx="339">
                  <c:v>-48.367025511199998</c:v>
                </c:pt>
                <c:pt idx="340">
                  <c:v>-48.534545353299997</c:v>
                </c:pt>
                <c:pt idx="341">
                  <c:v>-48.244663619599997</c:v>
                </c:pt>
                <c:pt idx="342">
                  <c:v>-47.410235085299995</c:v>
                </c:pt>
                <c:pt idx="343">
                  <c:v>-46.034302608600001</c:v>
                </c:pt>
                <c:pt idx="344">
                  <c:v>-44.191277333900011</c:v>
                </c:pt>
                <c:pt idx="345">
                  <c:v>-42.238651233200002</c:v>
                </c:pt>
                <c:pt idx="346">
                  <c:v>-40.826695695000005</c:v>
                </c:pt>
                <c:pt idx="347">
                  <c:v>-40.287549934300003</c:v>
                </c:pt>
                <c:pt idx="348">
                  <c:v>-40.273738213700021</c:v>
                </c:pt>
                <c:pt idx="349">
                  <c:v>-40.385516204900021</c:v>
                </c:pt>
                <c:pt idx="350">
                  <c:v>-40.559853821399997</c:v>
                </c:pt>
                <c:pt idx="351">
                  <c:v>-40.830983341199996</c:v>
                </c:pt>
                <c:pt idx="352">
                  <c:v>-41.3895632499</c:v>
                </c:pt>
                <c:pt idx="353">
                  <c:v>-42.236511378800024</c:v>
                </c:pt>
                <c:pt idx="354">
                  <c:v>-43.002352013100023</c:v>
                </c:pt>
                <c:pt idx="355">
                  <c:v>-43.352083663099968</c:v>
                </c:pt>
                <c:pt idx="356">
                  <c:v>-43.202554114100025</c:v>
                </c:pt>
                <c:pt idx="357">
                  <c:v>-42.577017431199998</c:v>
                </c:pt>
                <c:pt idx="358">
                  <c:v>-41.743372924400035</c:v>
                </c:pt>
                <c:pt idx="359">
                  <c:v>-41.2718622561</c:v>
                </c:pt>
                <c:pt idx="360">
                  <c:v>-41.659048883699995</c:v>
                </c:pt>
                <c:pt idx="361">
                  <c:v>-42.757063224699998</c:v>
                </c:pt>
                <c:pt idx="362">
                  <c:v>-43.901330105</c:v>
                </c:pt>
                <c:pt idx="363">
                  <c:v>-44.680872697599995</c:v>
                </c:pt>
                <c:pt idx="364">
                  <c:v>-44.951330652399996</c:v>
                </c:pt>
                <c:pt idx="365">
                  <c:v>-44.903241768299978</c:v>
                </c:pt>
                <c:pt idx="366">
                  <c:v>-44.8777723838</c:v>
                </c:pt>
                <c:pt idx="367">
                  <c:v>-45.614218142200002</c:v>
                </c:pt>
                <c:pt idx="368">
                  <c:v>-47.271498010500011</c:v>
                </c:pt>
                <c:pt idx="369">
                  <c:v>-49.371237636999993</c:v>
                </c:pt>
                <c:pt idx="370">
                  <c:v>-51.336617400399994</c:v>
                </c:pt>
                <c:pt idx="371">
                  <c:v>-52.857906153599977</c:v>
                </c:pt>
                <c:pt idx="372">
                  <c:v>-53.997523674299998</c:v>
                </c:pt>
                <c:pt idx="373">
                  <c:v>-54.771275955200004</c:v>
                </c:pt>
                <c:pt idx="374">
                  <c:v>-55.1350818043</c:v>
                </c:pt>
                <c:pt idx="375">
                  <c:v>-55.068501891900013</c:v>
                </c:pt>
                <c:pt idx="376">
                  <c:v>-54.685314473699997</c:v>
                </c:pt>
                <c:pt idx="377">
                  <c:v>-53.923385849800013</c:v>
                </c:pt>
                <c:pt idx="378">
                  <c:v>-52.829021223699996</c:v>
                </c:pt>
                <c:pt idx="379">
                  <c:v>-51.425824521399996</c:v>
                </c:pt>
                <c:pt idx="380">
                  <c:v>-50.152613563399996</c:v>
                </c:pt>
                <c:pt idx="381">
                  <c:v>-49.566160514500012</c:v>
                </c:pt>
                <c:pt idx="382">
                  <c:v>-50.094905857600004</c:v>
                </c:pt>
                <c:pt idx="383">
                  <c:v>-51.278853882000021</c:v>
                </c:pt>
                <c:pt idx="384">
                  <c:v>-52.353172197199996</c:v>
                </c:pt>
                <c:pt idx="385">
                  <c:v>-53.146728190200001</c:v>
                </c:pt>
                <c:pt idx="386">
                  <c:v>-53.361904151399969</c:v>
                </c:pt>
                <c:pt idx="387">
                  <c:v>-53.185002144500025</c:v>
                </c:pt>
                <c:pt idx="388">
                  <c:v>-52.598434795700001</c:v>
                </c:pt>
                <c:pt idx="389">
                  <c:v>-51.638200357700001</c:v>
                </c:pt>
                <c:pt idx="390">
                  <c:v>-50.750091817000005</c:v>
                </c:pt>
                <c:pt idx="391">
                  <c:v>-50.549972821700003</c:v>
                </c:pt>
                <c:pt idx="392">
                  <c:v>-51.535544357900001</c:v>
                </c:pt>
                <c:pt idx="393">
                  <c:v>-53.329490147900003</c:v>
                </c:pt>
                <c:pt idx="394">
                  <c:v>-55.224276908700013</c:v>
                </c:pt>
                <c:pt idx="395">
                  <c:v>-56.8309524744</c:v>
                </c:pt>
                <c:pt idx="396">
                  <c:v>-58.391962775799996</c:v>
                </c:pt>
                <c:pt idx="397">
                  <c:v>-60.066389481199998</c:v>
                </c:pt>
                <c:pt idx="398">
                  <c:v>-61.554762311499999</c:v>
                </c:pt>
                <c:pt idx="399">
                  <c:v>-62.355829494499979</c:v>
                </c:pt>
                <c:pt idx="400">
                  <c:v>-62.490485374600006</c:v>
                </c:pt>
                <c:pt idx="401">
                  <c:v>-61.749132328400044</c:v>
                </c:pt>
                <c:pt idx="402">
                  <c:v>-60.9900145505</c:v>
                </c:pt>
                <c:pt idx="403">
                  <c:v>-59.860750833400012</c:v>
                </c:pt>
                <c:pt idx="404">
                  <c:v>-58.564958892600011</c:v>
                </c:pt>
                <c:pt idx="405">
                  <c:v>-56.866207891499997</c:v>
                </c:pt>
                <c:pt idx="406">
                  <c:v>-55.028971280600011</c:v>
                </c:pt>
                <c:pt idx="407">
                  <c:v>-53.174315599100012</c:v>
                </c:pt>
                <c:pt idx="408">
                  <c:v>-52.060140607500003</c:v>
                </c:pt>
                <c:pt idx="409">
                  <c:v>-52.075461000099999</c:v>
                </c:pt>
                <c:pt idx="410">
                  <c:v>-52.948831699499998</c:v>
                </c:pt>
                <c:pt idx="411">
                  <c:v>-53.879807034699994</c:v>
                </c:pt>
                <c:pt idx="412">
                  <c:v>-54.520914512200001</c:v>
                </c:pt>
                <c:pt idx="413">
                  <c:v>-54.742033750300003</c:v>
                </c:pt>
                <c:pt idx="414">
                  <c:v>-54.521657336600001</c:v>
                </c:pt>
                <c:pt idx="415">
                  <c:v>-53.9347369073</c:v>
                </c:pt>
                <c:pt idx="416">
                  <c:v>-52.995372466200003</c:v>
                </c:pt>
                <c:pt idx="417">
                  <c:v>-51.701478957500001</c:v>
                </c:pt>
                <c:pt idx="418">
                  <c:v>-50.419911743500002</c:v>
                </c:pt>
                <c:pt idx="419">
                  <c:v>-49.625554151800003</c:v>
                </c:pt>
                <c:pt idx="420">
                  <c:v>-50.049798308000021</c:v>
                </c:pt>
                <c:pt idx="421">
                  <c:v>-51.444185030599996</c:v>
                </c:pt>
                <c:pt idx="422">
                  <c:v>-52.9673935482</c:v>
                </c:pt>
                <c:pt idx="423">
                  <c:v>-54.307507337899999</c:v>
                </c:pt>
                <c:pt idx="424">
                  <c:v>-55.248090279400003</c:v>
                </c:pt>
                <c:pt idx="425">
                  <c:v>-55.999894563799977</c:v>
                </c:pt>
                <c:pt idx="426">
                  <c:v>-56.2815146525</c:v>
                </c:pt>
                <c:pt idx="427">
                  <c:v>-56.423136318400026</c:v>
                </c:pt>
                <c:pt idx="428">
                  <c:v>-56.239548486300002</c:v>
                </c:pt>
                <c:pt idx="429">
                  <c:v>-55.824283758199996</c:v>
                </c:pt>
                <c:pt idx="430">
                  <c:v>-55.122767766200006</c:v>
                </c:pt>
                <c:pt idx="431">
                  <c:v>-54.247170931700012</c:v>
                </c:pt>
                <c:pt idx="432">
                  <c:v>-53.066072980500024</c:v>
                </c:pt>
                <c:pt idx="433">
                  <c:v>-51.611244953299959</c:v>
                </c:pt>
                <c:pt idx="434">
                  <c:v>-49.863936288100021</c:v>
                </c:pt>
                <c:pt idx="435">
                  <c:v>-47.824566536599995</c:v>
                </c:pt>
                <c:pt idx="436">
                  <c:v>-45.7390067117</c:v>
                </c:pt>
                <c:pt idx="437">
                  <c:v>-44.114066079699967</c:v>
                </c:pt>
                <c:pt idx="438">
                  <c:v>-43.543514614000003</c:v>
                </c:pt>
                <c:pt idx="439">
                  <c:v>-43.891346634200005</c:v>
                </c:pt>
                <c:pt idx="440">
                  <c:v>-44.517002697299979</c:v>
                </c:pt>
                <c:pt idx="441">
                  <c:v>-44.876738782300002</c:v>
                </c:pt>
                <c:pt idx="442">
                  <c:v>-44.930697360999993</c:v>
                </c:pt>
                <c:pt idx="443">
                  <c:v>-44.570346568699996</c:v>
                </c:pt>
                <c:pt idx="444">
                  <c:v>-43.838203243100011</c:v>
                </c:pt>
                <c:pt idx="445">
                  <c:v>-42.775729809900021</c:v>
                </c:pt>
                <c:pt idx="446">
                  <c:v>-41.4797793352</c:v>
                </c:pt>
                <c:pt idx="447">
                  <c:v>-40.268289670900003</c:v>
                </c:pt>
                <c:pt idx="448">
                  <c:v>-39.645919301300012</c:v>
                </c:pt>
                <c:pt idx="449">
                  <c:v>-40.028478799000013</c:v>
                </c:pt>
                <c:pt idx="450">
                  <c:v>-41.237956949900024</c:v>
                </c:pt>
                <c:pt idx="451">
                  <c:v>-42.837834690999998</c:v>
                </c:pt>
                <c:pt idx="452">
                  <c:v>-44.684337984600006</c:v>
                </c:pt>
                <c:pt idx="453">
                  <c:v>-46.796361278600003</c:v>
                </c:pt>
                <c:pt idx="454">
                  <c:v>-48.764032049400022</c:v>
                </c:pt>
                <c:pt idx="455">
                  <c:v>-49.748578268700022</c:v>
                </c:pt>
                <c:pt idx="456">
                  <c:v>-49.501709362900002</c:v>
                </c:pt>
                <c:pt idx="457">
                  <c:v>-48.474328238500021</c:v>
                </c:pt>
                <c:pt idx="458">
                  <c:v>-47.0831078386</c:v>
                </c:pt>
                <c:pt idx="459">
                  <c:v>-45.440316722800013</c:v>
                </c:pt>
                <c:pt idx="460">
                  <c:v>-43.588465929600005</c:v>
                </c:pt>
                <c:pt idx="461">
                  <c:v>-41.525956080700013</c:v>
                </c:pt>
                <c:pt idx="462">
                  <c:v>-39.443899889199997</c:v>
                </c:pt>
                <c:pt idx="463">
                  <c:v>-37.743189950800001</c:v>
                </c:pt>
                <c:pt idx="464">
                  <c:v>-36.917968021899995</c:v>
                </c:pt>
                <c:pt idx="465">
                  <c:v>-36.972740115100002</c:v>
                </c:pt>
                <c:pt idx="466">
                  <c:v>-37.377220506199997</c:v>
                </c:pt>
                <c:pt idx="467">
                  <c:v>-37.651192528400003</c:v>
                </c:pt>
                <c:pt idx="468">
                  <c:v>-37.626766144800023</c:v>
                </c:pt>
                <c:pt idx="469">
                  <c:v>-37.261244545299995</c:v>
                </c:pt>
                <c:pt idx="470">
                  <c:v>-36.622010068200012</c:v>
                </c:pt>
                <c:pt idx="471">
                  <c:v>-35.928597878000012</c:v>
                </c:pt>
                <c:pt idx="472">
                  <c:v>-35.530841012499998</c:v>
                </c:pt>
                <c:pt idx="473">
                  <c:v>-35.874773230100011</c:v>
                </c:pt>
                <c:pt idx="474">
                  <c:v>-36.974947242100001</c:v>
                </c:pt>
                <c:pt idx="475">
                  <c:v>-38.408215446800021</c:v>
                </c:pt>
                <c:pt idx="476">
                  <c:v>-39.778477271199996</c:v>
                </c:pt>
                <c:pt idx="477">
                  <c:v>-40.896258236400023</c:v>
                </c:pt>
                <c:pt idx="478">
                  <c:v>-41.680478909000001</c:v>
                </c:pt>
                <c:pt idx="479">
                  <c:v>-42.177611686799999</c:v>
                </c:pt>
                <c:pt idx="480">
                  <c:v>-42.353488167999977</c:v>
                </c:pt>
                <c:pt idx="481">
                  <c:v>-42.229335207400034</c:v>
                </c:pt>
                <c:pt idx="482">
                  <c:v>-41.840843706899996</c:v>
                </c:pt>
                <c:pt idx="483">
                  <c:v>-41.170870909000001</c:v>
                </c:pt>
                <c:pt idx="484">
                  <c:v>-40.221459981400002</c:v>
                </c:pt>
                <c:pt idx="485">
                  <c:v>-39.048611136600002</c:v>
                </c:pt>
                <c:pt idx="486">
                  <c:v>-37.741117169299997</c:v>
                </c:pt>
                <c:pt idx="487">
                  <c:v>-36.595004404800001</c:v>
                </c:pt>
                <c:pt idx="488">
                  <c:v>-36.079793572500002</c:v>
                </c:pt>
                <c:pt idx="489">
                  <c:v>-36.415338716300013</c:v>
                </c:pt>
                <c:pt idx="490">
                  <c:v>-37.305829160399995</c:v>
                </c:pt>
                <c:pt idx="491">
                  <c:v>-38.293967754600004</c:v>
                </c:pt>
                <c:pt idx="492">
                  <c:v>-39.056102731800003</c:v>
                </c:pt>
                <c:pt idx="493">
                  <c:v>-39.488192274600003</c:v>
                </c:pt>
                <c:pt idx="494">
                  <c:v>-39.563250112800013</c:v>
                </c:pt>
                <c:pt idx="495">
                  <c:v>-39.302230381299999</c:v>
                </c:pt>
                <c:pt idx="496">
                  <c:v>-38.732234035600001</c:v>
                </c:pt>
                <c:pt idx="497">
                  <c:v>-37.9656741075</c:v>
                </c:pt>
                <c:pt idx="498">
                  <c:v>-37.180058814100022</c:v>
                </c:pt>
                <c:pt idx="499">
                  <c:v>-36.8725414345</c:v>
                </c:pt>
                <c:pt idx="500">
                  <c:v>-37.445821973599998</c:v>
                </c:pt>
                <c:pt idx="501">
                  <c:v>-38.843914958500001</c:v>
                </c:pt>
                <c:pt idx="502">
                  <c:v>-40.533203233000002</c:v>
                </c:pt>
                <c:pt idx="503">
                  <c:v>-42.183907910800002</c:v>
                </c:pt>
                <c:pt idx="504">
                  <c:v>-43.626626648100022</c:v>
                </c:pt>
                <c:pt idx="505">
                  <c:v>-44.7946852233</c:v>
                </c:pt>
                <c:pt idx="506">
                  <c:v>-45.716817523799996</c:v>
                </c:pt>
                <c:pt idx="507">
                  <c:v>-46.402974757399996</c:v>
                </c:pt>
                <c:pt idx="508">
                  <c:v>-46.829958999300011</c:v>
                </c:pt>
                <c:pt idx="509">
                  <c:v>-47.167626113799997</c:v>
                </c:pt>
                <c:pt idx="510">
                  <c:v>-47.255707690600005</c:v>
                </c:pt>
                <c:pt idx="511">
                  <c:v>-47.3463787763</c:v>
                </c:pt>
                <c:pt idx="512">
                  <c:v>-47.457157104899999</c:v>
                </c:pt>
                <c:pt idx="513">
                  <c:v>-47.691329278500021</c:v>
                </c:pt>
                <c:pt idx="514">
                  <c:v>-48.223015085300013</c:v>
                </c:pt>
                <c:pt idx="515">
                  <c:v>-49.033763489999998</c:v>
                </c:pt>
                <c:pt idx="516">
                  <c:v>-49.8385459697</c:v>
                </c:pt>
                <c:pt idx="517">
                  <c:v>-50.175284942500021</c:v>
                </c:pt>
                <c:pt idx="518">
                  <c:v>-49.179733231400022</c:v>
                </c:pt>
                <c:pt idx="519">
                  <c:v>-47.226547898500023</c:v>
                </c:pt>
                <c:pt idx="520">
                  <c:v>-44.947755127400001</c:v>
                </c:pt>
                <c:pt idx="521">
                  <c:v>-43.344089501699941</c:v>
                </c:pt>
                <c:pt idx="522">
                  <c:v>-42.959223428499996</c:v>
                </c:pt>
                <c:pt idx="523">
                  <c:v>-43.443113713300001</c:v>
                </c:pt>
                <c:pt idx="524">
                  <c:v>-44.189886460299967</c:v>
                </c:pt>
                <c:pt idx="525">
                  <c:v>-44.7896219187</c:v>
                </c:pt>
                <c:pt idx="526">
                  <c:v>-45.205025734800024</c:v>
                </c:pt>
                <c:pt idx="527">
                  <c:v>-45.411162714599996</c:v>
                </c:pt>
                <c:pt idx="528">
                  <c:v>-45.312941402499995</c:v>
                </c:pt>
                <c:pt idx="529">
                  <c:v>-45.013774849200004</c:v>
                </c:pt>
                <c:pt idx="530">
                  <c:v>-44.428010483900003</c:v>
                </c:pt>
                <c:pt idx="531">
                  <c:v>-43.550465089399978</c:v>
                </c:pt>
                <c:pt idx="532">
                  <c:v>-42.415801694299994</c:v>
                </c:pt>
                <c:pt idx="533">
                  <c:v>-41.098599111800013</c:v>
                </c:pt>
                <c:pt idx="534">
                  <c:v>-39.992189800700011</c:v>
                </c:pt>
                <c:pt idx="535">
                  <c:v>-39.659233067699994</c:v>
                </c:pt>
                <c:pt idx="536">
                  <c:v>-40.460535417400003</c:v>
                </c:pt>
                <c:pt idx="537">
                  <c:v>-41.955538455699994</c:v>
                </c:pt>
                <c:pt idx="538">
                  <c:v>-43.600160906600003</c:v>
                </c:pt>
                <c:pt idx="539">
                  <c:v>-45.110796307600005</c:v>
                </c:pt>
                <c:pt idx="540">
                  <c:v>-46.383634653899968</c:v>
                </c:pt>
                <c:pt idx="541">
                  <c:v>-47.374113463499995</c:v>
                </c:pt>
                <c:pt idx="542">
                  <c:v>-48.163742174100022</c:v>
                </c:pt>
                <c:pt idx="543">
                  <c:v>-48.719796976000012</c:v>
                </c:pt>
                <c:pt idx="544">
                  <c:v>-49.118134719700002</c:v>
                </c:pt>
                <c:pt idx="545">
                  <c:v>-49.263601004000002</c:v>
                </c:pt>
                <c:pt idx="546">
                  <c:v>-49.245393166600003</c:v>
                </c:pt>
                <c:pt idx="547">
                  <c:v>-49.093035774600011</c:v>
                </c:pt>
                <c:pt idx="548">
                  <c:v>-48.706827347500003</c:v>
                </c:pt>
                <c:pt idx="549">
                  <c:v>-48.165398613900024</c:v>
                </c:pt>
                <c:pt idx="550">
                  <c:v>-47.480057607999996</c:v>
                </c:pt>
                <c:pt idx="551">
                  <c:v>-46.625720553400001</c:v>
                </c:pt>
                <c:pt idx="552">
                  <c:v>-45.563853039600005</c:v>
                </c:pt>
                <c:pt idx="553">
                  <c:v>-44.375437369599993</c:v>
                </c:pt>
                <c:pt idx="554">
                  <c:v>-42.9737973087</c:v>
                </c:pt>
                <c:pt idx="555">
                  <c:v>-41.355778164500002</c:v>
                </c:pt>
                <c:pt idx="556">
                  <c:v>-39.576270469799994</c:v>
                </c:pt>
                <c:pt idx="557">
                  <c:v>-37.728358518000043</c:v>
                </c:pt>
                <c:pt idx="558">
                  <c:v>-36.111788759999996</c:v>
                </c:pt>
                <c:pt idx="559">
                  <c:v>-35.233821256299997</c:v>
                </c:pt>
                <c:pt idx="560">
                  <c:v>-35.313322872800001</c:v>
                </c:pt>
                <c:pt idx="561">
                  <c:v>-36.017126478699979</c:v>
                </c:pt>
                <c:pt idx="562">
                  <c:v>-36.830736775799998</c:v>
                </c:pt>
                <c:pt idx="563">
                  <c:v>-37.481340219099998</c:v>
                </c:pt>
                <c:pt idx="564">
                  <c:v>-37.8885621688</c:v>
                </c:pt>
                <c:pt idx="565">
                  <c:v>-38.023387775299994</c:v>
                </c:pt>
                <c:pt idx="566">
                  <c:v>-37.922889659499994</c:v>
                </c:pt>
                <c:pt idx="567">
                  <c:v>-37.554850799399979</c:v>
                </c:pt>
                <c:pt idx="568">
                  <c:v>-36.976526489699978</c:v>
                </c:pt>
                <c:pt idx="569">
                  <c:v>-36.162979419000003</c:v>
                </c:pt>
                <c:pt idx="570">
                  <c:v>-35.162847772199996</c:v>
                </c:pt>
                <c:pt idx="571">
                  <c:v>-34.057891937899996</c:v>
                </c:pt>
                <c:pt idx="572">
                  <c:v>-33.011946936000001</c:v>
                </c:pt>
                <c:pt idx="573">
                  <c:v>-32.307682203099994</c:v>
                </c:pt>
                <c:pt idx="574">
                  <c:v>-32.300720728900011</c:v>
                </c:pt>
                <c:pt idx="575">
                  <c:v>-33.040996356200004</c:v>
                </c:pt>
                <c:pt idx="576">
                  <c:v>-34.299237034800022</c:v>
                </c:pt>
                <c:pt idx="577">
                  <c:v>-35.800531055099995</c:v>
                </c:pt>
                <c:pt idx="578">
                  <c:v>-37.430217557299969</c:v>
                </c:pt>
                <c:pt idx="579">
                  <c:v>-39.132179976800025</c:v>
                </c:pt>
                <c:pt idx="580">
                  <c:v>-40.923612336200023</c:v>
                </c:pt>
                <c:pt idx="581">
                  <c:v>-42.773707631699999</c:v>
                </c:pt>
                <c:pt idx="582">
                  <c:v>-44.523016085500011</c:v>
                </c:pt>
                <c:pt idx="583">
                  <c:v>-46.013380599899996</c:v>
                </c:pt>
                <c:pt idx="584">
                  <c:v>-46.981453274099998</c:v>
                </c:pt>
                <c:pt idx="585">
                  <c:v>-47.240466424999994</c:v>
                </c:pt>
                <c:pt idx="586">
                  <c:v>-46.793741669100001</c:v>
                </c:pt>
                <c:pt idx="587">
                  <c:v>-45.824427609499978</c:v>
                </c:pt>
                <c:pt idx="588">
                  <c:v>-44.557892734500001</c:v>
                </c:pt>
                <c:pt idx="589">
                  <c:v>-43.079734056100001</c:v>
                </c:pt>
                <c:pt idx="590">
                  <c:v>-41.494172463599995</c:v>
                </c:pt>
                <c:pt idx="591">
                  <c:v>-39.833646005699968</c:v>
                </c:pt>
                <c:pt idx="592">
                  <c:v>-38.073913433100003</c:v>
                </c:pt>
                <c:pt idx="593">
                  <c:v>-36.2778278165</c:v>
                </c:pt>
                <c:pt idx="594">
                  <c:v>-34.490128627500013</c:v>
                </c:pt>
                <c:pt idx="595">
                  <c:v>-32.810884520699958</c:v>
                </c:pt>
                <c:pt idx="596">
                  <c:v>-31.411259017700001</c:v>
                </c:pt>
                <c:pt idx="597">
                  <c:v>-30.465186141099981</c:v>
                </c:pt>
                <c:pt idx="598">
                  <c:v>-29.9918185997</c:v>
                </c:pt>
                <c:pt idx="599">
                  <c:v>-29.8619292188</c:v>
                </c:pt>
                <c:pt idx="600">
                  <c:v>-29.8636910066</c:v>
                </c:pt>
                <c:pt idx="601">
                  <c:v>-29.834189639000005</c:v>
                </c:pt>
                <c:pt idx="602">
                  <c:v>-29.68888053109999</c:v>
                </c:pt>
                <c:pt idx="603">
                  <c:v>-29.399466180099999</c:v>
                </c:pt>
                <c:pt idx="604">
                  <c:v>-28.983235602799983</c:v>
                </c:pt>
                <c:pt idx="605">
                  <c:v>-28.470032883999973</c:v>
                </c:pt>
                <c:pt idx="606">
                  <c:v>-27.924801354900001</c:v>
                </c:pt>
                <c:pt idx="607">
                  <c:v>-27.422753137099988</c:v>
                </c:pt>
                <c:pt idx="608">
                  <c:v>-27.048818961199999</c:v>
                </c:pt>
                <c:pt idx="609">
                  <c:v>-26.887721412400001</c:v>
                </c:pt>
                <c:pt idx="610">
                  <c:v>-26.978237231999977</c:v>
                </c:pt>
                <c:pt idx="611">
                  <c:v>-27.2872939184</c:v>
                </c:pt>
                <c:pt idx="612">
                  <c:v>-27.718769623299988</c:v>
                </c:pt>
                <c:pt idx="613">
                  <c:v>-28.14380370400001</c:v>
                </c:pt>
                <c:pt idx="614">
                  <c:v>-28.47703708149999</c:v>
                </c:pt>
                <c:pt idx="615">
                  <c:v>-28.68233496889999</c:v>
                </c:pt>
                <c:pt idx="616">
                  <c:v>-28.747837275399981</c:v>
                </c:pt>
                <c:pt idx="617">
                  <c:v>-28.698299684599981</c:v>
                </c:pt>
                <c:pt idx="618">
                  <c:v>-28.52946176830001</c:v>
                </c:pt>
                <c:pt idx="619">
                  <c:v>-28.277756607899999</c:v>
                </c:pt>
                <c:pt idx="620">
                  <c:v>-27.944548685199983</c:v>
                </c:pt>
                <c:pt idx="621">
                  <c:v>-27.562773419799989</c:v>
                </c:pt>
                <c:pt idx="622">
                  <c:v>-27.14999477440001</c:v>
                </c:pt>
                <c:pt idx="623">
                  <c:v>-26.740912845099984</c:v>
                </c:pt>
                <c:pt idx="624">
                  <c:v>-26.370168415199998</c:v>
                </c:pt>
                <c:pt idx="625">
                  <c:v>-26.071637135499991</c:v>
                </c:pt>
                <c:pt idx="626">
                  <c:v>-25.877885072000023</c:v>
                </c:pt>
                <c:pt idx="627">
                  <c:v>-25.80625074160001</c:v>
                </c:pt>
                <c:pt idx="628">
                  <c:v>-25.863693572299983</c:v>
                </c:pt>
                <c:pt idx="629">
                  <c:v>-26.029141248599981</c:v>
                </c:pt>
                <c:pt idx="630">
                  <c:v>-26.276973051599999</c:v>
                </c:pt>
                <c:pt idx="631">
                  <c:v>-26.558565902000005</c:v>
                </c:pt>
                <c:pt idx="632">
                  <c:v>-26.8558220396</c:v>
                </c:pt>
                <c:pt idx="633">
                  <c:v>-27.15741915880001</c:v>
                </c:pt>
                <c:pt idx="634">
                  <c:v>-27.472338682099981</c:v>
                </c:pt>
                <c:pt idx="635">
                  <c:v>-27.793329514799986</c:v>
                </c:pt>
                <c:pt idx="636">
                  <c:v>-28.094976017900009</c:v>
                </c:pt>
                <c:pt idx="637">
                  <c:v>-28.367993148099998</c:v>
                </c:pt>
                <c:pt idx="638">
                  <c:v>-28.580089007499989</c:v>
                </c:pt>
                <c:pt idx="639">
                  <c:v>-28.7335749724</c:v>
                </c:pt>
                <c:pt idx="640">
                  <c:v>-28.858485140599999</c:v>
                </c:pt>
                <c:pt idx="641">
                  <c:v>-29.016742464299988</c:v>
                </c:pt>
                <c:pt idx="642">
                  <c:v>-29.290648924199989</c:v>
                </c:pt>
                <c:pt idx="643">
                  <c:v>-29.683152447499999</c:v>
                </c:pt>
                <c:pt idx="644">
                  <c:v>-30.150589394699999</c:v>
                </c:pt>
                <c:pt idx="645">
                  <c:v>-30.612006934699988</c:v>
                </c:pt>
                <c:pt idx="646">
                  <c:v>-30.998506810899983</c:v>
                </c:pt>
                <c:pt idx="647">
                  <c:v>-31.282623946599976</c:v>
                </c:pt>
                <c:pt idx="648">
                  <c:v>-31.467336668099989</c:v>
                </c:pt>
                <c:pt idx="649">
                  <c:v>-31.545239024099985</c:v>
                </c:pt>
                <c:pt idx="650">
                  <c:v>-31.534653805000001</c:v>
                </c:pt>
                <c:pt idx="651">
                  <c:v>-31.435035880299989</c:v>
                </c:pt>
                <c:pt idx="652">
                  <c:v>-31.240340277999977</c:v>
                </c:pt>
                <c:pt idx="653">
                  <c:v>-30.95499762750001</c:v>
                </c:pt>
                <c:pt idx="654">
                  <c:v>-30.56757659809999</c:v>
                </c:pt>
                <c:pt idx="655">
                  <c:v>-30.0943505547</c:v>
                </c:pt>
                <c:pt idx="656">
                  <c:v>-29.552571479699999</c:v>
                </c:pt>
                <c:pt idx="657">
                  <c:v>-28.964891056500001</c:v>
                </c:pt>
                <c:pt idx="658">
                  <c:v>-28.356438432699999</c:v>
                </c:pt>
                <c:pt idx="659">
                  <c:v>-27.764407527199989</c:v>
                </c:pt>
                <c:pt idx="660">
                  <c:v>-27.238346658099989</c:v>
                </c:pt>
                <c:pt idx="661">
                  <c:v>-26.816021625800012</c:v>
                </c:pt>
                <c:pt idx="662">
                  <c:v>-26.522720721799985</c:v>
                </c:pt>
                <c:pt idx="663">
                  <c:v>-26.386636656099984</c:v>
                </c:pt>
                <c:pt idx="664">
                  <c:v>-26.395332605999982</c:v>
                </c:pt>
                <c:pt idx="665">
                  <c:v>-26.528300561699989</c:v>
                </c:pt>
                <c:pt idx="666">
                  <c:v>-26.723482057999981</c:v>
                </c:pt>
                <c:pt idx="667">
                  <c:v>-26.911162990899999</c:v>
                </c:pt>
                <c:pt idx="668">
                  <c:v>-27.004511518800001</c:v>
                </c:pt>
                <c:pt idx="669">
                  <c:v>-26.960043402799982</c:v>
                </c:pt>
                <c:pt idx="670">
                  <c:v>-26.8259729225</c:v>
                </c:pt>
                <c:pt idx="671">
                  <c:v>-26.7053575178</c:v>
                </c:pt>
                <c:pt idx="672">
                  <c:v>-26.6429693995</c:v>
                </c:pt>
                <c:pt idx="673">
                  <c:v>-26.624955766000028</c:v>
                </c:pt>
                <c:pt idx="674">
                  <c:v>-26.631357453000021</c:v>
                </c:pt>
                <c:pt idx="675">
                  <c:v>-26.65355002710001</c:v>
                </c:pt>
                <c:pt idx="676">
                  <c:v>-26.697047987200001</c:v>
                </c:pt>
                <c:pt idx="677">
                  <c:v>-26.788615803199978</c:v>
                </c:pt>
                <c:pt idx="678">
                  <c:v>-26.9597052196</c:v>
                </c:pt>
                <c:pt idx="679">
                  <c:v>-27.226672751599985</c:v>
                </c:pt>
                <c:pt idx="680">
                  <c:v>-27.596151358200011</c:v>
                </c:pt>
                <c:pt idx="681">
                  <c:v>-28.066597519299989</c:v>
                </c:pt>
                <c:pt idx="682">
                  <c:v>-28.6200139434</c:v>
                </c:pt>
                <c:pt idx="683">
                  <c:v>-29.242928186299999</c:v>
                </c:pt>
                <c:pt idx="684">
                  <c:v>-29.903866042299999</c:v>
                </c:pt>
                <c:pt idx="685">
                  <c:v>-30.592346436999986</c:v>
                </c:pt>
                <c:pt idx="686">
                  <c:v>-31.288314259899984</c:v>
                </c:pt>
                <c:pt idx="687">
                  <c:v>-31.994279781899991</c:v>
                </c:pt>
                <c:pt idx="688">
                  <c:v>-32.715725610300012</c:v>
                </c:pt>
                <c:pt idx="689">
                  <c:v>-33.4742120915</c:v>
                </c:pt>
                <c:pt idx="690">
                  <c:v>-34.304634088599997</c:v>
                </c:pt>
                <c:pt idx="691">
                  <c:v>-35.276030620800022</c:v>
                </c:pt>
                <c:pt idx="692">
                  <c:v>-36.432766677099998</c:v>
                </c:pt>
                <c:pt idx="693">
                  <c:v>-37.785720769200005</c:v>
                </c:pt>
                <c:pt idx="694">
                  <c:v>-39.260268277200005</c:v>
                </c:pt>
                <c:pt idx="695">
                  <c:v>-40.732943830600021</c:v>
                </c:pt>
                <c:pt idx="696">
                  <c:v>-41.925299237600001</c:v>
                </c:pt>
                <c:pt idx="697">
                  <c:v>-42.662216900400026</c:v>
                </c:pt>
                <c:pt idx="698">
                  <c:v>-42.819129060399995</c:v>
                </c:pt>
                <c:pt idx="699">
                  <c:v>-42.386646979499979</c:v>
                </c:pt>
                <c:pt idx="700">
                  <c:v>-41.451374880999992</c:v>
                </c:pt>
                <c:pt idx="701">
                  <c:v>-40.209665210200001</c:v>
                </c:pt>
                <c:pt idx="702">
                  <c:v>-38.794745411699999</c:v>
                </c:pt>
                <c:pt idx="703">
                  <c:v>-37.340070061999995</c:v>
                </c:pt>
                <c:pt idx="704">
                  <c:v>-35.957406127999995</c:v>
                </c:pt>
                <c:pt idx="705">
                  <c:v>-34.680131512900012</c:v>
                </c:pt>
                <c:pt idx="706">
                  <c:v>-33.519492671399995</c:v>
                </c:pt>
                <c:pt idx="707">
                  <c:v>-32.464313634100023</c:v>
                </c:pt>
                <c:pt idx="708">
                  <c:v>-31.504339540499981</c:v>
                </c:pt>
                <c:pt idx="709">
                  <c:v>-30.61386452950002</c:v>
                </c:pt>
                <c:pt idx="710">
                  <c:v>-29.816669410599999</c:v>
                </c:pt>
                <c:pt idx="711">
                  <c:v>-29.175474375699999</c:v>
                </c:pt>
                <c:pt idx="712">
                  <c:v>-28.778173130599985</c:v>
                </c:pt>
                <c:pt idx="713">
                  <c:v>-28.689934930900002</c:v>
                </c:pt>
                <c:pt idx="714">
                  <c:v>-28.879246231499984</c:v>
                </c:pt>
                <c:pt idx="715">
                  <c:v>-29.229860283400001</c:v>
                </c:pt>
                <c:pt idx="716">
                  <c:v>-29.623124870600002</c:v>
                </c:pt>
                <c:pt idx="717">
                  <c:v>-29.946057044900002</c:v>
                </c:pt>
                <c:pt idx="718">
                  <c:v>-30.151190166900012</c:v>
                </c:pt>
                <c:pt idx="719">
                  <c:v>-30.223975864700005</c:v>
                </c:pt>
                <c:pt idx="720">
                  <c:v>-30.1704796143</c:v>
                </c:pt>
                <c:pt idx="721">
                  <c:v>-30.0158448376</c:v>
                </c:pt>
                <c:pt idx="722">
                  <c:v>-29.799387888999981</c:v>
                </c:pt>
                <c:pt idx="723">
                  <c:v>-29.556948398399999</c:v>
                </c:pt>
                <c:pt idx="724">
                  <c:v>-29.31443175090001</c:v>
                </c:pt>
                <c:pt idx="725">
                  <c:v>-29.085669345499984</c:v>
                </c:pt>
                <c:pt idx="726">
                  <c:v>-28.858530773499989</c:v>
                </c:pt>
                <c:pt idx="727">
                  <c:v>-28.640414507999989</c:v>
                </c:pt>
                <c:pt idx="728">
                  <c:v>-28.409460977199981</c:v>
                </c:pt>
                <c:pt idx="729">
                  <c:v>-28.178452927199999</c:v>
                </c:pt>
                <c:pt idx="730">
                  <c:v>-27.959491441800001</c:v>
                </c:pt>
                <c:pt idx="731">
                  <c:v>-27.763168895100002</c:v>
                </c:pt>
                <c:pt idx="732">
                  <c:v>-27.62859660469999</c:v>
                </c:pt>
                <c:pt idx="733">
                  <c:v>-27.5680341206</c:v>
                </c:pt>
                <c:pt idx="734">
                  <c:v>-27.597926113300005</c:v>
                </c:pt>
                <c:pt idx="735">
                  <c:v>-27.732706803399978</c:v>
                </c:pt>
                <c:pt idx="736">
                  <c:v>-27.965333911199973</c:v>
                </c:pt>
                <c:pt idx="737">
                  <c:v>-28.295899711400001</c:v>
                </c:pt>
                <c:pt idx="738">
                  <c:v>-28.7008478204</c:v>
                </c:pt>
                <c:pt idx="739">
                  <c:v>-29.152142766899999</c:v>
                </c:pt>
                <c:pt idx="740">
                  <c:v>-29.624756297400001</c:v>
                </c:pt>
                <c:pt idx="741">
                  <c:v>-30.081938576999985</c:v>
                </c:pt>
                <c:pt idx="742">
                  <c:v>-30.5137401024</c:v>
                </c:pt>
                <c:pt idx="743">
                  <c:v>-30.910351561700001</c:v>
                </c:pt>
                <c:pt idx="744">
                  <c:v>-31.263179646499989</c:v>
                </c:pt>
                <c:pt idx="745">
                  <c:v>-31.57332720769999</c:v>
                </c:pt>
                <c:pt idx="746">
                  <c:v>-31.852431470199988</c:v>
                </c:pt>
                <c:pt idx="747">
                  <c:v>-32.100723630200001</c:v>
                </c:pt>
                <c:pt idx="748">
                  <c:v>-32.318572816100023</c:v>
                </c:pt>
                <c:pt idx="749">
                  <c:v>-32.511921038899999</c:v>
                </c:pt>
                <c:pt idx="750">
                  <c:v>-32.672716573300001</c:v>
                </c:pt>
                <c:pt idx="751">
                  <c:v>-32.786543358500012</c:v>
                </c:pt>
                <c:pt idx="752">
                  <c:v>-32.861185802400001</c:v>
                </c:pt>
                <c:pt idx="753">
                  <c:v>-32.879263576499994</c:v>
                </c:pt>
                <c:pt idx="754">
                  <c:v>-32.815149352900001</c:v>
                </c:pt>
                <c:pt idx="755">
                  <c:v>-32.681496307299994</c:v>
                </c:pt>
                <c:pt idx="756">
                  <c:v>-32.464440298199996</c:v>
                </c:pt>
                <c:pt idx="757">
                  <c:v>-32.178075697400011</c:v>
                </c:pt>
                <c:pt idx="758">
                  <c:v>-31.834352628400012</c:v>
                </c:pt>
                <c:pt idx="759">
                  <c:v>-31.4798008261</c:v>
                </c:pt>
                <c:pt idx="760">
                  <c:v>-31.184293350499999</c:v>
                </c:pt>
                <c:pt idx="761">
                  <c:v>-31.064442364099989</c:v>
                </c:pt>
                <c:pt idx="762">
                  <c:v>-31.242415871599977</c:v>
                </c:pt>
                <c:pt idx="763">
                  <c:v>-31.810394825500001</c:v>
                </c:pt>
                <c:pt idx="764">
                  <c:v>-32.759766644600006</c:v>
                </c:pt>
                <c:pt idx="765">
                  <c:v>-33.9909105622</c:v>
                </c:pt>
                <c:pt idx="766">
                  <c:v>-35.342859944700002</c:v>
                </c:pt>
                <c:pt idx="767">
                  <c:v>-36.715056388400022</c:v>
                </c:pt>
                <c:pt idx="768">
                  <c:v>-38.006322636000021</c:v>
                </c:pt>
                <c:pt idx="769">
                  <c:v>-39.186828022600004</c:v>
                </c:pt>
                <c:pt idx="770">
                  <c:v>-40.295569739800023</c:v>
                </c:pt>
                <c:pt idx="771">
                  <c:v>-41.353664411199951</c:v>
                </c:pt>
                <c:pt idx="772">
                  <c:v>-42.437660331599993</c:v>
                </c:pt>
                <c:pt idx="773">
                  <c:v>-43.655486725999999</c:v>
                </c:pt>
                <c:pt idx="774">
                  <c:v>-44.956206129399995</c:v>
                </c:pt>
                <c:pt idx="775">
                  <c:v>-46.276413143100022</c:v>
                </c:pt>
                <c:pt idx="776">
                  <c:v>-47.231654528699998</c:v>
                </c:pt>
                <c:pt idx="777">
                  <c:v>-47.560462852500002</c:v>
                </c:pt>
                <c:pt idx="778">
                  <c:v>-46.885936251199993</c:v>
                </c:pt>
                <c:pt idx="779">
                  <c:v>-45.423916159200004</c:v>
                </c:pt>
                <c:pt idx="780">
                  <c:v>-43.588435303800011</c:v>
                </c:pt>
                <c:pt idx="781">
                  <c:v>-41.755005123800011</c:v>
                </c:pt>
                <c:pt idx="782">
                  <c:v>-40.183734814500013</c:v>
                </c:pt>
                <c:pt idx="783">
                  <c:v>-39.002057595699995</c:v>
                </c:pt>
                <c:pt idx="784">
                  <c:v>-38.169902833200013</c:v>
                </c:pt>
                <c:pt idx="785">
                  <c:v>-37.617698067699969</c:v>
                </c:pt>
                <c:pt idx="786">
                  <c:v>-37.217780187799995</c:v>
                </c:pt>
                <c:pt idx="787">
                  <c:v>-36.855321118199996</c:v>
                </c:pt>
                <c:pt idx="788">
                  <c:v>-36.483235469499995</c:v>
                </c:pt>
                <c:pt idx="789">
                  <c:v>-36.064523654399999</c:v>
                </c:pt>
                <c:pt idx="790">
                  <c:v>-35.589126694600004</c:v>
                </c:pt>
                <c:pt idx="791">
                  <c:v>-35.0361244001</c:v>
                </c:pt>
                <c:pt idx="792">
                  <c:v>-34.408857469299967</c:v>
                </c:pt>
                <c:pt idx="793">
                  <c:v>-33.696762660300003</c:v>
                </c:pt>
                <c:pt idx="794">
                  <c:v>-32.893970917400011</c:v>
                </c:pt>
                <c:pt idx="795">
                  <c:v>-32.057808336600004</c:v>
                </c:pt>
                <c:pt idx="796">
                  <c:v>-31.214366216199988</c:v>
                </c:pt>
                <c:pt idx="797">
                  <c:v>-30.495499424799981</c:v>
                </c:pt>
                <c:pt idx="798">
                  <c:v>-30.0306808084</c:v>
                </c:pt>
                <c:pt idx="799">
                  <c:v>-29.86914126089999</c:v>
                </c:pt>
                <c:pt idx="800">
                  <c:v>-29.909805305900001</c:v>
                </c:pt>
                <c:pt idx="801">
                  <c:v>-30.031712549800002</c:v>
                </c:pt>
                <c:pt idx="802">
                  <c:v>-30.174526779299999</c:v>
                </c:pt>
                <c:pt idx="803">
                  <c:v>-30.329695561099999</c:v>
                </c:pt>
                <c:pt idx="804">
                  <c:v>-30.450542738399978</c:v>
                </c:pt>
                <c:pt idx="805">
                  <c:v>-30.523870721800023</c:v>
                </c:pt>
                <c:pt idx="806">
                  <c:v>-30.51421477980001</c:v>
                </c:pt>
                <c:pt idx="807">
                  <c:v>-30.403550845299989</c:v>
                </c:pt>
                <c:pt idx="808">
                  <c:v>-30.178052171600001</c:v>
                </c:pt>
                <c:pt idx="809">
                  <c:v>-29.845826705499999</c:v>
                </c:pt>
                <c:pt idx="810">
                  <c:v>-29.412204480900002</c:v>
                </c:pt>
                <c:pt idx="811">
                  <c:v>-28.900720247599978</c:v>
                </c:pt>
                <c:pt idx="812">
                  <c:v>-28.345705414699999</c:v>
                </c:pt>
                <c:pt idx="813">
                  <c:v>-27.780878790199999</c:v>
                </c:pt>
                <c:pt idx="814">
                  <c:v>-27.234335407700001</c:v>
                </c:pt>
                <c:pt idx="815">
                  <c:v>-26.768891422900001</c:v>
                </c:pt>
                <c:pt idx="816">
                  <c:v>-26.407922011899988</c:v>
                </c:pt>
                <c:pt idx="817">
                  <c:v>-26.181875259300011</c:v>
                </c:pt>
                <c:pt idx="818">
                  <c:v>-26.089873930899991</c:v>
                </c:pt>
                <c:pt idx="819">
                  <c:v>-26.101660922200011</c:v>
                </c:pt>
                <c:pt idx="820">
                  <c:v>-26.186596011399985</c:v>
                </c:pt>
                <c:pt idx="821">
                  <c:v>-26.285968392400001</c:v>
                </c:pt>
                <c:pt idx="822">
                  <c:v>-26.365265934100002</c:v>
                </c:pt>
                <c:pt idx="823">
                  <c:v>-26.402233495999983</c:v>
                </c:pt>
                <c:pt idx="824">
                  <c:v>-26.408724899599978</c:v>
                </c:pt>
                <c:pt idx="825">
                  <c:v>-26.41407335880001</c:v>
                </c:pt>
                <c:pt idx="826">
                  <c:v>-26.469722327499984</c:v>
                </c:pt>
                <c:pt idx="827">
                  <c:v>-26.621903692800011</c:v>
                </c:pt>
                <c:pt idx="828">
                  <c:v>-26.9187984804</c:v>
                </c:pt>
                <c:pt idx="829">
                  <c:v>-27.370885721800022</c:v>
                </c:pt>
                <c:pt idx="830">
                  <c:v>-27.97124443569999</c:v>
                </c:pt>
                <c:pt idx="831">
                  <c:v>-28.686502340399983</c:v>
                </c:pt>
                <c:pt idx="832">
                  <c:v>-29.466855603399999</c:v>
                </c:pt>
                <c:pt idx="833">
                  <c:v>-30.258901946200005</c:v>
                </c:pt>
                <c:pt idx="834">
                  <c:v>-30.999550491899999</c:v>
                </c:pt>
                <c:pt idx="835">
                  <c:v>-31.616779623300001</c:v>
                </c:pt>
                <c:pt idx="836">
                  <c:v>-32.052540560199994</c:v>
                </c:pt>
                <c:pt idx="837">
                  <c:v>-32.338077807199994</c:v>
                </c:pt>
                <c:pt idx="838">
                  <c:v>-32.568771914800024</c:v>
                </c:pt>
                <c:pt idx="839">
                  <c:v>-32.841265967099979</c:v>
                </c:pt>
                <c:pt idx="840">
                  <c:v>-33.168035404700021</c:v>
                </c:pt>
                <c:pt idx="841">
                  <c:v>-33.476144106</c:v>
                </c:pt>
                <c:pt idx="842">
                  <c:v>-33.687720327200005</c:v>
                </c:pt>
                <c:pt idx="843">
                  <c:v>-33.783661602799995</c:v>
                </c:pt>
                <c:pt idx="844">
                  <c:v>-33.766995096700022</c:v>
                </c:pt>
                <c:pt idx="845">
                  <c:v>-33.644411514199994</c:v>
                </c:pt>
                <c:pt idx="846">
                  <c:v>-33.445700105</c:v>
                </c:pt>
                <c:pt idx="847">
                  <c:v>-33.1680176817</c:v>
                </c:pt>
                <c:pt idx="848">
                  <c:v>-32.827964486799978</c:v>
                </c:pt>
                <c:pt idx="849">
                  <c:v>-32.461016454199999</c:v>
                </c:pt>
                <c:pt idx="850">
                  <c:v>-32.095351828200023</c:v>
                </c:pt>
                <c:pt idx="851">
                  <c:v>-31.785529759699983</c:v>
                </c:pt>
                <c:pt idx="852">
                  <c:v>-31.567699079199983</c:v>
                </c:pt>
                <c:pt idx="853">
                  <c:v>-31.468344751499981</c:v>
                </c:pt>
                <c:pt idx="854">
                  <c:v>-31.485701166299989</c:v>
                </c:pt>
                <c:pt idx="855">
                  <c:v>-31.611898652800022</c:v>
                </c:pt>
                <c:pt idx="856">
                  <c:v>-31.844153302799999</c:v>
                </c:pt>
                <c:pt idx="857">
                  <c:v>-32.206873472999995</c:v>
                </c:pt>
                <c:pt idx="858">
                  <c:v>-32.825643360500003</c:v>
                </c:pt>
                <c:pt idx="859">
                  <c:v>-33.897759020500011</c:v>
                </c:pt>
                <c:pt idx="860">
                  <c:v>-35.616195874400013</c:v>
                </c:pt>
                <c:pt idx="861">
                  <c:v>-38.063459583799997</c:v>
                </c:pt>
                <c:pt idx="862">
                  <c:v>-41.0703518993</c:v>
                </c:pt>
                <c:pt idx="863">
                  <c:v>-44.355412379400001</c:v>
                </c:pt>
                <c:pt idx="864">
                  <c:v>-47.666208488000002</c:v>
                </c:pt>
                <c:pt idx="865">
                  <c:v>-50.598749653799999</c:v>
                </c:pt>
                <c:pt idx="866">
                  <c:v>-52.760190362200028</c:v>
                </c:pt>
                <c:pt idx="867">
                  <c:v>-54.086021529399979</c:v>
                </c:pt>
                <c:pt idx="868">
                  <c:v>-54.553739632900012</c:v>
                </c:pt>
                <c:pt idx="869">
                  <c:v>-54.006115311600013</c:v>
                </c:pt>
                <c:pt idx="870">
                  <c:v>-52.410176633299997</c:v>
                </c:pt>
                <c:pt idx="871">
                  <c:v>-50.334063798899997</c:v>
                </c:pt>
                <c:pt idx="872">
                  <c:v>-48.089387431699969</c:v>
                </c:pt>
                <c:pt idx="873">
                  <c:v>-46.084511075399995</c:v>
                </c:pt>
                <c:pt idx="874">
                  <c:v>-44.298430625700021</c:v>
                </c:pt>
                <c:pt idx="875">
                  <c:v>-42.679284026399998</c:v>
                </c:pt>
                <c:pt idx="876">
                  <c:v>-41.153338286700013</c:v>
                </c:pt>
                <c:pt idx="877">
                  <c:v>-39.667829265799995</c:v>
                </c:pt>
                <c:pt idx="878">
                  <c:v>-38.184963289499997</c:v>
                </c:pt>
                <c:pt idx="879">
                  <c:v>-36.653384176999992</c:v>
                </c:pt>
                <c:pt idx="880">
                  <c:v>-35.095629645400003</c:v>
                </c:pt>
                <c:pt idx="881">
                  <c:v>-33.540863380399998</c:v>
                </c:pt>
                <c:pt idx="882">
                  <c:v>-32.095717578900022</c:v>
                </c:pt>
                <c:pt idx="883">
                  <c:v>-30.9469794914</c:v>
                </c:pt>
                <c:pt idx="884">
                  <c:v>-30.2411444269</c:v>
                </c:pt>
                <c:pt idx="885">
                  <c:v>-30.020224531399982</c:v>
                </c:pt>
                <c:pt idx="886">
                  <c:v>-30.1773331441</c:v>
                </c:pt>
                <c:pt idx="887">
                  <c:v>-30.532364958100001</c:v>
                </c:pt>
                <c:pt idx="888">
                  <c:v>-30.952736382499978</c:v>
                </c:pt>
                <c:pt idx="889">
                  <c:v>-31.34311055189999</c:v>
                </c:pt>
                <c:pt idx="890">
                  <c:v>-31.6535105068</c:v>
                </c:pt>
                <c:pt idx="891">
                  <c:v>-31.856586278499989</c:v>
                </c:pt>
                <c:pt idx="892">
                  <c:v>-31.9493556623</c:v>
                </c:pt>
                <c:pt idx="893">
                  <c:v>-31.936393546099989</c:v>
                </c:pt>
                <c:pt idx="894">
                  <c:v>-31.847100816099999</c:v>
                </c:pt>
                <c:pt idx="895">
                  <c:v>-31.711003570399988</c:v>
                </c:pt>
                <c:pt idx="896">
                  <c:v>-31.505296010199984</c:v>
                </c:pt>
                <c:pt idx="897">
                  <c:v>-31.08938803829999</c:v>
                </c:pt>
                <c:pt idx="898">
                  <c:v>-30.3875715693</c:v>
                </c:pt>
                <c:pt idx="899">
                  <c:v>-29.567848267700001</c:v>
                </c:pt>
                <c:pt idx="900">
                  <c:v>-28.864384491999999</c:v>
                </c:pt>
                <c:pt idx="901">
                  <c:v>-28.386324736999985</c:v>
                </c:pt>
                <c:pt idx="902">
                  <c:v>-28.147061752700012</c:v>
                </c:pt>
                <c:pt idx="903">
                  <c:v>-28.120239912399985</c:v>
                </c:pt>
                <c:pt idx="904">
                  <c:v>-28.221004493399999</c:v>
                </c:pt>
                <c:pt idx="905">
                  <c:v>-28.390244795699999</c:v>
                </c:pt>
                <c:pt idx="906">
                  <c:v>-28.541921308700001</c:v>
                </c:pt>
                <c:pt idx="907">
                  <c:v>-28.639258656100012</c:v>
                </c:pt>
                <c:pt idx="908">
                  <c:v>-28.646953057600012</c:v>
                </c:pt>
                <c:pt idx="909">
                  <c:v>-28.564091303200001</c:v>
                </c:pt>
                <c:pt idx="910">
                  <c:v>-28.431400311299999</c:v>
                </c:pt>
                <c:pt idx="911">
                  <c:v>-28.312163783399999</c:v>
                </c:pt>
                <c:pt idx="912">
                  <c:v>-28.3123906531</c:v>
                </c:pt>
                <c:pt idx="913">
                  <c:v>-28.555350719100005</c:v>
                </c:pt>
                <c:pt idx="914">
                  <c:v>-29.11574317489999</c:v>
                </c:pt>
                <c:pt idx="915">
                  <c:v>-29.98378544269999</c:v>
                </c:pt>
                <c:pt idx="916">
                  <c:v>-31.066989942999989</c:v>
                </c:pt>
                <c:pt idx="917">
                  <c:v>-32.255816477699994</c:v>
                </c:pt>
                <c:pt idx="918">
                  <c:v>-33.458260980699997</c:v>
                </c:pt>
                <c:pt idx="919">
                  <c:v>-34.620797897500012</c:v>
                </c:pt>
                <c:pt idx="920">
                  <c:v>-35.689449651699967</c:v>
                </c:pt>
                <c:pt idx="921">
                  <c:v>-36.661721739299999</c:v>
                </c:pt>
                <c:pt idx="922">
                  <c:v>-37.541023585599973</c:v>
                </c:pt>
                <c:pt idx="923">
                  <c:v>-38.320397783599994</c:v>
                </c:pt>
                <c:pt idx="924">
                  <c:v>-39.007583378199996</c:v>
                </c:pt>
                <c:pt idx="925">
                  <c:v>-39.594493442400001</c:v>
                </c:pt>
                <c:pt idx="926">
                  <c:v>-40.100429601799995</c:v>
                </c:pt>
                <c:pt idx="927">
                  <c:v>-40.458668656199997</c:v>
                </c:pt>
                <c:pt idx="928">
                  <c:v>-40.557990429099995</c:v>
                </c:pt>
                <c:pt idx="929">
                  <c:v>-40.457919851499994</c:v>
                </c:pt>
                <c:pt idx="930">
                  <c:v>-40.291830532000013</c:v>
                </c:pt>
                <c:pt idx="931">
                  <c:v>-40.127799585199995</c:v>
                </c:pt>
                <c:pt idx="932">
                  <c:v>-39.938764855899997</c:v>
                </c:pt>
                <c:pt idx="933">
                  <c:v>-39.6155617127</c:v>
                </c:pt>
                <c:pt idx="934">
                  <c:v>-39.139775815500023</c:v>
                </c:pt>
                <c:pt idx="935">
                  <c:v>-38.486950001399997</c:v>
                </c:pt>
                <c:pt idx="936">
                  <c:v>-37.700725729700011</c:v>
                </c:pt>
                <c:pt idx="937">
                  <c:v>-36.7711878175</c:v>
                </c:pt>
                <c:pt idx="938">
                  <c:v>-35.793857753199994</c:v>
                </c:pt>
                <c:pt idx="939">
                  <c:v>-34.901740265299978</c:v>
                </c:pt>
                <c:pt idx="940">
                  <c:v>-34.339391853899997</c:v>
                </c:pt>
                <c:pt idx="941">
                  <c:v>-34.3480860445</c:v>
                </c:pt>
                <c:pt idx="942">
                  <c:v>-35.014452732600006</c:v>
                </c:pt>
                <c:pt idx="943">
                  <c:v>-36.132007755199993</c:v>
                </c:pt>
                <c:pt idx="944">
                  <c:v>-37.4583755966</c:v>
                </c:pt>
                <c:pt idx="945">
                  <c:v>-38.804456028099999</c:v>
                </c:pt>
                <c:pt idx="946">
                  <c:v>-40.025695635700011</c:v>
                </c:pt>
                <c:pt idx="947">
                  <c:v>-41.111587195299968</c:v>
                </c:pt>
                <c:pt idx="948">
                  <c:v>-42.020104072200006</c:v>
                </c:pt>
                <c:pt idx="949">
                  <c:v>-42.754602310700001</c:v>
                </c:pt>
                <c:pt idx="950">
                  <c:v>-43.339652396000012</c:v>
                </c:pt>
                <c:pt idx="951">
                  <c:v>-43.713730414000011</c:v>
                </c:pt>
                <c:pt idx="952">
                  <c:v>-43.981896804699979</c:v>
                </c:pt>
                <c:pt idx="953">
                  <c:v>-44.108578357200003</c:v>
                </c:pt>
                <c:pt idx="954">
                  <c:v>-44.109076170200005</c:v>
                </c:pt>
                <c:pt idx="955">
                  <c:v>-43.969686045599992</c:v>
                </c:pt>
                <c:pt idx="956">
                  <c:v>-43.796163654100013</c:v>
                </c:pt>
                <c:pt idx="957">
                  <c:v>-43.617206735699995</c:v>
                </c:pt>
                <c:pt idx="958">
                  <c:v>-43.682487932900003</c:v>
                </c:pt>
                <c:pt idx="959">
                  <c:v>-44.416768909799998</c:v>
                </c:pt>
                <c:pt idx="960">
                  <c:v>-46.269335239900045</c:v>
                </c:pt>
                <c:pt idx="961">
                  <c:v>-48.945685443799995</c:v>
                </c:pt>
                <c:pt idx="962">
                  <c:v>-51.883507720499999</c:v>
                </c:pt>
                <c:pt idx="963">
                  <c:v>-54.112662160500001</c:v>
                </c:pt>
                <c:pt idx="964">
                  <c:v>-55.287835044200001</c:v>
                </c:pt>
                <c:pt idx="965">
                  <c:v>-55.797465757399998</c:v>
                </c:pt>
                <c:pt idx="966">
                  <c:v>-56.112680691799994</c:v>
                </c:pt>
                <c:pt idx="967">
                  <c:v>-56.141073959899998</c:v>
                </c:pt>
                <c:pt idx="968">
                  <c:v>-55.364294684599997</c:v>
                </c:pt>
                <c:pt idx="969">
                  <c:v>-54.177552461799998</c:v>
                </c:pt>
                <c:pt idx="970">
                  <c:v>-52.849828855599974</c:v>
                </c:pt>
                <c:pt idx="971">
                  <c:v>-51.450160357599998</c:v>
                </c:pt>
                <c:pt idx="972">
                  <c:v>-50.140912773700002</c:v>
                </c:pt>
                <c:pt idx="973">
                  <c:v>-48.786706219700001</c:v>
                </c:pt>
                <c:pt idx="974">
                  <c:v>-47.430032470800001</c:v>
                </c:pt>
                <c:pt idx="975">
                  <c:v>-45.9352171054</c:v>
                </c:pt>
                <c:pt idx="976">
                  <c:v>-44.407432561399979</c:v>
                </c:pt>
                <c:pt idx="977">
                  <c:v>-42.746318987800024</c:v>
                </c:pt>
                <c:pt idx="978">
                  <c:v>-40.966438448300003</c:v>
                </c:pt>
                <c:pt idx="979">
                  <c:v>-39.096789301299999</c:v>
                </c:pt>
                <c:pt idx="980">
                  <c:v>-37.162544686300002</c:v>
                </c:pt>
                <c:pt idx="981">
                  <c:v>-35.300056024599996</c:v>
                </c:pt>
                <c:pt idx="982">
                  <c:v>-33.744538861500011</c:v>
                </c:pt>
                <c:pt idx="983">
                  <c:v>-32.767684485399968</c:v>
                </c:pt>
                <c:pt idx="984">
                  <c:v>-32.460548828100023</c:v>
                </c:pt>
                <c:pt idx="985">
                  <c:v>-32.624153483699999</c:v>
                </c:pt>
                <c:pt idx="986">
                  <c:v>-32.958259638600005</c:v>
                </c:pt>
                <c:pt idx="987">
                  <c:v>-33.297913640800026</c:v>
                </c:pt>
                <c:pt idx="988">
                  <c:v>-33.637143599699996</c:v>
                </c:pt>
                <c:pt idx="989">
                  <c:v>-34.127198121600003</c:v>
                </c:pt>
                <c:pt idx="990">
                  <c:v>-34.9184247345</c:v>
                </c:pt>
                <c:pt idx="991">
                  <c:v>-35.728298024900035</c:v>
                </c:pt>
                <c:pt idx="992">
                  <c:v>-35.896701836000013</c:v>
                </c:pt>
                <c:pt idx="993">
                  <c:v>-35.290210243800026</c:v>
                </c:pt>
                <c:pt idx="994">
                  <c:v>-34.356827266899977</c:v>
                </c:pt>
                <c:pt idx="995">
                  <c:v>-33.485383642000002</c:v>
                </c:pt>
                <c:pt idx="996">
                  <c:v>-32.929375966700022</c:v>
                </c:pt>
                <c:pt idx="997">
                  <c:v>-32.78513299060004</c:v>
                </c:pt>
                <c:pt idx="998">
                  <c:v>-33.050633634299999</c:v>
                </c:pt>
                <c:pt idx="999">
                  <c:v>-33.605758470600001</c:v>
                </c:pt>
                <c:pt idx="1000">
                  <c:v>-34.284725734500022</c:v>
                </c:pt>
                <c:pt idx="1001">
                  <c:v>-34.975689261899994</c:v>
                </c:pt>
                <c:pt idx="1002">
                  <c:v>-35.561974325900003</c:v>
                </c:pt>
                <c:pt idx="1003">
                  <c:v>-36.013596274200005</c:v>
                </c:pt>
                <c:pt idx="1004">
                  <c:v>-36.3034562984</c:v>
                </c:pt>
                <c:pt idx="1005">
                  <c:v>-36.405758647100022</c:v>
                </c:pt>
                <c:pt idx="1006">
                  <c:v>-36.323778868200002</c:v>
                </c:pt>
                <c:pt idx="1007">
                  <c:v>-36.085014641299999</c:v>
                </c:pt>
                <c:pt idx="1008">
                  <c:v>-35.672975038900034</c:v>
                </c:pt>
                <c:pt idx="1009">
                  <c:v>-35.130692576600005</c:v>
                </c:pt>
                <c:pt idx="1010">
                  <c:v>-34.496982210700011</c:v>
                </c:pt>
                <c:pt idx="1011">
                  <c:v>-33.894538816000022</c:v>
                </c:pt>
                <c:pt idx="1012">
                  <c:v>-33.508751871699999</c:v>
                </c:pt>
                <c:pt idx="1013">
                  <c:v>-33.598151719700013</c:v>
                </c:pt>
                <c:pt idx="1014">
                  <c:v>-34.304776199699994</c:v>
                </c:pt>
                <c:pt idx="1015">
                  <c:v>-35.501635203500001</c:v>
                </c:pt>
                <c:pt idx="1016">
                  <c:v>-36.930318030300022</c:v>
                </c:pt>
                <c:pt idx="1017">
                  <c:v>-38.384570104799998</c:v>
                </c:pt>
                <c:pt idx="1018">
                  <c:v>-39.739456120100023</c:v>
                </c:pt>
                <c:pt idx="1019">
                  <c:v>-40.952694928900002</c:v>
                </c:pt>
                <c:pt idx="1020">
                  <c:v>-42.016889099799968</c:v>
                </c:pt>
                <c:pt idx="1021">
                  <c:v>-42.925917558100011</c:v>
                </c:pt>
                <c:pt idx="1022">
                  <c:v>-43.699274857699997</c:v>
                </c:pt>
                <c:pt idx="1023">
                  <c:v>-44.338890859299994</c:v>
                </c:pt>
                <c:pt idx="1024">
                  <c:v>-44.876205285399998</c:v>
                </c:pt>
                <c:pt idx="1025">
                  <c:v>-45.280393331600003</c:v>
                </c:pt>
                <c:pt idx="1026">
                  <c:v>-45.608940286000013</c:v>
                </c:pt>
                <c:pt idx="1027">
                  <c:v>-45.7933440662</c:v>
                </c:pt>
                <c:pt idx="1028">
                  <c:v>-45.828142269000011</c:v>
                </c:pt>
                <c:pt idx="1029">
                  <c:v>-45.734207168299996</c:v>
                </c:pt>
                <c:pt idx="1030">
                  <c:v>-45.514674144399997</c:v>
                </c:pt>
                <c:pt idx="1031">
                  <c:v>-45.158898281699997</c:v>
                </c:pt>
                <c:pt idx="1032">
                  <c:v>-44.644622812600005</c:v>
                </c:pt>
                <c:pt idx="1033">
                  <c:v>-44.043468458899994</c:v>
                </c:pt>
                <c:pt idx="1034">
                  <c:v>-43.387126775999995</c:v>
                </c:pt>
                <c:pt idx="1035">
                  <c:v>-42.987894837099994</c:v>
                </c:pt>
                <c:pt idx="1036">
                  <c:v>-42.944932410299998</c:v>
                </c:pt>
                <c:pt idx="1037">
                  <c:v>-42.895324071699996</c:v>
                </c:pt>
                <c:pt idx="1038">
                  <c:v>-42.383922331500003</c:v>
                </c:pt>
                <c:pt idx="1039">
                  <c:v>-41.720424967199996</c:v>
                </c:pt>
                <c:pt idx="1040">
                  <c:v>-41.5093317798</c:v>
                </c:pt>
                <c:pt idx="1041">
                  <c:v>-42.016208867299994</c:v>
                </c:pt>
                <c:pt idx="1042">
                  <c:v>-43.106097653899994</c:v>
                </c:pt>
                <c:pt idx="1043">
                  <c:v>-44.443014110200004</c:v>
                </c:pt>
                <c:pt idx="1044">
                  <c:v>-45.752090475099997</c:v>
                </c:pt>
                <c:pt idx="1045">
                  <c:v>-46.883784178299969</c:v>
                </c:pt>
                <c:pt idx="1046">
                  <c:v>-47.882445650599998</c:v>
                </c:pt>
                <c:pt idx="1047">
                  <c:v>-48.736269121100001</c:v>
                </c:pt>
                <c:pt idx="1048">
                  <c:v>-49.454911126799999</c:v>
                </c:pt>
                <c:pt idx="1049">
                  <c:v>-50.046711921500012</c:v>
                </c:pt>
                <c:pt idx="1050">
                  <c:v>-50.577799799499999</c:v>
                </c:pt>
                <c:pt idx="1051">
                  <c:v>-50.933996092200005</c:v>
                </c:pt>
                <c:pt idx="1052">
                  <c:v>-51.197433139700003</c:v>
                </c:pt>
                <c:pt idx="1053">
                  <c:v>-51.349785398000002</c:v>
                </c:pt>
                <c:pt idx="1054">
                  <c:v>-51.371706772899998</c:v>
                </c:pt>
                <c:pt idx="1055">
                  <c:v>-51.184766927699997</c:v>
                </c:pt>
                <c:pt idx="1056">
                  <c:v>-50.897550062000001</c:v>
                </c:pt>
                <c:pt idx="1057">
                  <c:v>-50.482989798699997</c:v>
                </c:pt>
                <c:pt idx="1058">
                  <c:v>-50.418593446100012</c:v>
                </c:pt>
                <c:pt idx="1059">
                  <c:v>-51.164252367400003</c:v>
                </c:pt>
                <c:pt idx="1060">
                  <c:v>-53.160969937600001</c:v>
                </c:pt>
                <c:pt idx="1061">
                  <c:v>-55.713883015099995</c:v>
                </c:pt>
                <c:pt idx="1062">
                  <c:v>-58.471298381000004</c:v>
                </c:pt>
                <c:pt idx="1063">
                  <c:v>-60.560069849400001</c:v>
                </c:pt>
                <c:pt idx="1064">
                  <c:v>-61.761862678900002</c:v>
                </c:pt>
                <c:pt idx="1065">
                  <c:v>-62.304645783799977</c:v>
                </c:pt>
                <c:pt idx="1066">
                  <c:v>-62.314482129699968</c:v>
                </c:pt>
                <c:pt idx="1067">
                  <c:v>-61.855973060599993</c:v>
                </c:pt>
                <c:pt idx="1068">
                  <c:v>-60.998154461699997</c:v>
                </c:pt>
                <c:pt idx="1069">
                  <c:v>-59.586475543799999</c:v>
                </c:pt>
                <c:pt idx="1070">
                  <c:v>-58.237161948500024</c:v>
                </c:pt>
                <c:pt idx="1071">
                  <c:v>-57.100092743600001</c:v>
                </c:pt>
                <c:pt idx="1072">
                  <c:v>-55.999106121200001</c:v>
                </c:pt>
                <c:pt idx="1073">
                  <c:v>-54.957580984199993</c:v>
                </c:pt>
                <c:pt idx="1074">
                  <c:v>-53.823167762199994</c:v>
                </c:pt>
                <c:pt idx="1075">
                  <c:v>-52.542788157699995</c:v>
                </c:pt>
                <c:pt idx="1076">
                  <c:v>-51.032727272400003</c:v>
                </c:pt>
                <c:pt idx="1077">
                  <c:v>-49.3782457103</c:v>
                </c:pt>
                <c:pt idx="1078">
                  <c:v>-47.626860048500021</c:v>
                </c:pt>
                <c:pt idx="1079">
                  <c:v>-45.801140750199998</c:v>
                </c:pt>
                <c:pt idx="1080">
                  <c:v>-44.057078457799967</c:v>
                </c:pt>
                <c:pt idx="1081">
                  <c:v>-42.719125415100002</c:v>
                </c:pt>
                <c:pt idx="1082">
                  <c:v>-42.144989513299969</c:v>
                </c:pt>
                <c:pt idx="1083">
                  <c:v>-42.361247449399968</c:v>
                </c:pt>
                <c:pt idx="1084">
                  <c:v>-43.0293232852</c:v>
                </c:pt>
                <c:pt idx="1085">
                  <c:v>-43.735489308600002</c:v>
                </c:pt>
                <c:pt idx="1086">
                  <c:v>-44.290205207100023</c:v>
                </c:pt>
                <c:pt idx="1087">
                  <c:v>-44.601503635299999</c:v>
                </c:pt>
                <c:pt idx="1088">
                  <c:v>-44.694846877499998</c:v>
                </c:pt>
                <c:pt idx="1089">
                  <c:v>-44.510685483599971</c:v>
                </c:pt>
                <c:pt idx="1090">
                  <c:v>-44.103644488699977</c:v>
                </c:pt>
                <c:pt idx="1091">
                  <c:v>-43.489233029499999</c:v>
                </c:pt>
                <c:pt idx="1092">
                  <c:v>-42.732420178900021</c:v>
                </c:pt>
                <c:pt idx="1093">
                  <c:v>-41.928718627300022</c:v>
                </c:pt>
                <c:pt idx="1094">
                  <c:v>-41.360823378500001</c:v>
                </c:pt>
                <c:pt idx="1095">
                  <c:v>-41.272028495200004</c:v>
                </c:pt>
                <c:pt idx="1096">
                  <c:v>-41.867783787599997</c:v>
                </c:pt>
                <c:pt idx="1097">
                  <c:v>-43.021494461999978</c:v>
                </c:pt>
                <c:pt idx="1098">
                  <c:v>-44.434637675399969</c:v>
                </c:pt>
                <c:pt idx="1099">
                  <c:v>-45.8626238867</c:v>
                </c:pt>
                <c:pt idx="1100">
                  <c:v>-47.180390323300003</c:v>
                </c:pt>
                <c:pt idx="1101">
                  <c:v>-48.327957835299998</c:v>
                </c:pt>
                <c:pt idx="1102">
                  <c:v>-49.333682635299994</c:v>
                </c:pt>
                <c:pt idx="1103">
                  <c:v>-50.019038819800002</c:v>
                </c:pt>
                <c:pt idx="1104">
                  <c:v>-50.416831602399995</c:v>
                </c:pt>
                <c:pt idx="1105">
                  <c:v>-50.361625471999979</c:v>
                </c:pt>
                <c:pt idx="1106">
                  <c:v>-50.020991641800002</c:v>
                </c:pt>
                <c:pt idx="1107">
                  <c:v>-49.668472515900021</c:v>
                </c:pt>
                <c:pt idx="1108">
                  <c:v>-49.4439629146</c:v>
                </c:pt>
                <c:pt idx="1109">
                  <c:v>-49.251530615699998</c:v>
                </c:pt>
                <c:pt idx="1110">
                  <c:v>-48.868809700299998</c:v>
                </c:pt>
                <c:pt idx="1111">
                  <c:v>-48.329569120500011</c:v>
                </c:pt>
                <c:pt idx="1112">
                  <c:v>-47.603310815600011</c:v>
                </c:pt>
                <c:pt idx="1113">
                  <c:v>-46.7476250247</c:v>
                </c:pt>
                <c:pt idx="1114">
                  <c:v>-45.871141835399996</c:v>
                </c:pt>
                <c:pt idx="1115">
                  <c:v>-45.314844375999968</c:v>
                </c:pt>
                <c:pt idx="1116">
                  <c:v>-45.463000936200011</c:v>
                </c:pt>
                <c:pt idx="1117">
                  <c:v>-46.628866277699998</c:v>
                </c:pt>
                <c:pt idx="1118">
                  <c:v>-48.345512069200005</c:v>
                </c:pt>
                <c:pt idx="1119">
                  <c:v>-50.275235027900024</c:v>
                </c:pt>
                <c:pt idx="1120">
                  <c:v>-52.161427180999993</c:v>
                </c:pt>
                <c:pt idx="1121">
                  <c:v>-53.878036089299997</c:v>
                </c:pt>
                <c:pt idx="1122">
                  <c:v>-55.503847433299967</c:v>
                </c:pt>
                <c:pt idx="1123">
                  <c:v>-56.896138286900026</c:v>
                </c:pt>
                <c:pt idx="1124">
                  <c:v>-58.241684759999977</c:v>
                </c:pt>
                <c:pt idx="1125">
                  <c:v>-59.433629450899979</c:v>
                </c:pt>
                <c:pt idx="1126">
                  <c:v>-60.417636919199992</c:v>
                </c:pt>
                <c:pt idx="1127">
                  <c:v>-61.323889586099995</c:v>
                </c:pt>
                <c:pt idx="1128">
                  <c:v>-62.239461530299998</c:v>
                </c:pt>
                <c:pt idx="1129">
                  <c:v>-62.981374302299997</c:v>
                </c:pt>
                <c:pt idx="1130">
                  <c:v>-63.571440015499995</c:v>
                </c:pt>
                <c:pt idx="1131">
                  <c:v>-64.124265915999999</c:v>
                </c:pt>
                <c:pt idx="1132">
                  <c:v>-64.595679818499946</c:v>
                </c:pt>
                <c:pt idx="1133">
                  <c:v>-65.22893711159989</c:v>
                </c:pt>
                <c:pt idx="1134">
                  <c:v>-65.86987081289989</c:v>
                </c:pt>
                <c:pt idx="1135">
                  <c:v>-66.135041619899908</c:v>
                </c:pt>
                <c:pt idx="1136">
                  <c:v>-66.586764590200005</c:v>
                </c:pt>
                <c:pt idx="1137">
                  <c:v>-66.867605545700044</c:v>
                </c:pt>
                <c:pt idx="1138">
                  <c:v>-66.875054568399989</c:v>
                </c:pt>
                <c:pt idx="1139">
                  <c:v>-66.505510407100004</c:v>
                </c:pt>
                <c:pt idx="1140">
                  <c:v>-66.131649959200061</c:v>
                </c:pt>
                <c:pt idx="1141">
                  <c:v>-65.439907879800003</c:v>
                </c:pt>
                <c:pt idx="1142">
                  <c:v>-64.575510418099924</c:v>
                </c:pt>
                <c:pt idx="1143">
                  <c:v>-63.264532177100023</c:v>
                </c:pt>
                <c:pt idx="1144">
                  <c:v>-61.671009752299994</c:v>
                </c:pt>
                <c:pt idx="1145">
                  <c:v>-59.899809420599993</c:v>
                </c:pt>
                <c:pt idx="1146">
                  <c:v>-58.826950885200006</c:v>
                </c:pt>
                <c:pt idx="1147">
                  <c:v>-58.482738201900013</c:v>
                </c:pt>
                <c:pt idx="1148">
                  <c:v>-58.673782876800011</c:v>
                </c:pt>
                <c:pt idx="1149">
                  <c:v>-59.120599169100011</c:v>
                </c:pt>
                <c:pt idx="1150">
                  <c:v>-59.265554555900003</c:v>
                </c:pt>
                <c:pt idx="1151">
                  <c:v>-59.271402813200005</c:v>
                </c:pt>
                <c:pt idx="1152">
                  <c:v>-59.113492330300012</c:v>
                </c:pt>
                <c:pt idx="1153">
                  <c:v>-58.767968429299998</c:v>
                </c:pt>
                <c:pt idx="1154">
                  <c:v>-58.255253020000012</c:v>
                </c:pt>
                <c:pt idx="1155">
                  <c:v>-57.304789860899994</c:v>
                </c:pt>
                <c:pt idx="1156">
                  <c:v>-56.4639637075</c:v>
                </c:pt>
                <c:pt idx="1157">
                  <c:v>-55.4660020054</c:v>
                </c:pt>
                <c:pt idx="1158">
                  <c:v>-54.346987815999995</c:v>
                </c:pt>
                <c:pt idx="1159">
                  <c:v>-53.194414235400011</c:v>
                </c:pt>
                <c:pt idx="1160">
                  <c:v>-52.042914611500002</c:v>
                </c:pt>
                <c:pt idx="1161">
                  <c:v>-51.0845093748</c:v>
                </c:pt>
                <c:pt idx="1162">
                  <c:v>-50.491802442100003</c:v>
                </c:pt>
                <c:pt idx="1163">
                  <c:v>-50.270613116600003</c:v>
                </c:pt>
                <c:pt idx="1164">
                  <c:v>-50.395061867199999</c:v>
                </c:pt>
                <c:pt idx="1165">
                  <c:v>-50.651489588699967</c:v>
                </c:pt>
                <c:pt idx="1166">
                  <c:v>-50.951488138399995</c:v>
                </c:pt>
                <c:pt idx="1167">
                  <c:v>-51.099817725400001</c:v>
                </c:pt>
                <c:pt idx="1168">
                  <c:v>-51.134674479599973</c:v>
                </c:pt>
                <c:pt idx="1169">
                  <c:v>-50.974655472199998</c:v>
                </c:pt>
                <c:pt idx="1170">
                  <c:v>-50.858022839299998</c:v>
                </c:pt>
                <c:pt idx="1171">
                  <c:v>-50.974235562599993</c:v>
                </c:pt>
                <c:pt idx="1172">
                  <c:v>-51.609256032900021</c:v>
                </c:pt>
                <c:pt idx="1173">
                  <c:v>-52.930081845399997</c:v>
                </c:pt>
                <c:pt idx="1174">
                  <c:v>-54.942163045800001</c:v>
                </c:pt>
                <c:pt idx="1175">
                  <c:v>-57.110922510400002</c:v>
                </c:pt>
                <c:pt idx="1176">
                  <c:v>-59.142949733200005</c:v>
                </c:pt>
                <c:pt idx="1177">
                  <c:v>-60.780916403299997</c:v>
                </c:pt>
                <c:pt idx="1178">
                  <c:v>-61.820829806299997</c:v>
                </c:pt>
                <c:pt idx="1179">
                  <c:v>-62.519138315900022</c:v>
                </c:pt>
                <c:pt idx="1180">
                  <c:v>-63.421730022200002</c:v>
                </c:pt>
                <c:pt idx="1181">
                  <c:v>-64.448190491500043</c:v>
                </c:pt>
                <c:pt idx="1182">
                  <c:v>-65.674271247399957</c:v>
                </c:pt>
                <c:pt idx="1183">
                  <c:v>-66.685529380899979</c:v>
                </c:pt>
                <c:pt idx="1184">
                  <c:v>-67.845837076299944</c:v>
                </c:pt>
                <c:pt idx="1185">
                  <c:v>-68.751568952399978</c:v>
                </c:pt>
                <c:pt idx="1186">
                  <c:v>-69.588881484399963</c:v>
                </c:pt>
                <c:pt idx="1187">
                  <c:v>-70.033915780100045</c:v>
                </c:pt>
                <c:pt idx="1188">
                  <c:v>-70.700489140200006</c:v>
                </c:pt>
                <c:pt idx="1189">
                  <c:v>-71.336475452799945</c:v>
                </c:pt>
                <c:pt idx="1190">
                  <c:v>-71.260218714700002</c:v>
                </c:pt>
                <c:pt idx="1191">
                  <c:v>-71.425738522599886</c:v>
                </c:pt>
                <c:pt idx="1192">
                  <c:v>-71.560918145700001</c:v>
                </c:pt>
                <c:pt idx="1193">
                  <c:v>-71.131545532499914</c:v>
                </c:pt>
                <c:pt idx="1194">
                  <c:v>-70.934446674200061</c:v>
                </c:pt>
                <c:pt idx="1195">
                  <c:v>-69.783719913399963</c:v>
                </c:pt>
                <c:pt idx="1196">
                  <c:v>-68.011890356499933</c:v>
                </c:pt>
                <c:pt idx="1197">
                  <c:v>-66.437362883999981</c:v>
                </c:pt>
                <c:pt idx="1198">
                  <c:v>-64.777003462799982</c:v>
                </c:pt>
                <c:pt idx="1199">
                  <c:v>-63.131798994700013</c:v>
                </c:pt>
                <c:pt idx="1200">
                  <c:v>-62.446507442199994</c:v>
                </c:pt>
                <c:pt idx="1201">
                  <c:v>-62.658064423499994</c:v>
                </c:pt>
                <c:pt idx="1202">
                  <c:v>-63.490096636500013</c:v>
                </c:pt>
                <c:pt idx="1203">
                  <c:v>-64.309267913900001</c:v>
                </c:pt>
                <c:pt idx="1204">
                  <c:v>-65.183090578299939</c:v>
                </c:pt>
                <c:pt idx="1205">
                  <c:v>-66.080078287199925</c:v>
                </c:pt>
                <c:pt idx="1206">
                  <c:v>-66.431488143399989</c:v>
                </c:pt>
                <c:pt idx="1207">
                  <c:v>-67.076492975099924</c:v>
                </c:pt>
                <c:pt idx="1208">
                  <c:v>-66.862319851499933</c:v>
                </c:pt>
                <c:pt idx="1209">
                  <c:v>-66.843019783900061</c:v>
                </c:pt>
                <c:pt idx="1210">
                  <c:v>-66.921660361099995</c:v>
                </c:pt>
                <c:pt idx="1211">
                  <c:v>-66.654053316799946</c:v>
                </c:pt>
                <c:pt idx="1212">
                  <c:v>-66.089516241900043</c:v>
                </c:pt>
                <c:pt idx="1213">
                  <c:v>-65.80705694789998</c:v>
                </c:pt>
                <c:pt idx="1214">
                  <c:v>-65.371647088399982</c:v>
                </c:pt>
                <c:pt idx="1215">
                  <c:v>-64.933859069999997</c:v>
                </c:pt>
                <c:pt idx="1216">
                  <c:v>-64.683127646200006</c:v>
                </c:pt>
                <c:pt idx="1217">
                  <c:v>-64.799403046899982</c:v>
                </c:pt>
                <c:pt idx="1218">
                  <c:v>-65.337055008199982</c:v>
                </c:pt>
                <c:pt idx="1219">
                  <c:v>-65.433199932199983</c:v>
                </c:pt>
                <c:pt idx="1220">
                  <c:v>-65.074722751899955</c:v>
                </c:pt>
                <c:pt idx="1221">
                  <c:v>-63.684649310399998</c:v>
                </c:pt>
                <c:pt idx="1222">
                  <c:v>-61.950028462099979</c:v>
                </c:pt>
                <c:pt idx="1223">
                  <c:v>-60.056393610800001</c:v>
                </c:pt>
                <c:pt idx="1224">
                  <c:v>-58.237760191500001</c:v>
                </c:pt>
                <c:pt idx="1225">
                  <c:v>-56.904672993000005</c:v>
                </c:pt>
                <c:pt idx="1226">
                  <c:v>-56.529671631399999</c:v>
                </c:pt>
                <c:pt idx="1227">
                  <c:v>-56.845407452699959</c:v>
                </c:pt>
                <c:pt idx="1228">
                  <c:v>-57.771265963000005</c:v>
                </c:pt>
                <c:pt idx="1229">
                  <c:v>-58.858904664099995</c:v>
                </c:pt>
                <c:pt idx="1230">
                  <c:v>-59.857705175899994</c:v>
                </c:pt>
                <c:pt idx="1231">
                  <c:v>-60.510898640500002</c:v>
                </c:pt>
                <c:pt idx="1232">
                  <c:v>-61.143410225800011</c:v>
                </c:pt>
                <c:pt idx="1233">
                  <c:v>-61.789195876900024</c:v>
                </c:pt>
                <c:pt idx="1234">
                  <c:v>-62.054120931299998</c:v>
                </c:pt>
                <c:pt idx="1235">
                  <c:v>-62.342626528599993</c:v>
                </c:pt>
                <c:pt idx="1236">
                  <c:v>-62.0790649984</c:v>
                </c:pt>
                <c:pt idx="1237">
                  <c:v>-62.028341557499999</c:v>
                </c:pt>
                <c:pt idx="1238">
                  <c:v>-61.716994920000012</c:v>
                </c:pt>
                <c:pt idx="1239">
                  <c:v>-61.437891931599999</c:v>
                </c:pt>
                <c:pt idx="1240">
                  <c:v>-60.662466388200002</c:v>
                </c:pt>
                <c:pt idx="1241">
                  <c:v>-60.181987706999998</c:v>
                </c:pt>
                <c:pt idx="1242">
                  <c:v>-59.756465558899997</c:v>
                </c:pt>
                <c:pt idx="1243">
                  <c:v>-59.549568157499998</c:v>
                </c:pt>
                <c:pt idx="1244">
                  <c:v>-59.917156032200005</c:v>
                </c:pt>
                <c:pt idx="1245">
                  <c:v>-60.630538602400023</c:v>
                </c:pt>
                <c:pt idx="1246">
                  <c:v>-61.632546419500002</c:v>
                </c:pt>
                <c:pt idx="1247">
                  <c:v>-63.021869765899979</c:v>
                </c:pt>
                <c:pt idx="1248">
                  <c:v>-64.261334765900045</c:v>
                </c:pt>
                <c:pt idx="1249">
                  <c:v>-65.3190741003</c:v>
                </c:pt>
                <c:pt idx="1250">
                  <c:v>-66.367002125799957</c:v>
                </c:pt>
                <c:pt idx="1251">
                  <c:v>-67.088839921200005</c:v>
                </c:pt>
                <c:pt idx="1252">
                  <c:v>-67.81311550249994</c:v>
                </c:pt>
                <c:pt idx="1253">
                  <c:v>-67.887916467400004</c:v>
                </c:pt>
                <c:pt idx="1254">
                  <c:v>-67.220367310399908</c:v>
                </c:pt>
                <c:pt idx="1255">
                  <c:v>-66.067790087600002</c:v>
                </c:pt>
                <c:pt idx="1256">
                  <c:v>-64.138339534599879</c:v>
                </c:pt>
                <c:pt idx="1257">
                  <c:v>-62.454012335500003</c:v>
                </c:pt>
                <c:pt idx="1258">
                  <c:v>-60.4684149952</c:v>
                </c:pt>
                <c:pt idx="1259">
                  <c:v>-58.744367361699979</c:v>
                </c:pt>
                <c:pt idx="1260">
                  <c:v>-57.912256472199999</c:v>
                </c:pt>
                <c:pt idx="1261">
                  <c:v>-57.7674019504</c:v>
                </c:pt>
                <c:pt idx="1262">
                  <c:v>-57.913310984100022</c:v>
                </c:pt>
                <c:pt idx="1263">
                  <c:v>-58.341870454699958</c:v>
                </c:pt>
                <c:pt idx="1264">
                  <c:v>-58.830364748900003</c:v>
                </c:pt>
                <c:pt idx="1265">
                  <c:v>-59.285595066800013</c:v>
                </c:pt>
                <c:pt idx="1266">
                  <c:v>-59.287138679600005</c:v>
                </c:pt>
                <c:pt idx="1267">
                  <c:v>-59.4120391453</c:v>
                </c:pt>
                <c:pt idx="1268">
                  <c:v>-59.279743462100001</c:v>
                </c:pt>
                <c:pt idx="1269">
                  <c:v>-58.987890588899994</c:v>
                </c:pt>
                <c:pt idx="1270">
                  <c:v>-58.612342560600005</c:v>
                </c:pt>
                <c:pt idx="1271">
                  <c:v>-57.952454977199999</c:v>
                </c:pt>
                <c:pt idx="1272">
                  <c:v>-57.291301506400011</c:v>
                </c:pt>
                <c:pt idx="1273">
                  <c:v>-56.485036681599993</c:v>
                </c:pt>
                <c:pt idx="1274">
                  <c:v>-55.312783172099998</c:v>
                </c:pt>
                <c:pt idx="1275">
                  <c:v>-54.211878996000003</c:v>
                </c:pt>
                <c:pt idx="1276">
                  <c:v>-52.843373548900011</c:v>
                </c:pt>
                <c:pt idx="1277">
                  <c:v>-51.417756157999996</c:v>
                </c:pt>
                <c:pt idx="1278">
                  <c:v>-50.188408537800001</c:v>
                </c:pt>
                <c:pt idx="1279">
                  <c:v>-49.426089549099999</c:v>
                </c:pt>
                <c:pt idx="1280">
                  <c:v>-49.420999519900001</c:v>
                </c:pt>
                <c:pt idx="1281">
                  <c:v>-49.900241176999998</c:v>
                </c:pt>
                <c:pt idx="1282">
                  <c:v>-50.614494553199968</c:v>
                </c:pt>
                <c:pt idx="1283">
                  <c:v>-51.426732171100021</c:v>
                </c:pt>
                <c:pt idx="1284">
                  <c:v>-51.995362086200011</c:v>
                </c:pt>
                <c:pt idx="1285">
                  <c:v>-52.524449922000002</c:v>
                </c:pt>
                <c:pt idx="1286">
                  <c:v>-53.026750934800035</c:v>
                </c:pt>
                <c:pt idx="1287">
                  <c:v>-53.867202040700001</c:v>
                </c:pt>
                <c:pt idx="1288">
                  <c:v>-55.403752125600001</c:v>
                </c:pt>
                <c:pt idx="1289">
                  <c:v>-57.907497710999998</c:v>
                </c:pt>
                <c:pt idx="1290">
                  <c:v>-61.053411732800001</c:v>
                </c:pt>
                <c:pt idx="1291">
                  <c:v>-64.415198282600002</c:v>
                </c:pt>
                <c:pt idx="1292">
                  <c:v>-66.836650300599956</c:v>
                </c:pt>
                <c:pt idx="1293">
                  <c:v>-68.265568032899935</c:v>
                </c:pt>
                <c:pt idx="1294">
                  <c:v>-68.356331994699929</c:v>
                </c:pt>
                <c:pt idx="1295">
                  <c:v>-67.274538034799946</c:v>
                </c:pt>
                <c:pt idx="1296">
                  <c:v>-66.284465790000027</c:v>
                </c:pt>
                <c:pt idx="1297">
                  <c:v>-65.043806473199979</c:v>
                </c:pt>
                <c:pt idx="1298">
                  <c:v>-63.869603280500002</c:v>
                </c:pt>
                <c:pt idx="1299">
                  <c:v>-62.719199986300012</c:v>
                </c:pt>
                <c:pt idx="1300">
                  <c:v>-61.512690089899998</c:v>
                </c:pt>
                <c:pt idx="1301">
                  <c:v>-60.406084408099979</c:v>
                </c:pt>
                <c:pt idx="1302">
                  <c:v>-59.214606751699968</c:v>
                </c:pt>
                <c:pt idx="1303">
                  <c:v>-57.856384958499994</c:v>
                </c:pt>
                <c:pt idx="1304">
                  <c:v>-56.316193618500002</c:v>
                </c:pt>
                <c:pt idx="1305">
                  <c:v>-54.754965327699999</c:v>
                </c:pt>
                <c:pt idx="1306">
                  <c:v>-53.102068056</c:v>
                </c:pt>
                <c:pt idx="1307">
                  <c:v>-51.328086456299978</c:v>
                </c:pt>
                <c:pt idx="1308">
                  <c:v>-49.553181724799998</c:v>
                </c:pt>
                <c:pt idx="1309">
                  <c:v>-47.995632783100021</c:v>
                </c:pt>
                <c:pt idx="1310">
                  <c:v>-47.016153823400003</c:v>
                </c:pt>
                <c:pt idx="1311">
                  <c:v>-46.774218863200005</c:v>
                </c:pt>
                <c:pt idx="1312">
                  <c:v>-47.081400212199995</c:v>
                </c:pt>
                <c:pt idx="1313">
                  <c:v>-47.620171382800024</c:v>
                </c:pt>
                <c:pt idx="1314">
                  <c:v>-48.128548599700011</c:v>
                </c:pt>
                <c:pt idx="1315">
                  <c:v>-48.554777543899995</c:v>
                </c:pt>
                <c:pt idx="1316">
                  <c:v>-48.749150944000043</c:v>
                </c:pt>
                <c:pt idx="1317">
                  <c:v>-48.792851385400013</c:v>
                </c:pt>
                <c:pt idx="1318">
                  <c:v>-48.597212089800003</c:v>
                </c:pt>
                <c:pt idx="1319">
                  <c:v>-48.235604025299999</c:v>
                </c:pt>
                <c:pt idx="1320">
                  <c:v>-47.755680929900002</c:v>
                </c:pt>
                <c:pt idx="1321">
                  <c:v>-47.182371004700002</c:v>
                </c:pt>
                <c:pt idx="1322">
                  <c:v>-46.708136349900045</c:v>
                </c:pt>
                <c:pt idx="1323">
                  <c:v>-46.507013529399998</c:v>
                </c:pt>
                <c:pt idx="1324">
                  <c:v>-46.811476773199978</c:v>
                </c:pt>
                <c:pt idx="1325">
                  <c:v>-47.698693180500022</c:v>
                </c:pt>
                <c:pt idx="1326">
                  <c:v>-48.981781251499967</c:v>
                </c:pt>
                <c:pt idx="1327">
                  <c:v>-50.433785095499999</c:v>
                </c:pt>
                <c:pt idx="1328">
                  <c:v>-51.940227284099997</c:v>
                </c:pt>
                <c:pt idx="1329">
                  <c:v>-53.430777705399997</c:v>
                </c:pt>
                <c:pt idx="1330">
                  <c:v>-54.7573411463</c:v>
                </c:pt>
                <c:pt idx="1331">
                  <c:v>-55.786048941000011</c:v>
                </c:pt>
                <c:pt idx="1332">
                  <c:v>-56.397234113699994</c:v>
                </c:pt>
                <c:pt idx="1333">
                  <c:v>-56.320691552599975</c:v>
                </c:pt>
                <c:pt idx="1334">
                  <c:v>-55.4740463005</c:v>
                </c:pt>
                <c:pt idx="1335">
                  <c:v>-53.9480652218</c:v>
                </c:pt>
                <c:pt idx="1336">
                  <c:v>-52.548579337300012</c:v>
                </c:pt>
                <c:pt idx="1337">
                  <c:v>-51.696627159099997</c:v>
                </c:pt>
                <c:pt idx="1338">
                  <c:v>-51.455496945500002</c:v>
                </c:pt>
                <c:pt idx="1339">
                  <c:v>-51.609457950100001</c:v>
                </c:pt>
                <c:pt idx="1340">
                  <c:v>-51.957697476999968</c:v>
                </c:pt>
                <c:pt idx="1341">
                  <c:v>-52.199588088700011</c:v>
                </c:pt>
                <c:pt idx="1342">
                  <c:v>-52.415474423899994</c:v>
                </c:pt>
                <c:pt idx="1343">
                  <c:v>-52.361835377299997</c:v>
                </c:pt>
                <c:pt idx="1344">
                  <c:v>-51.988850310000011</c:v>
                </c:pt>
                <c:pt idx="1345">
                  <c:v>-51.185642401899997</c:v>
                </c:pt>
                <c:pt idx="1346">
                  <c:v>-50.067307507399995</c:v>
                </c:pt>
                <c:pt idx="1347">
                  <c:v>-48.646136208100025</c:v>
                </c:pt>
                <c:pt idx="1348">
                  <c:v>-47.235547742100024</c:v>
                </c:pt>
                <c:pt idx="1349">
                  <c:v>-45.925894166399999</c:v>
                </c:pt>
                <c:pt idx="1350">
                  <c:v>-44.766464959699995</c:v>
                </c:pt>
                <c:pt idx="1351">
                  <c:v>-43.786495936700021</c:v>
                </c:pt>
                <c:pt idx="1352">
                  <c:v>-42.986676125499997</c:v>
                </c:pt>
                <c:pt idx="1353">
                  <c:v>-42.433381661599974</c:v>
                </c:pt>
                <c:pt idx="1354">
                  <c:v>-42.124337716900023</c:v>
                </c:pt>
                <c:pt idx="1355">
                  <c:v>-42.149693397299998</c:v>
                </c:pt>
                <c:pt idx="1356">
                  <c:v>-42.500351779699997</c:v>
                </c:pt>
                <c:pt idx="1357">
                  <c:v>-43.059481618999975</c:v>
                </c:pt>
                <c:pt idx="1358">
                  <c:v>-43.713105166200002</c:v>
                </c:pt>
                <c:pt idx="1359">
                  <c:v>-44.433645993799999</c:v>
                </c:pt>
                <c:pt idx="1360">
                  <c:v>-45.098571027500022</c:v>
                </c:pt>
                <c:pt idx="1361">
                  <c:v>-45.638620918000022</c:v>
                </c:pt>
                <c:pt idx="1362">
                  <c:v>-46.112527620900003</c:v>
                </c:pt>
                <c:pt idx="1363">
                  <c:v>-46.445716314300022</c:v>
                </c:pt>
                <c:pt idx="1364">
                  <c:v>-46.688966014200005</c:v>
                </c:pt>
                <c:pt idx="1365">
                  <c:v>-46.768603988500026</c:v>
                </c:pt>
                <c:pt idx="1366">
                  <c:v>-46.785078403299998</c:v>
                </c:pt>
                <c:pt idx="1367">
                  <c:v>-46.646613571199993</c:v>
                </c:pt>
                <c:pt idx="1368">
                  <c:v>-46.424517053399995</c:v>
                </c:pt>
                <c:pt idx="1369">
                  <c:v>-46.046427671599972</c:v>
                </c:pt>
                <c:pt idx="1370">
                  <c:v>-45.581987356999974</c:v>
                </c:pt>
                <c:pt idx="1371">
                  <c:v>-44.960227729399996</c:v>
                </c:pt>
                <c:pt idx="1372">
                  <c:v>-44.251723813299996</c:v>
                </c:pt>
                <c:pt idx="1373">
                  <c:v>-43.463818614600001</c:v>
                </c:pt>
                <c:pt idx="1374">
                  <c:v>-42.733451684500011</c:v>
                </c:pt>
                <c:pt idx="1375">
                  <c:v>-42.265422961000013</c:v>
                </c:pt>
                <c:pt idx="1376">
                  <c:v>-42.382023521099995</c:v>
                </c:pt>
                <c:pt idx="1377">
                  <c:v>-42.983588710999996</c:v>
                </c:pt>
                <c:pt idx="1378">
                  <c:v>-43.770000937700011</c:v>
                </c:pt>
                <c:pt idx="1379">
                  <c:v>-44.243883100999994</c:v>
                </c:pt>
                <c:pt idx="1380">
                  <c:v>-44.2594563906</c:v>
                </c:pt>
                <c:pt idx="1381">
                  <c:v>-43.908842869599994</c:v>
                </c:pt>
                <c:pt idx="1382">
                  <c:v>-43.472313256200003</c:v>
                </c:pt>
                <c:pt idx="1383">
                  <c:v>-43.127050475899999</c:v>
                </c:pt>
                <c:pt idx="1384">
                  <c:v>-43.036447870400004</c:v>
                </c:pt>
                <c:pt idx="1385">
                  <c:v>-43.141146929100003</c:v>
                </c:pt>
                <c:pt idx="1386">
                  <c:v>-43.411223040999992</c:v>
                </c:pt>
                <c:pt idx="1387">
                  <c:v>-43.733338071400013</c:v>
                </c:pt>
                <c:pt idx="1388">
                  <c:v>-43.996280819699997</c:v>
                </c:pt>
                <c:pt idx="1389">
                  <c:v>-44.240361371599995</c:v>
                </c:pt>
                <c:pt idx="1390">
                  <c:v>-44.415133576900011</c:v>
                </c:pt>
                <c:pt idx="1391">
                  <c:v>-44.484551692699995</c:v>
                </c:pt>
                <c:pt idx="1392">
                  <c:v>-44.4357374298</c:v>
                </c:pt>
                <c:pt idx="1393">
                  <c:v>-44.314675831499997</c:v>
                </c:pt>
                <c:pt idx="1394">
                  <c:v>-44.079630168500003</c:v>
                </c:pt>
                <c:pt idx="1395">
                  <c:v>-43.750674935000006</c:v>
                </c:pt>
                <c:pt idx="1396">
                  <c:v>-43.301518728500021</c:v>
                </c:pt>
                <c:pt idx="1397">
                  <c:v>-42.712843380700001</c:v>
                </c:pt>
                <c:pt idx="1398">
                  <c:v>-41.982793648400012</c:v>
                </c:pt>
                <c:pt idx="1399">
                  <c:v>-41.096668924700012</c:v>
                </c:pt>
                <c:pt idx="1400">
                  <c:v>-40.122999835600012</c:v>
                </c:pt>
                <c:pt idx="1401">
                  <c:v>-39.175039779600006</c:v>
                </c:pt>
                <c:pt idx="1402">
                  <c:v>-38.506843893099997</c:v>
                </c:pt>
                <c:pt idx="1403">
                  <c:v>-38.411391233599993</c:v>
                </c:pt>
                <c:pt idx="1404">
                  <c:v>-39.011075838300002</c:v>
                </c:pt>
                <c:pt idx="1405">
                  <c:v>-40.100840413599997</c:v>
                </c:pt>
                <c:pt idx="1406">
                  <c:v>-41.384206610999975</c:v>
                </c:pt>
                <c:pt idx="1407">
                  <c:v>-42.673062349600002</c:v>
                </c:pt>
                <c:pt idx="1408">
                  <c:v>-43.904324698199993</c:v>
                </c:pt>
                <c:pt idx="1409">
                  <c:v>-45.0150195314</c:v>
                </c:pt>
                <c:pt idx="1410">
                  <c:v>-46.022164314400023</c:v>
                </c:pt>
                <c:pt idx="1411">
                  <c:v>-46.847324326900001</c:v>
                </c:pt>
                <c:pt idx="1412">
                  <c:v>-47.608390580500021</c:v>
                </c:pt>
                <c:pt idx="1413">
                  <c:v>-48.081706603699978</c:v>
                </c:pt>
                <c:pt idx="1414">
                  <c:v>-48.359847372699967</c:v>
                </c:pt>
                <c:pt idx="1415">
                  <c:v>-48.390897793499995</c:v>
                </c:pt>
                <c:pt idx="1416">
                  <c:v>-48.295978872300026</c:v>
                </c:pt>
                <c:pt idx="1417">
                  <c:v>-48.171830470799996</c:v>
                </c:pt>
                <c:pt idx="1418">
                  <c:v>-48.012473035500001</c:v>
                </c:pt>
                <c:pt idx="1419">
                  <c:v>-47.906091583999995</c:v>
                </c:pt>
                <c:pt idx="1420">
                  <c:v>-47.763597805000003</c:v>
                </c:pt>
                <c:pt idx="1421">
                  <c:v>-47.592121021100013</c:v>
                </c:pt>
                <c:pt idx="1422">
                  <c:v>-47.365250642300012</c:v>
                </c:pt>
                <c:pt idx="1423">
                  <c:v>-47.078410940600023</c:v>
                </c:pt>
                <c:pt idx="1424">
                  <c:v>-46.699018527700012</c:v>
                </c:pt>
                <c:pt idx="1425">
                  <c:v>-46.268405784100025</c:v>
                </c:pt>
                <c:pt idx="1426">
                  <c:v>-45.734976563199993</c:v>
                </c:pt>
                <c:pt idx="1427">
                  <c:v>-45.115150817500023</c:v>
                </c:pt>
                <c:pt idx="1428">
                  <c:v>-44.373253569599974</c:v>
                </c:pt>
                <c:pt idx="1429">
                  <c:v>-43.460174526700001</c:v>
                </c:pt>
                <c:pt idx="1430">
                  <c:v>-42.423305192700013</c:v>
                </c:pt>
                <c:pt idx="1431">
                  <c:v>-41.222791822900042</c:v>
                </c:pt>
                <c:pt idx="1432">
                  <c:v>-39.919606529299969</c:v>
                </c:pt>
                <c:pt idx="1433">
                  <c:v>-38.588089013099996</c:v>
                </c:pt>
                <c:pt idx="1434">
                  <c:v>-37.437861169499968</c:v>
                </c:pt>
                <c:pt idx="1435">
                  <c:v>-36.821855624299999</c:v>
                </c:pt>
                <c:pt idx="1436">
                  <c:v>-36.978095050699999</c:v>
                </c:pt>
                <c:pt idx="1437">
                  <c:v>-37.827021388799999</c:v>
                </c:pt>
                <c:pt idx="1438">
                  <c:v>-38.990611919400003</c:v>
                </c:pt>
                <c:pt idx="1439">
                  <c:v>-40.226303347800034</c:v>
                </c:pt>
                <c:pt idx="1440">
                  <c:v>-41.344275804900001</c:v>
                </c:pt>
                <c:pt idx="1441">
                  <c:v>-42.321059936900021</c:v>
                </c:pt>
                <c:pt idx="1442">
                  <c:v>-43.141562067599999</c:v>
                </c:pt>
                <c:pt idx="1443">
                  <c:v>-43.812871262699979</c:v>
                </c:pt>
                <c:pt idx="1444">
                  <c:v>-44.337876355399978</c:v>
                </c:pt>
                <c:pt idx="1445">
                  <c:v>-44.7531281734</c:v>
                </c:pt>
                <c:pt idx="1446">
                  <c:v>-45.0678536048</c:v>
                </c:pt>
                <c:pt idx="1447">
                  <c:v>-45.281913431299998</c:v>
                </c:pt>
                <c:pt idx="1448">
                  <c:v>-45.396536572600006</c:v>
                </c:pt>
                <c:pt idx="1449">
                  <c:v>-45.4716839381</c:v>
                </c:pt>
                <c:pt idx="1450">
                  <c:v>-45.460352629900022</c:v>
                </c:pt>
                <c:pt idx="1451">
                  <c:v>-45.361348137600004</c:v>
                </c:pt>
                <c:pt idx="1452">
                  <c:v>-45.157657133199997</c:v>
                </c:pt>
                <c:pt idx="1453">
                  <c:v>-44.8378009965</c:v>
                </c:pt>
                <c:pt idx="1454">
                  <c:v>-44.370985797099998</c:v>
                </c:pt>
                <c:pt idx="1455">
                  <c:v>-43.768773612500034</c:v>
                </c:pt>
                <c:pt idx="1456">
                  <c:v>-43.017521411599972</c:v>
                </c:pt>
                <c:pt idx="1457">
                  <c:v>-42.100447681899979</c:v>
                </c:pt>
                <c:pt idx="1458">
                  <c:v>-41.038164073199994</c:v>
                </c:pt>
                <c:pt idx="1459">
                  <c:v>-39.863820622599995</c:v>
                </c:pt>
                <c:pt idx="1460">
                  <c:v>-38.636097887599995</c:v>
                </c:pt>
                <c:pt idx="1461">
                  <c:v>-37.513124354999995</c:v>
                </c:pt>
                <c:pt idx="1462">
                  <c:v>-36.7554037584</c:v>
                </c:pt>
                <c:pt idx="1463">
                  <c:v>-36.644338333700013</c:v>
                </c:pt>
                <c:pt idx="1464">
                  <c:v>-37.264317163500003</c:v>
                </c:pt>
                <c:pt idx="1465">
                  <c:v>-38.396823202200004</c:v>
                </c:pt>
                <c:pt idx="1466">
                  <c:v>-39.727756421300001</c:v>
                </c:pt>
                <c:pt idx="1467">
                  <c:v>-41.062460020500012</c:v>
                </c:pt>
                <c:pt idx="1468">
                  <c:v>-42.278084157699979</c:v>
                </c:pt>
                <c:pt idx="1469">
                  <c:v>-43.340728798100002</c:v>
                </c:pt>
                <c:pt idx="1470">
                  <c:v>-44.194168388500024</c:v>
                </c:pt>
                <c:pt idx="1471">
                  <c:v>-44.877649643299968</c:v>
                </c:pt>
                <c:pt idx="1472">
                  <c:v>-45.377251598099996</c:v>
                </c:pt>
                <c:pt idx="1473">
                  <c:v>-45.711938059599994</c:v>
                </c:pt>
                <c:pt idx="1474">
                  <c:v>-45.916615275199995</c:v>
                </c:pt>
                <c:pt idx="1475">
                  <c:v>-45.977648345599995</c:v>
                </c:pt>
                <c:pt idx="1476">
                  <c:v>-45.984523064099996</c:v>
                </c:pt>
                <c:pt idx="1477">
                  <c:v>-45.859315972300003</c:v>
                </c:pt>
                <c:pt idx="1478">
                  <c:v>-45.729720764600003</c:v>
                </c:pt>
                <c:pt idx="1479">
                  <c:v>-45.578252134400024</c:v>
                </c:pt>
                <c:pt idx="1480">
                  <c:v>-45.373414366900001</c:v>
                </c:pt>
                <c:pt idx="1481">
                  <c:v>-45.080864963199971</c:v>
                </c:pt>
                <c:pt idx="1482">
                  <c:v>-44.785030928800026</c:v>
                </c:pt>
                <c:pt idx="1483">
                  <c:v>-44.436260875999999</c:v>
                </c:pt>
                <c:pt idx="1484">
                  <c:v>-43.988354023299998</c:v>
                </c:pt>
                <c:pt idx="1485">
                  <c:v>-43.477538514100011</c:v>
                </c:pt>
                <c:pt idx="1486">
                  <c:v>-42.890654906000002</c:v>
                </c:pt>
                <c:pt idx="1487">
                  <c:v>-42.165102908100046</c:v>
                </c:pt>
                <c:pt idx="1488">
                  <c:v>-41.362821702399998</c:v>
                </c:pt>
                <c:pt idx="1489">
                  <c:v>-40.437622697099997</c:v>
                </c:pt>
                <c:pt idx="1490">
                  <c:v>-39.430728371900003</c:v>
                </c:pt>
                <c:pt idx="1491">
                  <c:v>-38.292937145600021</c:v>
                </c:pt>
                <c:pt idx="1492">
                  <c:v>-37.082247649499998</c:v>
                </c:pt>
                <c:pt idx="1493">
                  <c:v>-35.840401965599973</c:v>
                </c:pt>
                <c:pt idx="1494">
                  <c:v>-34.687198760200005</c:v>
                </c:pt>
                <c:pt idx="1495">
                  <c:v>-33.856239809899996</c:v>
                </c:pt>
                <c:pt idx="1496">
                  <c:v>-33.582812592100012</c:v>
                </c:pt>
                <c:pt idx="1497">
                  <c:v>-33.920827165199974</c:v>
                </c:pt>
                <c:pt idx="1498">
                  <c:v>-34.697259432400003</c:v>
                </c:pt>
                <c:pt idx="1499">
                  <c:v>-35.632908063200006</c:v>
                </c:pt>
                <c:pt idx="1500">
                  <c:v>-36.547857992599994</c:v>
                </c:pt>
                <c:pt idx="1501">
                  <c:v>-37.378313112800022</c:v>
                </c:pt>
                <c:pt idx="1502">
                  <c:v>-38.062708983800022</c:v>
                </c:pt>
                <c:pt idx="1503">
                  <c:v>-38.651697143299977</c:v>
                </c:pt>
                <c:pt idx="1504">
                  <c:v>-39.104181832900011</c:v>
                </c:pt>
                <c:pt idx="1505">
                  <c:v>-39.481011998299998</c:v>
                </c:pt>
                <c:pt idx="1506">
                  <c:v>-39.771927275799996</c:v>
                </c:pt>
                <c:pt idx="1507">
                  <c:v>-39.973069057699959</c:v>
                </c:pt>
                <c:pt idx="1508">
                  <c:v>-40.100364636100011</c:v>
                </c:pt>
                <c:pt idx="1509">
                  <c:v>-40.121887930500002</c:v>
                </c:pt>
                <c:pt idx="1510">
                  <c:v>-40.059629268499997</c:v>
                </c:pt>
                <c:pt idx="1511">
                  <c:v>-39.875548480199996</c:v>
                </c:pt>
                <c:pt idx="1512">
                  <c:v>-39.559444589299957</c:v>
                </c:pt>
                <c:pt idx="1513">
                  <c:v>-39.126084695299994</c:v>
                </c:pt>
                <c:pt idx="1514">
                  <c:v>-38.564584961599998</c:v>
                </c:pt>
                <c:pt idx="1515">
                  <c:v>-37.858443176299978</c:v>
                </c:pt>
                <c:pt idx="1516">
                  <c:v>-37.044771422899998</c:v>
                </c:pt>
                <c:pt idx="1517">
                  <c:v>-36.108889515099996</c:v>
                </c:pt>
                <c:pt idx="1518">
                  <c:v>-35.082443282699998</c:v>
                </c:pt>
                <c:pt idx="1519">
                  <c:v>-34.006678089799998</c:v>
                </c:pt>
                <c:pt idx="1520">
                  <c:v>-32.9887747159</c:v>
                </c:pt>
                <c:pt idx="1521">
                  <c:v>-32.189147842400011</c:v>
                </c:pt>
                <c:pt idx="1522">
                  <c:v>-31.8507919487</c:v>
                </c:pt>
                <c:pt idx="1523">
                  <c:v>-32.110870313100001</c:v>
                </c:pt>
                <c:pt idx="1524">
                  <c:v>-32.880058725699996</c:v>
                </c:pt>
                <c:pt idx="1525">
                  <c:v>-33.923267199399994</c:v>
                </c:pt>
                <c:pt idx="1526">
                  <c:v>-35.009854074699994</c:v>
                </c:pt>
                <c:pt idx="1527">
                  <c:v>-36.030835339300012</c:v>
                </c:pt>
                <c:pt idx="1528">
                  <c:v>-36.931110636800021</c:v>
                </c:pt>
                <c:pt idx="1529">
                  <c:v>-37.690008976700021</c:v>
                </c:pt>
                <c:pt idx="1530">
                  <c:v>-38.326110355400012</c:v>
                </c:pt>
                <c:pt idx="1531">
                  <c:v>-38.837253830200005</c:v>
                </c:pt>
                <c:pt idx="1532">
                  <c:v>-39.254350820800013</c:v>
                </c:pt>
                <c:pt idx="1533">
                  <c:v>-39.6004760139</c:v>
                </c:pt>
                <c:pt idx="1534">
                  <c:v>-39.861290433199997</c:v>
                </c:pt>
                <c:pt idx="1535">
                  <c:v>-40.049317784300001</c:v>
                </c:pt>
                <c:pt idx="1536">
                  <c:v>-40.1930745501</c:v>
                </c:pt>
                <c:pt idx="1537">
                  <c:v>-40.257447754999973</c:v>
                </c:pt>
                <c:pt idx="1538">
                  <c:v>-40.246822593699996</c:v>
                </c:pt>
                <c:pt idx="1539">
                  <c:v>-40.164752137900024</c:v>
                </c:pt>
                <c:pt idx="1540">
                  <c:v>-40.019703263000004</c:v>
                </c:pt>
                <c:pt idx="1541">
                  <c:v>-39.788352900800042</c:v>
                </c:pt>
                <c:pt idx="1542">
                  <c:v>-39.445838155699995</c:v>
                </c:pt>
                <c:pt idx="1543">
                  <c:v>-39.024229117899999</c:v>
                </c:pt>
                <c:pt idx="1544">
                  <c:v>-38.473740465699969</c:v>
                </c:pt>
                <c:pt idx="1545">
                  <c:v>-37.811815444399997</c:v>
                </c:pt>
                <c:pt idx="1546">
                  <c:v>-37.044039511699978</c:v>
                </c:pt>
                <c:pt idx="1547">
                  <c:v>-36.1743270479</c:v>
                </c:pt>
                <c:pt idx="1548">
                  <c:v>-35.217647122499997</c:v>
                </c:pt>
                <c:pt idx="1549">
                  <c:v>-34.161248563199997</c:v>
                </c:pt>
                <c:pt idx="1550">
                  <c:v>-33.036881369499994</c:v>
                </c:pt>
                <c:pt idx="1551">
                  <c:v>-31.902659456399984</c:v>
                </c:pt>
                <c:pt idx="1552">
                  <c:v>-30.861404177400001</c:v>
                </c:pt>
                <c:pt idx="1553">
                  <c:v>-30.07268580649999</c:v>
                </c:pt>
                <c:pt idx="1554">
                  <c:v>-29.686577785699999</c:v>
                </c:pt>
                <c:pt idx="1555">
                  <c:v>-29.742603811799977</c:v>
                </c:pt>
                <c:pt idx="1556">
                  <c:v>-30.148526887099983</c:v>
                </c:pt>
                <c:pt idx="1557">
                  <c:v>-30.730806539699991</c:v>
                </c:pt>
                <c:pt idx="1558">
                  <c:v>-31.36686730840001</c:v>
                </c:pt>
                <c:pt idx="1559">
                  <c:v>-31.990764219199985</c:v>
                </c:pt>
                <c:pt idx="1560">
                  <c:v>-32.535836789800001</c:v>
                </c:pt>
                <c:pt idx="1561">
                  <c:v>-32.998728777100013</c:v>
                </c:pt>
                <c:pt idx="1562">
                  <c:v>-33.369237362699998</c:v>
                </c:pt>
                <c:pt idx="1563">
                  <c:v>-33.622690476600006</c:v>
                </c:pt>
                <c:pt idx="1564">
                  <c:v>-33.771170785800003</c:v>
                </c:pt>
                <c:pt idx="1565">
                  <c:v>-33.788958677300002</c:v>
                </c:pt>
                <c:pt idx="1566">
                  <c:v>-33.690268087500002</c:v>
                </c:pt>
                <c:pt idx="1567">
                  <c:v>-33.494085862299997</c:v>
                </c:pt>
                <c:pt idx="1568">
                  <c:v>-33.2031618002</c:v>
                </c:pt>
                <c:pt idx="1569">
                  <c:v>-32.872447193999996</c:v>
                </c:pt>
                <c:pt idx="1570">
                  <c:v>-32.539254811199996</c:v>
                </c:pt>
                <c:pt idx="1571">
                  <c:v>-32.260292930200023</c:v>
                </c:pt>
                <c:pt idx="1572">
                  <c:v>-32.096368305100022</c:v>
                </c:pt>
                <c:pt idx="1573">
                  <c:v>-32.065361557799996</c:v>
                </c:pt>
                <c:pt idx="1574">
                  <c:v>-32.169831176000002</c:v>
                </c:pt>
                <c:pt idx="1575">
                  <c:v>-32.368236774300001</c:v>
                </c:pt>
                <c:pt idx="1576">
                  <c:v>-32.604143409099997</c:v>
                </c:pt>
                <c:pt idx="1577">
                  <c:v>-32.860210096100012</c:v>
                </c:pt>
                <c:pt idx="1578">
                  <c:v>-33.135532781500025</c:v>
                </c:pt>
                <c:pt idx="1579">
                  <c:v>-33.418850726400002</c:v>
                </c:pt>
                <c:pt idx="1580">
                  <c:v>-33.704970704400012</c:v>
                </c:pt>
                <c:pt idx="1581">
                  <c:v>-33.962491329800002</c:v>
                </c:pt>
                <c:pt idx="1582">
                  <c:v>-34.216238090700003</c:v>
                </c:pt>
                <c:pt idx="1583">
                  <c:v>-34.489547725499996</c:v>
                </c:pt>
                <c:pt idx="1584">
                  <c:v>-34.874949816799997</c:v>
                </c:pt>
                <c:pt idx="1585">
                  <c:v>-35.480033185400004</c:v>
                </c:pt>
                <c:pt idx="1586">
                  <c:v>-36.386059764999999</c:v>
                </c:pt>
                <c:pt idx="1587">
                  <c:v>-37.568027163099998</c:v>
                </c:pt>
                <c:pt idx="1588">
                  <c:v>-38.912255994000013</c:v>
                </c:pt>
                <c:pt idx="1589">
                  <c:v>-40.267453913100013</c:v>
                </c:pt>
                <c:pt idx="1590">
                  <c:v>-41.461834031399995</c:v>
                </c:pt>
                <c:pt idx="1591">
                  <c:v>-42.401800677499978</c:v>
                </c:pt>
                <c:pt idx="1592">
                  <c:v>-43.051331356199995</c:v>
                </c:pt>
                <c:pt idx="1593">
                  <c:v>-43.395727425499999</c:v>
                </c:pt>
                <c:pt idx="1594">
                  <c:v>-43.510177211000006</c:v>
                </c:pt>
                <c:pt idx="1595">
                  <c:v>-43.415191447299996</c:v>
                </c:pt>
                <c:pt idx="1596">
                  <c:v>-43.135204589499999</c:v>
                </c:pt>
                <c:pt idx="1597">
                  <c:v>-42.725680369700001</c:v>
                </c:pt>
                <c:pt idx="1598">
                  <c:v>-42.217491918299999</c:v>
                </c:pt>
                <c:pt idx="1599">
                  <c:v>-41.591995229800013</c:v>
                </c:pt>
                <c:pt idx="1600">
                  <c:v>-40.891506258199996</c:v>
                </c:pt>
              </c:numCache>
            </c:numRef>
          </c:yVal>
          <c:smooth val="1"/>
        </c:ser>
        <c:ser>
          <c:idx val="1"/>
          <c:order val="1"/>
          <c:tx>
            <c:v>518-519 Dipole (13m)</c:v>
          </c:tx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'518-519'!$A$4:$A$1604</c:f>
              <c:numCache>
                <c:formatCode>0.00</c:formatCode>
                <c:ptCount val="1601"/>
                <c:pt idx="0">
                  <c:v>1.45</c:v>
                </c:pt>
                <c:pt idx="1">
                  <c:v>1.4501562499999998</c:v>
                </c:pt>
                <c:pt idx="2">
                  <c:v>1.4503124999999999</c:v>
                </c:pt>
                <c:pt idx="3">
                  <c:v>1.4504687499999998</c:v>
                </c:pt>
                <c:pt idx="4">
                  <c:v>1.4506249999999994</c:v>
                </c:pt>
                <c:pt idx="5">
                  <c:v>1.4507812499999992</c:v>
                </c:pt>
                <c:pt idx="6">
                  <c:v>1.4509375</c:v>
                </c:pt>
                <c:pt idx="7">
                  <c:v>1.4510937499999992</c:v>
                </c:pt>
                <c:pt idx="8">
                  <c:v>1.4512499999999993</c:v>
                </c:pt>
                <c:pt idx="9">
                  <c:v>1.4514062499999989</c:v>
                </c:pt>
                <c:pt idx="10">
                  <c:v>1.4515624999999994</c:v>
                </c:pt>
                <c:pt idx="11">
                  <c:v>1.4517187499999993</c:v>
                </c:pt>
                <c:pt idx="12">
                  <c:v>1.4518749999999994</c:v>
                </c:pt>
                <c:pt idx="13">
                  <c:v>1.4520312499999992</c:v>
                </c:pt>
                <c:pt idx="14">
                  <c:v>1.4521875000000006</c:v>
                </c:pt>
                <c:pt idx="15">
                  <c:v>1.4523437499999998</c:v>
                </c:pt>
                <c:pt idx="16">
                  <c:v>1.4524999999999992</c:v>
                </c:pt>
                <c:pt idx="17">
                  <c:v>1.4526562499999998</c:v>
                </c:pt>
                <c:pt idx="18">
                  <c:v>1.4528125000000001</c:v>
                </c:pt>
                <c:pt idx="19">
                  <c:v>1.4529687499999993</c:v>
                </c:pt>
                <c:pt idx="20">
                  <c:v>1.4531249999999993</c:v>
                </c:pt>
                <c:pt idx="21">
                  <c:v>1.4532812499999992</c:v>
                </c:pt>
                <c:pt idx="22">
                  <c:v>1.4534374999999993</c:v>
                </c:pt>
                <c:pt idx="23">
                  <c:v>1.4535937499999991</c:v>
                </c:pt>
                <c:pt idx="24">
                  <c:v>1.4537499999999994</c:v>
                </c:pt>
                <c:pt idx="25">
                  <c:v>1.4539062499999986</c:v>
                </c:pt>
                <c:pt idx="26">
                  <c:v>1.4540625</c:v>
                </c:pt>
                <c:pt idx="27">
                  <c:v>1.4542187499999999</c:v>
                </c:pt>
                <c:pt idx="28">
                  <c:v>1.454375</c:v>
                </c:pt>
                <c:pt idx="29">
                  <c:v>1.4545312499999992</c:v>
                </c:pt>
                <c:pt idx="30">
                  <c:v>1.4546874999999999</c:v>
                </c:pt>
                <c:pt idx="31">
                  <c:v>1.4548437499999998</c:v>
                </c:pt>
                <c:pt idx="32">
                  <c:v>1.4549999999999994</c:v>
                </c:pt>
                <c:pt idx="33">
                  <c:v>1.4551562499999993</c:v>
                </c:pt>
                <c:pt idx="34">
                  <c:v>1.4553125</c:v>
                </c:pt>
                <c:pt idx="35">
                  <c:v>1.4554687499999992</c:v>
                </c:pt>
                <c:pt idx="36">
                  <c:v>1.4556249999999986</c:v>
                </c:pt>
                <c:pt idx="37">
                  <c:v>1.4557812499999991</c:v>
                </c:pt>
                <c:pt idx="38">
                  <c:v>1.4559374999999994</c:v>
                </c:pt>
                <c:pt idx="39">
                  <c:v>1.4560937499999993</c:v>
                </c:pt>
                <c:pt idx="40">
                  <c:v>1.45625</c:v>
                </c:pt>
                <c:pt idx="41">
                  <c:v>1.4564062499999992</c:v>
                </c:pt>
                <c:pt idx="42">
                  <c:v>1.4565625</c:v>
                </c:pt>
                <c:pt idx="43">
                  <c:v>1.4567187499999998</c:v>
                </c:pt>
                <c:pt idx="44">
                  <c:v>1.4568749999999993</c:v>
                </c:pt>
                <c:pt idx="45">
                  <c:v>1.4570312499999989</c:v>
                </c:pt>
                <c:pt idx="46">
                  <c:v>1.4571875000000001</c:v>
                </c:pt>
                <c:pt idx="47">
                  <c:v>1.4573437499999993</c:v>
                </c:pt>
                <c:pt idx="48">
                  <c:v>1.4574999999999994</c:v>
                </c:pt>
                <c:pt idx="49">
                  <c:v>1.4576562499999992</c:v>
                </c:pt>
                <c:pt idx="50">
                  <c:v>1.4578125</c:v>
                </c:pt>
                <c:pt idx="51">
                  <c:v>1.4579687499999991</c:v>
                </c:pt>
                <c:pt idx="52">
                  <c:v>1.4581249999999992</c:v>
                </c:pt>
                <c:pt idx="53">
                  <c:v>1.4582812499999998</c:v>
                </c:pt>
                <c:pt idx="54">
                  <c:v>1.4584375000000001</c:v>
                </c:pt>
                <c:pt idx="55">
                  <c:v>1.4585937499999992</c:v>
                </c:pt>
                <c:pt idx="56">
                  <c:v>1.45875</c:v>
                </c:pt>
                <c:pt idx="57">
                  <c:v>1.4589062499999992</c:v>
                </c:pt>
                <c:pt idx="58">
                  <c:v>1.4590624999999993</c:v>
                </c:pt>
                <c:pt idx="59">
                  <c:v>1.4592187499999998</c:v>
                </c:pt>
                <c:pt idx="60">
                  <c:v>1.4593749999999994</c:v>
                </c:pt>
                <c:pt idx="61">
                  <c:v>1.4595312499999986</c:v>
                </c:pt>
                <c:pt idx="62">
                  <c:v>1.4596875</c:v>
                </c:pt>
                <c:pt idx="63">
                  <c:v>1.4598437499999992</c:v>
                </c:pt>
                <c:pt idx="64">
                  <c:v>1.46</c:v>
                </c:pt>
                <c:pt idx="65">
                  <c:v>1.4601562499999998</c:v>
                </c:pt>
                <c:pt idx="66">
                  <c:v>1.4603124999999999</c:v>
                </c:pt>
                <c:pt idx="67">
                  <c:v>1.4604687499999998</c:v>
                </c:pt>
                <c:pt idx="68">
                  <c:v>1.4606249999999994</c:v>
                </c:pt>
                <c:pt idx="69">
                  <c:v>1.4607812499999993</c:v>
                </c:pt>
                <c:pt idx="70">
                  <c:v>1.4609375</c:v>
                </c:pt>
                <c:pt idx="71">
                  <c:v>1.4610937499999992</c:v>
                </c:pt>
                <c:pt idx="72">
                  <c:v>1.4612499999999993</c:v>
                </c:pt>
                <c:pt idx="73">
                  <c:v>1.4614062499999991</c:v>
                </c:pt>
                <c:pt idx="74">
                  <c:v>1.4615624999999994</c:v>
                </c:pt>
                <c:pt idx="75">
                  <c:v>1.4617187499999993</c:v>
                </c:pt>
                <c:pt idx="76">
                  <c:v>1.4618749999999994</c:v>
                </c:pt>
                <c:pt idx="77">
                  <c:v>1.4620312499999992</c:v>
                </c:pt>
                <c:pt idx="78">
                  <c:v>1.4621875000000006</c:v>
                </c:pt>
                <c:pt idx="79">
                  <c:v>1.4623437499999998</c:v>
                </c:pt>
                <c:pt idx="80">
                  <c:v>1.4624999999999992</c:v>
                </c:pt>
                <c:pt idx="81">
                  <c:v>1.4626562499999998</c:v>
                </c:pt>
                <c:pt idx="82">
                  <c:v>1.4628125000000001</c:v>
                </c:pt>
                <c:pt idx="83">
                  <c:v>1.4629687499999993</c:v>
                </c:pt>
                <c:pt idx="84">
                  <c:v>1.4631249999999993</c:v>
                </c:pt>
                <c:pt idx="85">
                  <c:v>1.4632812499999992</c:v>
                </c:pt>
                <c:pt idx="86">
                  <c:v>1.4634374999999993</c:v>
                </c:pt>
                <c:pt idx="87">
                  <c:v>1.4635937499999991</c:v>
                </c:pt>
                <c:pt idx="88">
                  <c:v>1.4637499999999994</c:v>
                </c:pt>
                <c:pt idx="89">
                  <c:v>1.4639062499999986</c:v>
                </c:pt>
                <c:pt idx="90">
                  <c:v>1.4640625</c:v>
                </c:pt>
                <c:pt idx="91">
                  <c:v>1.4642187499999999</c:v>
                </c:pt>
                <c:pt idx="92">
                  <c:v>1.464375</c:v>
                </c:pt>
                <c:pt idx="93">
                  <c:v>1.4645312499999992</c:v>
                </c:pt>
                <c:pt idx="94">
                  <c:v>1.4646874999999999</c:v>
                </c:pt>
                <c:pt idx="95">
                  <c:v>1.4648437499999998</c:v>
                </c:pt>
                <c:pt idx="96">
                  <c:v>1.4649999999999994</c:v>
                </c:pt>
                <c:pt idx="97">
                  <c:v>1.4651562499999993</c:v>
                </c:pt>
                <c:pt idx="98">
                  <c:v>1.4653125</c:v>
                </c:pt>
                <c:pt idx="99">
                  <c:v>1.4654687499999992</c:v>
                </c:pt>
                <c:pt idx="100">
                  <c:v>1.4656249999999988</c:v>
                </c:pt>
                <c:pt idx="101">
                  <c:v>1.4657812499999991</c:v>
                </c:pt>
                <c:pt idx="102">
                  <c:v>1.4659374999999992</c:v>
                </c:pt>
                <c:pt idx="103">
                  <c:v>1.4660937499999998</c:v>
                </c:pt>
                <c:pt idx="104">
                  <c:v>1.4662500000000001</c:v>
                </c:pt>
                <c:pt idx="105">
                  <c:v>1.4664062499999992</c:v>
                </c:pt>
                <c:pt idx="106">
                  <c:v>1.4665625</c:v>
                </c:pt>
                <c:pt idx="107">
                  <c:v>1.4667187499999998</c:v>
                </c:pt>
                <c:pt idx="108">
                  <c:v>1.4668749999999993</c:v>
                </c:pt>
                <c:pt idx="109">
                  <c:v>1.4670312499999989</c:v>
                </c:pt>
                <c:pt idx="110">
                  <c:v>1.4671875000000001</c:v>
                </c:pt>
                <c:pt idx="111">
                  <c:v>1.4673437499999993</c:v>
                </c:pt>
                <c:pt idx="112">
                  <c:v>1.4674999999999994</c:v>
                </c:pt>
                <c:pt idx="113">
                  <c:v>1.4676562499999992</c:v>
                </c:pt>
                <c:pt idx="114">
                  <c:v>1.4678125</c:v>
                </c:pt>
                <c:pt idx="115">
                  <c:v>1.4679687499999992</c:v>
                </c:pt>
                <c:pt idx="116">
                  <c:v>1.4681249999999992</c:v>
                </c:pt>
                <c:pt idx="117">
                  <c:v>1.4682812499999998</c:v>
                </c:pt>
                <c:pt idx="118">
                  <c:v>1.4684375000000001</c:v>
                </c:pt>
                <c:pt idx="119">
                  <c:v>1.4685937499999993</c:v>
                </c:pt>
                <c:pt idx="120">
                  <c:v>1.46875</c:v>
                </c:pt>
                <c:pt idx="121">
                  <c:v>1.4689062499999992</c:v>
                </c:pt>
                <c:pt idx="122">
                  <c:v>1.4690624999999993</c:v>
                </c:pt>
                <c:pt idx="123">
                  <c:v>1.4692187499999998</c:v>
                </c:pt>
                <c:pt idx="124">
                  <c:v>1.4693749999999994</c:v>
                </c:pt>
                <c:pt idx="125">
                  <c:v>1.4695312499999986</c:v>
                </c:pt>
                <c:pt idx="126">
                  <c:v>1.4696875</c:v>
                </c:pt>
                <c:pt idx="127">
                  <c:v>1.4698437499999992</c:v>
                </c:pt>
                <c:pt idx="128">
                  <c:v>1.47</c:v>
                </c:pt>
                <c:pt idx="129">
                  <c:v>1.4701562499999998</c:v>
                </c:pt>
                <c:pt idx="130">
                  <c:v>1.4703124999999999</c:v>
                </c:pt>
                <c:pt idx="131">
                  <c:v>1.4704687499999998</c:v>
                </c:pt>
                <c:pt idx="132">
                  <c:v>1.4706249999999994</c:v>
                </c:pt>
                <c:pt idx="133">
                  <c:v>1.4707812499999993</c:v>
                </c:pt>
                <c:pt idx="134">
                  <c:v>1.4709375</c:v>
                </c:pt>
                <c:pt idx="135">
                  <c:v>1.4710937499999992</c:v>
                </c:pt>
                <c:pt idx="136">
                  <c:v>1.4712499999999993</c:v>
                </c:pt>
                <c:pt idx="137">
                  <c:v>1.4714062499999991</c:v>
                </c:pt>
                <c:pt idx="138">
                  <c:v>1.4715624999999994</c:v>
                </c:pt>
                <c:pt idx="139">
                  <c:v>1.4717187499999993</c:v>
                </c:pt>
                <c:pt idx="140">
                  <c:v>1.4718749999999994</c:v>
                </c:pt>
                <c:pt idx="141">
                  <c:v>1.4720312499999992</c:v>
                </c:pt>
                <c:pt idx="142">
                  <c:v>1.4721875000000006</c:v>
                </c:pt>
                <c:pt idx="143">
                  <c:v>1.4723437499999998</c:v>
                </c:pt>
                <c:pt idx="144">
                  <c:v>1.4724999999999993</c:v>
                </c:pt>
                <c:pt idx="145">
                  <c:v>1.4726562499999998</c:v>
                </c:pt>
                <c:pt idx="146">
                  <c:v>1.4728125000000001</c:v>
                </c:pt>
                <c:pt idx="147">
                  <c:v>1.4729687499999993</c:v>
                </c:pt>
                <c:pt idx="148">
                  <c:v>1.4731249999999994</c:v>
                </c:pt>
                <c:pt idx="149">
                  <c:v>1.4732812499999992</c:v>
                </c:pt>
                <c:pt idx="150">
                  <c:v>1.4734375</c:v>
                </c:pt>
                <c:pt idx="151">
                  <c:v>1.4735937499999991</c:v>
                </c:pt>
                <c:pt idx="152">
                  <c:v>1.4737499999999992</c:v>
                </c:pt>
                <c:pt idx="153">
                  <c:v>1.4739062499999986</c:v>
                </c:pt>
                <c:pt idx="154">
                  <c:v>1.4740625000000001</c:v>
                </c:pt>
                <c:pt idx="155">
                  <c:v>1.4742187499999999</c:v>
                </c:pt>
                <c:pt idx="156">
                  <c:v>1.474375</c:v>
                </c:pt>
                <c:pt idx="157">
                  <c:v>1.4745312499999992</c:v>
                </c:pt>
                <c:pt idx="158">
                  <c:v>1.4746874999999999</c:v>
                </c:pt>
                <c:pt idx="159">
                  <c:v>1.4748437499999998</c:v>
                </c:pt>
                <c:pt idx="160">
                  <c:v>1.4749999999999994</c:v>
                </c:pt>
                <c:pt idx="161">
                  <c:v>1.4751562499999993</c:v>
                </c:pt>
                <c:pt idx="162">
                  <c:v>1.4753125</c:v>
                </c:pt>
                <c:pt idx="163">
                  <c:v>1.4754687499999992</c:v>
                </c:pt>
                <c:pt idx="164">
                  <c:v>1.4756249999999989</c:v>
                </c:pt>
                <c:pt idx="165">
                  <c:v>1.4757812499999992</c:v>
                </c:pt>
                <c:pt idx="166">
                  <c:v>1.4759374999999992</c:v>
                </c:pt>
                <c:pt idx="167">
                  <c:v>1.4760937499999998</c:v>
                </c:pt>
                <c:pt idx="168">
                  <c:v>1.4762500000000001</c:v>
                </c:pt>
                <c:pt idx="169">
                  <c:v>1.4764062499999993</c:v>
                </c:pt>
                <c:pt idx="170">
                  <c:v>1.4765625</c:v>
                </c:pt>
                <c:pt idx="171">
                  <c:v>1.4767187499999999</c:v>
                </c:pt>
                <c:pt idx="172">
                  <c:v>1.4768749999999993</c:v>
                </c:pt>
                <c:pt idx="173">
                  <c:v>1.4770312499999991</c:v>
                </c:pt>
                <c:pt idx="174">
                  <c:v>1.4771875000000001</c:v>
                </c:pt>
                <c:pt idx="175">
                  <c:v>1.4773437499999993</c:v>
                </c:pt>
                <c:pt idx="176">
                  <c:v>1.4774999999999994</c:v>
                </c:pt>
                <c:pt idx="177">
                  <c:v>1.4776562499999992</c:v>
                </c:pt>
                <c:pt idx="178">
                  <c:v>1.4778125</c:v>
                </c:pt>
                <c:pt idx="179">
                  <c:v>1.4779687499999992</c:v>
                </c:pt>
                <c:pt idx="180">
                  <c:v>1.4781249999999992</c:v>
                </c:pt>
                <c:pt idx="181">
                  <c:v>1.4782812499999998</c:v>
                </c:pt>
                <c:pt idx="182">
                  <c:v>1.4784375000000001</c:v>
                </c:pt>
                <c:pt idx="183">
                  <c:v>1.4785937499999993</c:v>
                </c:pt>
                <c:pt idx="184">
                  <c:v>1.47875</c:v>
                </c:pt>
                <c:pt idx="185">
                  <c:v>1.4789062499999992</c:v>
                </c:pt>
                <c:pt idx="186">
                  <c:v>1.4790624999999993</c:v>
                </c:pt>
                <c:pt idx="187">
                  <c:v>1.4792187499999998</c:v>
                </c:pt>
                <c:pt idx="188">
                  <c:v>1.4793749999999994</c:v>
                </c:pt>
                <c:pt idx="189">
                  <c:v>1.4795312499999986</c:v>
                </c:pt>
                <c:pt idx="190">
                  <c:v>1.4796875</c:v>
                </c:pt>
                <c:pt idx="191">
                  <c:v>1.4798437499999992</c:v>
                </c:pt>
                <c:pt idx="192">
                  <c:v>1.48</c:v>
                </c:pt>
                <c:pt idx="193">
                  <c:v>1.4801562499999998</c:v>
                </c:pt>
                <c:pt idx="194">
                  <c:v>1.4803124999999999</c:v>
                </c:pt>
                <c:pt idx="195">
                  <c:v>1.4804687499999998</c:v>
                </c:pt>
                <c:pt idx="196">
                  <c:v>1.4806249999999994</c:v>
                </c:pt>
                <c:pt idx="197">
                  <c:v>1.4807812499999993</c:v>
                </c:pt>
                <c:pt idx="198">
                  <c:v>1.4809375</c:v>
                </c:pt>
                <c:pt idx="199">
                  <c:v>1.4810937499999992</c:v>
                </c:pt>
                <c:pt idx="200">
                  <c:v>1.48125</c:v>
                </c:pt>
                <c:pt idx="201">
                  <c:v>1.4814062499999991</c:v>
                </c:pt>
                <c:pt idx="202">
                  <c:v>1.4815624999999992</c:v>
                </c:pt>
                <c:pt idx="203">
                  <c:v>1.4817187499999998</c:v>
                </c:pt>
                <c:pt idx="204">
                  <c:v>1.4818749999999994</c:v>
                </c:pt>
                <c:pt idx="205">
                  <c:v>1.4820312499999992</c:v>
                </c:pt>
                <c:pt idx="206">
                  <c:v>1.4821875000000007</c:v>
                </c:pt>
                <c:pt idx="207">
                  <c:v>1.4823437499999998</c:v>
                </c:pt>
                <c:pt idx="208">
                  <c:v>1.4824999999999993</c:v>
                </c:pt>
                <c:pt idx="209">
                  <c:v>1.4826562499999998</c:v>
                </c:pt>
                <c:pt idx="210">
                  <c:v>1.4828125000000001</c:v>
                </c:pt>
                <c:pt idx="211">
                  <c:v>1.4829687499999993</c:v>
                </c:pt>
                <c:pt idx="212">
                  <c:v>1.4831249999999994</c:v>
                </c:pt>
                <c:pt idx="213">
                  <c:v>1.4832812499999992</c:v>
                </c:pt>
                <c:pt idx="214">
                  <c:v>1.4834375</c:v>
                </c:pt>
                <c:pt idx="215">
                  <c:v>1.4835937499999992</c:v>
                </c:pt>
                <c:pt idx="216">
                  <c:v>1.4837499999999992</c:v>
                </c:pt>
                <c:pt idx="217">
                  <c:v>1.4839062499999986</c:v>
                </c:pt>
                <c:pt idx="218">
                  <c:v>1.4840625000000001</c:v>
                </c:pt>
                <c:pt idx="219">
                  <c:v>1.4842187499999999</c:v>
                </c:pt>
                <c:pt idx="220">
                  <c:v>1.484375</c:v>
                </c:pt>
                <c:pt idx="221">
                  <c:v>1.4845312499999992</c:v>
                </c:pt>
                <c:pt idx="222">
                  <c:v>1.4846874999999999</c:v>
                </c:pt>
                <c:pt idx="223">
                  <c:v>1.4848437499999998</c:v>
                </c:pt>
                <c:pt idx="224">
                  <c:v>1.4849999999999994</c:v>
                </c:pt>
                <c:pt idx="225">
                  <c:v>1.4851562499999993</c:v>
                </c:pt>
                <c:pt idx="226">
                  <c:v>1.4853125</c:v>
                </c:pt>
                <c:pt idx="227">
                  <c:v>1.4854687499999992</c:v>
                </c:pt>
                <c:pt idx="228">
                  <c:v>1.4856249999999991</c:v>
                </c:pt>
                <c:pt idx="229">
                  <c:v>1.4857812499999992</c:v>
                </c:pt>
                <c:pt idx="230">
                  <c:v>1.4859374999999992</c:v>
                </c:pt>
                <c:pt idx="231">
                  <c:v>1.4860937499999998</c:v>
                </c:pt>
                <c:pt idx="232">
                  <c:v>1.4862500000000001</c:v>
                </c:pt>
                <c:pt idx="233">
                  <c:v>1.4864062499999993</c:v>
                </c:pt>
                <c:pt idx="234">
                  <c:v>1.4865625</c:v>
                </c:pt>
                <c:pt idx="235">
                  <c:v>1.4867187499999999</c:v>
                </c:pt>
                <c:pt idx="236">
                  <c:v>1.4868749999999993</c:v>
                </c:pt>
                <c:pt idx="237">
                  <c:v>1.4870312499999991</c:v>
                </c:pt>
                <c:pt idx="238">
                  <c:v>1.4871875000000001</c:v>
                </c:pt>
                <c:pt idx="239">
                  <c:v>1.4873437499999993</c:v>
                </c:pt>
                <c:pt idx="240">
                  <c:v>1.4874999999999994</c:v>
                </c:pt>
                <c:pt idx="241">
                  <c:v>1.4876562499999992</c:v>
                </c:pt>
                <c:pt idx="242">
                  <c:v>1.4878125</c:v>
                </c:pt>
                <c:pt idx="243">
                  <c:v>1.4879687499999992</c:v>
                </c:pt>
                <c:pt idx="244">
                  <c:v>1.4881249999999993</c:v>
                </c:pt>
                <c:pt idx="245">
                  <c:v>1.4882812499999998</c:v>
                </c:pt>
                <c:pt idx="246">
                  <c:v>1.4884375000000001</c:v>
                </c:pt>
                <c:pt idx="247">
                  <c:v>1.4885937499999993</c:v>
                </c:pt>
                <c:pt idx="248">
                  <c:v>1.48875</c:v>
                </c:pt>
                <c:pt idx="249">
                  <c:v>1.4889062499999992</c:v>
                </c:pt>
                <c:pt idx="250">
                  <c:v>1.4890625</c:v>
                </c:pt>
                <c:pt idx="251">
                  <c:v>1.4892187499999998</c:v>
                </c:pt>
                <c:pt idx="252">
                  <c:v>1.4893749999999992</c:v>
                </c:pt>
                <c:pt idx="253">
                  <c:v>1.4895312499999986</c:v>
                </c:pt>
                <c:pt idx="254">
                  <c:v>1.4896875000000001</c:v>
                </c:pt>
                <c:pt idx="255">
                  <c:v>1.4898437499999992</c:v>
                </c:pt>
                <c:pt idx="256">
                  <c:v>1.49</c:v>
                </c:pt>
                <c:pt idx="257">
                  <c:v>1.4901562499999998</c:v>
                </c:pt>
                <c:pt idx="258">
                  <c:v>1.4903124999999999</c:v>
                </c:pt>
                <c:pt idx="259">
                  <c:v>1.4904687499999998</c:v>
                </c:pt>
                <c:pt idx="260">
                  <c:v>1.4906249999999994</c:v>
                </c:pt>
                <c:pt idx="261">
                  <c:v>1.4907812499999993</c:v>
                </c:pt>
                <c:pt idx="262">
                  <c:v>1.4909375</c:v>
                </c:pt>
                <c:pt idx="263">
                  <c:v>1.4910937499999992</c:v>
                </c:pt>
                <c:pt idx="264">
                  <c:v>1.49125</c:v>
                </c:pt>
                <c:pt idx="265">
                  <c:v>1.4914062499999992</c:v>
                </c:pt>
                <c:pt idx="266">
                  <c:v>1.4915624999999992</c:v>
                </c:pt>
                <c:pt idx="267">
                  <c:v>1.4917187499999998</c:v>
                </c:pt>
                <c:pt idx="268">
                  <c:v>1.4918749999999994</c:v>
                </c:pt>
                <c:pt idx="269">
                  <c:v>1.4920312499999993</c:v>
                </c:pt>
                <c:pt idx="270">
                  <c:v>1.4921875000000007</c:v>
                </c:pt>
                <c:pt idx="271">
                  <c:v>1.4923437499999999</c:v>
                </c:pt>
                <c:pt idx="272">
                  <c:v>1.4924999999999993</c:v>
                </c:pt>
                <c:pt idx="273">
                  <c:v>1.4926562499999998</c:v>
                </c:pt>
                <c:pt idx="274">
                  <c:v>1.4928125000000001</c:v>
                </c:pt>
                <c:pt idx="275">
                  <c:v>1.4929687499999993</c:v>
                </c:pt>
                <c:pt idx="276">
                  <c:v>1.4931249999999994</c:v>
                </c:pt>
                <c:pt idx="277">
                  <c:v>1.4932812499999992</c:v>
                </c:pt>
                <c:pt idx="278">
                  <c:v>1.4934375</c:v>
                </c:pt>
                <c:pt idx="279">
                  <c:v>1.4935937499999992</c:v>
                </c:pt>
                <c:pt idx="280">
                  <c:v>1.4937499999999992</c:v>
                </c:pt>
                <c:pt idx="281">
                  <c:v>1.4939062499999987</c:v>
                </c:pt>
                <c:pt idx="282">
                  <c:v>1.4940625000000001</c:v>
                </c:pt>
                <c:pt idx="283">
                  <c:v>1.4942187499999999</c:v>
                </c:pt>
                <c:pt idx="284">
                  <c:v>1.494375</c:v>
                </c:pt>
                <c:pt idx="285">
                  <c:v>1.4945312499999992</c:v>
                </c:pt>
                <c:pt idx="286">
                  <c:v>1.4946874999999999</c:v>
                </c:pt>
                <c:pt idx="287">
                  <c:v>1.4948437499999998</c:v>
                </c:pt>
                <c:pt idx="288">
                  <c:v>1.4949999999999994</c:v>
                </c:pt>
                <c:pt idx="289">
                  <c:v>1.4951562499999993</c:v>
                </c:pt>
                <c:pt idx="290">
                  <c:v>1.4953125</c:v>
                </c:pt>
                <c:pt idx="291">
                  <c:v>1.4954687499999992</c:v>
                </c:pt>
                <c:pt idx="292">
                  <c:v>1.4956249999999991</c:v>
                </c:pt>
                <c:pt idx="293">
                  <c:v>1.4957812499999992</c:v>
                </c:pt>
                <c:pt idx="294">
                  <c:v>1.4959374999999993</c:v>
                </c:pt>
                <c:pt idx="295">
                  <c:v>1.4960937499999998</c:v>
                </c:pt>
                <c:pt idx="296">
                  <c:v>1.4962500000000001</c:v>
                </c:pt>
                <c:pt idx="297">
                  <c:v>1.4964062499999993</c:v>
                </c:pt>
                <c:pt idx="298">
                  <c:v>1.4965625</c:v>
                </c:pt>
                <c:pt idx="299">
                  <c:v>1.4967187499999999</c:v>
                </c:pt>
                <c:pt idx="300">
                  <c:v>1.496875</c:v>
                </c:pt>
                <c:pt idx="301">
                  <c:v>1.4970312499999991</c:v>
                </c:pt>
                <c:pt idx="302">
                  <c:v>1.4971874999999999</c:v>
                </c:pt>
                <c:pt idx="303">
                  <c:v>1.4973437499999998</c:v>
                </c:pt>
                <c:pt idx="304">
                  <c:v>1.4974999999999994</c:v>
                </c:pt>
                <c:pt idx="305">
                  <c:v>1.4976562499999992</c:v>
                </c:pt>
                <c:pt idx="306">
                  <c:v>1.4978125</c:v>
                </c:pt>
                <c:pt idx="307">
                  <c:v>1.4979687499999992</c:v>
                </c:pt>
                <c:pt idx="308">
                  <c:v>1.4981249999999993</c:v>
                </c:pt>
                <c:pt idx="309">
                  <c:v>1.4982812499999998</c:v>
                </c:pt>
                <c:pt idx="310">
                  <c:v>1.4984375000000001</c:v>
                </c:pt>
                <c:pt idx="311">
                  <c:v>1.4985937499999993</c:v>
                </c:pt>
                <c:pt idx="312">
                  <c:v>1.49875</c:v>
                </c:pt>
                <c:pt idx="313">
                  <c:v>1.4989062499999992</c:v>
                </c:pt>
                <c:pt idx="314">
                  <c:v>1.4990625</c:v>
                </c:pt>
                <c:pt idx="315">
                  <c:v>1.4992187499999998</c:v>
                </c:pt>
                <c:pt idx="316">
                  <c:v>1.4993749999999992</c:v>
                </c:pt>
                <c:pt idx="317">
                  <c:v>1.4995312499999986</c:v>
                </c:pt>
                <c:pt idx="318">
                  <c:v>1.4996875000000001</c:v>
                </c:pt>
                <c:pt idx="319">
                  <c:v>1.4998437499999993</c:v>
                </c:pt>
                <c:pt idx="320">
                  <c:v>1.5</c:v>
                </c:pt>
                <c:pt idx="321">
                  <c:v>1.5001562499999999</c:v>
                </c:pt>
                <c:pt idx="322">
                  <c:v>1.5003124999999999</c:v>
                </c:pt>
                <c:pt idx="323">
                  <c:v>1.5004687499999998</c:v>
                </c:pt>
                <c:pt idx="324">
                  <c:v>1.5006249999999994</c:v>
                </c:pt>
                <c:pt idx="325">
                  <c:v>1.5007812499999993</c:v>
                </c:pt>
                <c:pt idx="326">
                  <c:v>1.5009375</c:v>
                </c:pt>
                <c:pt idx="327">
                  <c:v>1.5010937499999992</c:v>
                </c:pt>
                <c:pt idx="328">
                  <c:v>1.50125</c:v>
                </c:pt>
                <c:pt idx="329">
                  <c:v>1.5014062499999992</c:v>
                </c:pt>
                <c:pt idx="330">
                  <c:v>1.5015624999999992</c:v>
                </c:pt>
                <c:pt idx="331">
                  <c:v>1.5017187499999998</c:v>
                </c:pt>
                <c:pt idx="332">
                  <c:v>1.5018749999999994</c:v>
                </c:pt>
                <c:pt idx="333">
                  <c:v>1.5020312499999993</c:v>
                </c:pt>
                <c:pt idx="334">
                  <c:v>1.5021875000000007</c:v>
                </c:pt>
                <c:pt idx="335">
                  <c:v>1.5023437499999999</c:v>
                </c:pt>
                <c:pt idx="336">
                  <c:v>1.5024999999999993</c:v>
                </c:pt>
                <c:pt idx="337">
                  <c:v>1.5026562499999998</c:v>
                </c:pt>
                <c:pt idx="338">
                  <c:v>1.5028125000000001</c:v>
                </c:pt>
                <c:pt idx="339">
                  <c:v>1.5029687499999993</c:v>
                </c:pt>
                <c:pt idx="340">
                  <c:v>1.5031249999999994</c:v>
                </c:pt>
                <c:pt idx="341">
                  <c:v>1.5032812499999992</c:v>
                </c:pt>
                <c:pt idx="342">
                  <c:v>1.5034375</c:v>
                </c:pt>
                <c:pt idx="343">
                  <c:v>1.5035937499999992</c:v>
                </c:pt>
                <c:pt idx="344">
                  <c:v>1.5037499999999993</c:v>
                </c:pt>
                <c:pt idx="345">
                  <c:v>1.5039062499999989</c:v>
                </c:pt>
                <c:pt idx="346">
                  <c:v>1.5040625000000001</c:v>
                </c:pt>
                <c:pt idx="347">
                  <c:v>1.5042187499999999</c:v>
                </c:pt>
                <c:pt idx="348">
                  <c:v>1.504375</c:v>
                </c:pt>
                <c:pt idx="349">
                  <c:v>1.5045312499999992</c:v>
                </c:pt>
                <c:pt idx="350">
                  <c:v>1.5046875000000006</c:v>
                </c:pt>
                <c:pt idx="351">
                  <c:v>1.5048437499999998</c:v>
                </c:pt>
                <c:pt idx="352">
                  <c:v>1.5049999999999992</c:v>
                </c:pt>
                <c:pt idx="353">
                  <c:v>1.5051562499999998</c:v>
                </c:pt>
                <c:pt idx="354">
                  <c:v>1.5053125000000001</c:v>
                </c:pt>
                <c:pt idx="355">
                  <c:v>1.5054687499999992</c:v>
                </c:pt>
                <c:pt idx="356">
                  <c:v>1.5056249999999991</c:v>
                </c:pt>
                <c:pt idx="357">
                  <c:v>1.5057812499999992</c:v>
                </c:pt>
                <c:pt idx="358">
                  <c:v>1.5059374999999993</c:v>
                </c:pt>
                <c:pt idx="359">
                  <c:v>1.5060937499999998</c:v>
                </c:pt>
                <c:pt idx="360">
                  <c:v>1.5062500000000001</c:v>
                </c:pt>
                <c:pt idx="361">
                  <c:v>1.5064062499999993</c:v>
                </c:pt>
                <c:pt idx="362">
                  <c:v>1.5065625</c:v>
                </c:pt>
                <c:pt idx="363">
                  <c:v>1.5067187499999999</c:v>
                </c:pt>
                <c:pt idx="364">
                  <c:v>1.506875</c:v>
                </c:pt>
                <c:pt idx="365">
                  <c:v>1.5070312499999992</c:v>
                </c:pt>
                <c:pt idx="366">
                  <c:v>1.5071874999999999</c:v>
                </c:pt>
                <c:pt idx="367">
                  <c:v>1.5073437499999998</c:v>
                </c:pt>
                <c:pt idx="368">
                  <c:v>1.5074999999999994</c:v>
                </c:pt>
                <c:pt idx="369">
                  <c:v>1.5076562499999993</c:v>
                </c:pt>
                <c:pt idx="370">
                  <c:v>1.5078125</c:v>
                </c:pt>
                <c:pt idx="371">
                  <c:v>1.5079687499999992</c:v>
                </c:pt>
                <c:pt idx="372">
                  <c:v>1.5081249999999993</c:v>
                </c:pt>
                <c:pt idx="373">
                  <c:v>1.5082812499999998</c:v>
                </c:pt>
                <c:pt idx="374">
                  <c:v>1.5084375000000001</c:v>
                </c:pt>
                <c:pt idx="375">
                  <c:v>1.5085937499999993</c:v>
                </c:pt>
                <c:pt idx="376">
                  <c:v>1.50875</c:v>
                </c:pt>
                <c:pt idx="377">
                  <c:v>1.5089062499999992</c:v>
                </c:pt>
                <c:pt idx="378">
                  <c:v>1.5090625</c:v>
                </c:pt>
                <c:pt idx="379">
                  <c:v>1.5092187499999998</c:v>
                </c:pt>
                <c:pt idx="380">
                  <c:v>1.5093749999999992</c:v>
                </c:pt>
                <c:pt idx="381">
                  <c:v>1.5095312499999987</c:v>
                </c:pt>
                <c:pt idx="382">
                  <c:v>1.5096875000000001</c:v>
                </c:pt>
                <c:pt idx="383">
                  <c:v>1.5098437499999993</c:v>
                </c:pt>
                <c:pt idx="384">
                  <c:v>1.51</c:v>
                </c:pt>
                <c:pt idx="385">
                  <c:v>1.5101562499999999</c:v>
                </c:pt>
                <c:pt idx="386">
                  <c:v>1.5103124999999999</c:v>
                </c:pt>
                <c:pt idx="387">
                  <c:v>1.5104687499999998</c:v>
                </c:pt>
                <c:pt idx="388">
                  <c:v>1.5106249999999994</c:v>
                </c:pt>
                <c:pt idx="389">
                  <c:v>1.5107812499999993</c:v>
                </c:pt>
                <c:pt idx="390">
                  <c:v>1.5109375</c:v>
                </c:pt>
                <c:pt idx="391">
                  <c:v>1.5110937499999992</c:v>
                </c:pt>
                <c:pt idx="392">
                  <c:v>1.51125</c:v>
                </c:pt>
                <c:pt idx="393">
                  <c:v>1.5114062499999992</c:v>
                </c:pt>
                <c:pt idx="394">
                  <c:v>1.5115624999999993</c:v>
                </c:pt>
                <c:pt idx="395">
                  <c:v>1.5117187499999998</c:v>
                </c:pt>
                <c:pt idx="396">
                  <c:v>1.5118749999999994</c:v>
                </c:pt>
                <c:pt idx="397">
                  <c:v>1.5120312499999993</c:v>
                </c:pt>
                <c:pt idx="398">
                  <c:v>1.5121875000000007</c:v>
                </c:pt>
                <c:pt idx="399">
                  <c:v>1.5123437499999999</c:v>
                </c:pt>
                <c:pt idx="400">
                  <c:v>1.5125</c:v>
                </c:pt>
                <c:pt idx="401">
                  <c:v>1.5126562499999998</c:v>
                </c:pt>
                <c:pt idx="402">
                  <c:v>1.5128124999999999</c:v>
                </c:pt>
                <c:pt idx="403">
                  <c:v>1.5129687499999998</c:v>
                </c:pt>
                <c:pt idx="404">
                  <c:v>1.5131249999999994</c:v>
                </c:pt>
                <c:pt idx="405">
                  <c:v>1.5132812499999992</c:v>
                </c:pt>
                <c:pt idx="406">
                  <c:v>1.5134375</c:v>
                </c:pt>
                <c:pt idx="407">
                  <c:v>1.5135937499999992</c:v>
                </c:pt>
                <c:pt idx="408">
                  <c:v>1.5137499999999993</c:v>
                </c:pt>
                <c:pt idx="409">
                  <c:v>1.5139062499999989</c:v>
                </c:pt>
                <c:pt idx="410">
                  <c:v>1.5140625000000001</c:v>
                </c:pt>
                <c:pt idx="411">
                  <c:v>1.5142187499999999</c:v>
                </c:pt>
                <c:pt idx="412">
                  <c:v>1.514375</c:v>
                </c:pt>
                <c:pt idx="413">
                  <c:v>1.5145312499999992</c:v>
                </c:pt>
                <c:pt idx="414">
                  <c:v>1.5146875000000006</c:v>
                </c:pt>
                <c:pt idx="415">
                  <c:v>1.5148437499999998</c:v>
                </c:pt>
                <c:pt idx="416">
                  <c:v>1.5149999999999992</c:v>
                </c:pt>
                <c:pt idx="417">
                  <c:v>1.5151562499999998</c:v>
                </c:pt>
                <c:pt idx="418">
                  <c:v>1.5153125000000001</c:v>
                </c:pt>
                <c:pt idx="419">
                  <c:v>1.5154687499999993</c:v>
                </c:pt>
                <c:pt idx="420">
                  <c:v>1.5156249999999993</c:v>
                </c:pt>
                <c:pt idx="421">
                  <c:v>1.5157812499999992</c:v>
                </c:pt>
                <c:pt idx="422">
                  <c:v>1.5159374999999993</c:v>
                </c:pt>
                <c:pt idx="423">
                  <c:v>1.5160937499999998</c:v>
                </c:pt>
                <c:pt idx="424">
                  <c:v>1.5162500000000001</c:v>
                </c:pt>
                <c:pt idx="425">
                  <c:v>1.5164062499999993</c:v>
                </c:pt>
                <c:pt idx="426">
                  <c:v>1.5165625</c:v>
                </c:pt>
                <c:pt idx="427">
                  <c:v>1.5167187499999999</c:v>
                </c:pt>
                <c:pt idx="428">
                  <c:v>1.516875</c:v>
                </c:pt>
                <c:pt idx="429">
                  <c:v>1.5170312499999992</c:v>
                </c:pt>
                <c:pt idx="430">
                  <c:v>1.5171874999999999</c:v>
                </c:pt>
                <c:pt idx="431">
                  <c:v>1.5173437499999998</c:v>
                </c:pt>
                <c:pt idx="432">
                  <c:v>1.5174999999999994</c:v>
                </c:pt>
                <c:pt idx="433">
                  <c:v>1.5176562499999993</c:v>
                </c:pt>
                <c:pt idx="434">
                  <c:v>1.5178125</c:v>
                </c:pt>
                <c:pt idx="435">
                  <c:v>1.5179687499999992</c:v>
                </c:pt>
                <c:pt idx="436">
                  <c:v>1.5181249999999993</c:v>
                </c:pt>
                <c:pt idx="437">
                  <c:v>1.5182812499999998</c:v>
                </c:pt>
                <c:pt idx="438">
                  <c:v>1.5184375000000001</c:v>
                </c:pt>
                <c:pt idx="439">
                  <c:v>1.5185937499999993</c:v>
                </c:pt>
                <c:pt idx="440">
                  <c:v>1.51875</c:v>
                </c:pt>
                <c:pt idx="441">
                  <c:v>1.5189062499999992</c:v>
                </c:pt>
                <c:pt idx="442">
                  <c:v>1.5190625</c:v>
                </c:pt>
                <c:pt idx="443">
                  <c:v>1.5192187499999998</c:v>
                </c:pt>
                <c:pt idx="444">
                  <c:v>1.5193749999999993</c:v>
                </c:pt>
                <c:pt idx="445">
                  <c:v>1.5195312499999989</c:v>
                </c:pt>
                <c:pt idx="446">
                  <c:v>1.5196875000000001</c:v>
                </c:pt>
                <c:pt idx="447">
                  <c:v>1.5198437499999993</c:v>
                </c:pt>
                <c:pt idx="448">
                  <c:v>1.52</c:v>
                </c:pt>
                <c:pt idx="449">
                  <c:v>1.5201562499999999</c:v>
                </c:pt>
                <c:pt idx="450">
                  <c:v>1.5203125000000006</c:v>
                </c:pt>
                <c:pt idx="451">
                  <c:v>1.5204687499999998</c:v>
                </c:pt>
                <c:pt idx="452">
                  <c:v>1.5206249999999992</c:v>
                </c:pt>
                <c:pt idx="453">
                  <c:v>1.5207812499999998</c:v>
                </c:pt>
                <c:pt idx="454">
                  <c:v>1.5209375000000001</c:v>
                </c:pt>
                <c:pt idx="455">
                  <c:v>1.5210937499999992</c:v>
                </c:pt>
                <c:pt idx="456">
                  <c:v>1.52125</c:v>
                </c:pt>
                <c:pt idx="457">
                  <c:v>1.5214062499999992</c:v>
                </c:pt>
                <c:pt idx="458">
                  <c:v>1.5215624999999993</c:v>
                </c:pt>
                <c:pt idx="459">
                  <c:v>1.5217187499999998</c:v>
                </c:pt>
                <c:pt idx="460">
                  <c:v>1.5218749999999994</c:v>
                </c:pt>
                <c:pt idx="461">
                  <c:v>1.5220312499999993</c:v>
                </c:pt>
                <c:pt idx="462">
                  <c:v>1.5221875000000007</c:v>
                </c:pt>
                <c:pt idx="463">
                  <c:v>1.5223437499999999</c:v>
                </c:pt>
                <c:pt idx="464">
                  <c:v>1.5225</c:v>
                </c:pt>
                <c:pt idx="465">
                  <c:v>1.5226562499999998</c:v>
                </c:pt>
                <c:pt idx="466">
                  <c:v>1.5228124999999999</c:v>
                </c:pt>
                <c:pt idx="467">
                  <c:v>1.5229687499999998</c:v>
                </c:pt>
                <c:pt idx="468">
                  <c:v>1.5231249999999994</c:v>
                </c:pt>
                <c:pt idx="469">
                  <c:v>1.5232812499999993</c:v>
                </c:pt>
                <c:pt idx="470">
                  <c:v>1.5234375</c:v>
                </c:pt>
                <c:pt idx="471">
                  <c:v>1.5235937499999992</c:v>
                </c:pt>
                <c:pt idx="472">
                  <c:v>1.5237499999999993</c:v>
                </c:pt>
                <c:pt idx="473">
                  <c:v>1.5239062499999991</c:v>
                </c:pt>
                <c:pt idx="474">
                  <c:v>1.5240625000000001</c:v>
                </c:pt>
                <c:pt idx="475">
                  <c:v>1.52421875</c:v>
                </c:pt>
                <c:pt idx="476">
                  <c:v>1.524375</c:v>
                </c:pt>
                <c:pt idx="477">
                  <c:v>1.5245312499999992</c:v>
                </c:pt>
                <c:pt idx="478">
                  <c:v>1.5246875000000006</c:v>
                </c:pt>
                <c:pt idx="479">
                  <c:v>1.5248437499999998</c:v>
                </c:pt>
                <c:pt idx="480">
                  <c:v>1.5249999999999992</c:v>
                </c:pt>
                <c:pt idx="481">
                  <c:v>1.5251562499999998</c:v>
                </c:pt>
                <c:pt idx="482">
                  <c:v>1.5253125000000001</c:v>
                </c:pt>
                <c:pt idx="483">
                  <c:v>1.5254687499999993</c:v>
                </c:pt>
                <c:pt idx="484">
                  <c:v>1.5256249999999993</c:v>
                </c:pt>
                <c:pt idx="485">
                  <c:v>1.5257812499999992</c:v>
                </c:pt>
                <c:pt idx="486">
                  <c:v>1.5259374999999993</c:v>
                </c:pt>
                <c:pt idx="487">
                  <c:v>1.5260937499999998</c:v>
                </c:pt>
                <c:pt idx="488">
                  <c:v>1.5262500000000001</c:v>
                </c:pt>
                <c:pt idx="489">
                  <c:v>1.5264062499999993</c:v>
                </c:pt>
                <c:pt idx="490">
                  <c:v>1.5265625</c:v>
                </c:pt>
                <c:pt idx="491">
                  <c:v>1.5267187499999999</c:v>
                </c:pt>
                <c:pt idx="492">
                  <c:v>1.526875</c:v>
                </c:pt>
                <c:pt idx="493">
                  <c:v>1.5270312499999992</c:v>
                </c:pt>
                <c:pt idx="494">
                  <c:v>1.5271874999999999</c:v>
                </c:pt>
                <c:pt idx="495">
                  <c:v>1.5273437499999998</c:v>
                </c:pt>
                <c:pt idx="496">
                  <c:v>1.5274999999999994</c:v>
                </c:pt>
                <c:pt idx="497">
                  <c:v>1.5276562499999993</c:v>
                </c:pt>
                <c:pt idx="498">
                  <c:v>1.5278125</c:v>
                </c:pt>
                <c:pt idx="499">
                  <c:v>1.5279687499999992</c:v>
                </c:pt>
                <c:pt idx="500">
                  <c:v>1.528125</c:v>
                </c:pt>
                <c:pt idx="501">
                  <c:v>1.5282812499999998</c:v>
                </c:pt>
                <c:pt idx="502">
                  <c:v>1.5284374999999999</c:v>
                </c:pt>
                <c:pt idx="503">
                  <c:v>1.5285937499999998</c:v>
                </c:pt>
                <c:pt idx="504">
                  <c:v>1.5287500000000001</c:v>
                </c:pt>
                <c:pt idx="505">
                  <c:v>1.5289062499999992</c:v>
                </c:pt>
                <c:pt idx="506">
                  <c:v>1.5290625</c:v>
                </c:pt>
                <c:pt idx="507">
                  <c:v>1.5292187499999998</c:v>
                </c:pt>
                <c:pt idx="508">
                  <c:v>1.5293749999999993</c:v>
                </c:pt>
                <c:pt idx="509">
                  <c:v>1.5295312499999989</c:v>
                </c:pt>
                <c:pt idx="510">
                  <c:v>1.5296875000000001</c:v>
                </c:pt>
                <c:pt idx="511">
                  <c:v>1.5298437499999993</c:v>
                </c:pt>
                <c:pt idx="512">
                  <c:v>1.53</c:v>
                </c:pt>
                <c:pt idx="513">
                  <c:v>1.5301562499999999</c:v>
                </c:pt>
                <c:pt idx="514">
                  <c:v>1.5303125000000006</c:v>
                </c:pt>
                <c:pt idx="515">
                  <c:v>1.5304687499999998</c:v>
                </c:pt>
                <c:pt idx="516">
                  <c:v>1.5306249999999992</c:v>
                </c:pt>
                <c:pt idx="517">
                  <c:v>1.5307812499999998</c:v>
                </c:pt>
                <c:pt idx="518">
                  <c:v>1.5309375000000001</c:v>
                </c:pt>
                <c:pt idx="519">
                  <c:v>1.5310937499999993</c:v>
                </c:pt>
                <c:pt idx="520">
                  <c:v>1.53125</c:v>
                </c:pt>
                <c:pt idx="521">
                  <c:v>1.5314062499999992</c:v>
                </c:pt>
                <c:pt idx="522">
                  <c:v>1.5315624999999993</c:v>
                </c:pt>
                <c:pt idx="523">
                  <c:v>1.5317187499999998</c:v>
                </c:pt>
                <c:pt idx="524">
                  <c:v>1.5318749999999994</c:v>
                </c:pt>
                <c:pt idx="525">
                  <c:v>1.5320312499999993</c:v>
                </c:pt>
                <c:pt idx="526">
                  <c:v>1.5321875000000007</c:v>
                </c:pt>
                <c:pt idx="527">
                  <c:v>1.5323437499999999</c:v>
                </c:pt>
                <c:pt idx="528">
                  <c:v>1.5325</c:v>
                </c:pt>
                <c:pt idx="529">
                  <c:v>1.5326562499999998</c:v>
                </c:pt>
                <c:pt idx="530">
                  <c:v>1.5328124999999999</c:v>
                </c:pt>
                <c:pt idx="531">
                  <c:v>1.5329687499999998</c:v>
                </c:pt>
                <c:pt idx="532">
                  <c:v>1.5331249999999994</c:v>
                </c:pt>
                <c:pt idx="533">
                  <c:v>1.5332812499999993</c:v>
                </c:pt>
                <c:pt idx="534">
                  <c:v>1.5334375</c:v>
                </c:pt>
                <c:pt idx="535">
                  <c:v>1.5335937499999992</c:v>
                </c:pt>
                <c:pt idx="536">
                  <c:v>1.5337499999999993</c:v>
                </c:pt>
                <c:pt idx="537">
                  <c:v>1.5339062499999991</c:v>
                </c:pt>
                <c:pt idx="538">
                  <c:v>1.5340625000000001</c:v>
                </c:pt>
                <c:pt idx="539">
                  <c:v>1.53421875</c:v>
                </c:pt>
                <c:pt idx="540">
                  <c:v>1.534375</c:v>
                </c:pt>
                <c:pt idx="541">
                  <c:v>1.5345312499999992</c:v>
                </c:pt>
                <c:pt idx="542">
                  <c:v>1.5346875000000006</c:v>
                </c:pt>
                <c:pt idx="543">
                  <c:v>1.5348437499999998</c:v>
                </c:pt>
                <c:pt idx="544">
                  <c:v>1.5349999999999993</c:v>
                </c:pt>
                <c:pt idx="545">
                  <c:v>1.5351562499999998</c:v>
                </c:pt>
                <c:pt idx="546">
                  <c:v>1.5353125000000001</c:v>
                </c:pt>
                <c:pt idx="547">
                  <c:v>1.5354687499999993</c:v>
                </c:pt>
                <c:pt idx="548">
                  <c:v>1.5356249999999994</c:v>
                </c:pt>
                <c:pt idx="549">
                  <c:v>1.5357812499999992</c:v>
                </c:pt>
                <c:pt idx="550">
                  <c:v>1.5359375</c:v>
                </c:pt>
                <c:pt idx="551">
                  <c:v>1.5360937499999998</c:v>
                </c:pt>
                <c:pt idx="552">
                  <c:v>1.5362499999999999</c:v>
                </c:pt>
                <c:pt idx="553">
                  <c:v>1.5364062499999998</c:v>
                </c:pt>
                <c:pt idx="554">
                  <c:v>1.5365625000000001</c:v>
                </c:pt>
                <c:pt idx="555">
                  <c:v>1.5367187499999999</c:v>
                </c:pt>
                <c:pt idx="556">
                  <c:v>1.536875</c:v>
                </c:pt>
                <c:pt idx="557">
                  <c:v>1.5370312499999992</c:v>
                </c:pt>
                <c:pt idx="558">
                  <c:v>1.5371874999999999</c:v>
                </c:pt>
                <c:pt idx="559">
                  <c:v>1.5373437499999998</c:v>
                </c:pt>
                <c:pt idx="560">
                  <c:v>1.5374999999999994</c:v>
                </c:pt>
                <c:pt idx="561">
                  <c:v>1.5376562499999993</c:v>
                </c:pt>
                <c:pt idx="562">
                  <c:v>1.5378125</c:v>
                </c:pt>
                <c:pt idx="563">
                  <c:v>1.5379687499999992</c:v>
                </c:pt>
                <c:pt idx="564">
                  <c:v>1.538125</c:v>
                </c:pt>
                <c:pt idx="565">
                  <c:v>1.5382812499999998</c:v>
                </c:pt>
                <c:pt idx="566">
                  <c:v>1.5384374999999999</c:v>
                </c:pt>
                <c:pt idx="567">
                  <c:v>1.5385937499999998</c:v>
                </c:pt>
                <c:pt idx="568">
                  <c:v>1.5387500000000001</c:v>
                </c:pt>
                <c:pt idx="569">
                  <c:v>1.5389062499999993</c:v>
                </c:pt>
                <c:pt idx="570">
                  <c:v>1.5390625</c:v>
                </c:pt>
                <c:pt idx="571">
                  <c:v>1.5392187499999999</c:v>
                </c:pt>
                <c:pt idx="572">
                  <c:v>1.5393749999999993</c:v>
                </c:pt>
                <c:pt idx="573">
                  <c:v>1.5395312499999991</c:v>
                </c:pt>
                <c:pt idx="574">
                  <c:v>1.5396875000000001</c:v>
                </c:pt>
                <c:pt idx="575">
                  <c:v>1.5398437499999993</c:v>
                </c:pt>
                <c:pt idx="576">
                  <c:v>1.54</c:v>
                </c:pt>
                <c:pt idx="577">
                  <c:v>1.5401562499999999</c:v>
                </c:pt>
                <c:pt idx="578">
                  <c:v>1.5403125000000006</c:v>
                </c:pt>
                <c:pt idx="579">
                  <c:v>1.5404687499999998</c:v>
                </c:pt>
                <c:pt idx="580">
                  <c:v>1.5406249999999992</c:v>
                </c:pt>
                <c:pt idx="581">
                  <c:v>1.5407812499999998</c:v>
                </c:pt>
                <c:pt idx="582">
                  <c:v>1.5409375000000001</c:v>
                </c:pt>
                <c:pt idx="583">
                  <c:v>1.5410937499999993</c:v>
                </c:pt>
                <c:pt idx="584">
                  <c:v>1.54125</c:v>
                </c:pt>
                <c:pt idx="585">
                  <c:v>1.5414062499999992</c:v>
                </c:pt>
                <c:pt idx="586">
                  <c:v>1.5415624999999993</c:v>
                </c:pt>
                <c:pt idx="587">
                  <c:v>1.5417187499999998</c:v>
                </c:pt>
                <c:pt idx="588">
                  <c:v>1.5418749999999994</c:v>
                </c:pt>
                <c:pt idx="589">
                  <c:v>1.5420312499999993</c:v>
                </c:pt>
                <c:pt idx="590">
                  <c:v>1.5421875000000007</c:v>
                </c:pt>
                <c:pt idx="591">
                  <c:v>1.5423437499999999</c:v>
                </c:pt>
                <c:pt idx="592">
                  <c:v>1.5425</c:v>
                </c:pt>
                <c:pt idx="593">
                  <c:v>1.5426562499999998</c:v>
                </c:pt>
                <c:pt idx="594">
                  <c:v>1.5428124999999999</c:v>
                </c:pt>
                <c:pt idx="595">
                  <c:v>1.5429687499999998</c:v>
                </c:pt>
                <c:pt idx="596">
                  <c:v>1.5431249999999994</c:v>
                </c:pt>
                <c:pt idx="597">
                  <c:v>1.5432812499999993</c:v>
                </c:pt>
                <c:pt idx="598">
                  <c:v>1.5434375</c:v>
                </c:pt>
                <c:pt idx="599">
                  <c:v>1.5435937499999992</c:v>
                </c:pt>
                <c:pt idx="600">
                  <c:v>1.54375</c:v>
                </c:pt>
                <c:pt idx="601">
                  <c:v>1.5439062499999991</c:v>
                </c:pt>
                <c:pt idx="602">
                  <c:v>1.5440624999999999</c:v>
                </c:pt>
                <c:pt idx="603">
                  <c:v>1.54421875</c:v>
                </c:pt>
                <c:pt idx="604">
                  <c:v>1.5443750000000001</c:v>
                </c:pt>
                <c:pt idx="605">
                  <c:v>1.5445312499999992</c:v>
                </c:pt>
                <c:pt idx="606">
                  <c:v>1.5446875000000007</c:v>
                </c:pt>
                <c:pt idx="607">
                  <c:v>1.5448437499999998</c:v>
                </c:pt>
                <c:pt idx="608">
                  <c:v>1.5449999999999993</c:v>
                </c:pt>
                <c:pt idx="609">
                  <c:v>1.5451562499999998</c:v>
                </c:pt>
                <c:pt idx="610">
                  <c:v>1.5453125000000001</c:v>
                </c:pt>
                <c:pt idx="611">
                  <c:v>1.5454687499999993</c:v>
                </c:pt>
                <c:pt idx="612">
                  <c:v>1.5456249999999994</c:v>
                </c:pt>
                <c:pt idx="613">
                  <c:v>1.5457812499999992</c:v>
                </c:pt>
                <c:pt idx="614">
                  <c:v>1.5459375</c:v>
                </c:pt>
                <c:pt idx="615">
                  <c:v>1.5460937499999998</c:v>
                </c:pt>
                <c:pt idx="616">
                  <c:v>1.5462499999999999</c:v>
                </c:pt>
                <c:pt idx="617">
                  <c:v>1.5464062499999998</c:v>
                </c:pt>
                <c:pt idx="618">
                  <c:v>1.5465625000000001</c:v>
                </c:pt>
                <c:pt idx="619">
                  <c:v>1.5467187499999999</c:v>
                </c:pt>
                <c:pt idx="620">
                  <c:v>1.546875</c:v>
                </c:pt>
                <c:pt idx="621">
                  <c:v>1.5470312499999992</c:v>
                </c:pt>
                <c:pt idx="622">
                  <c:v>1.5471874999999999</c:v>
                </c:pt>
                <c:pt idx="623">
                  <c:v>1.5473437499999998</c:v>
                </c:pt>
                <c:pt idx="624">
                  <c:v>1.5474999999999994</c:v>
                </c:pt>
                <c:pt idx="625">
                  <c:v>1.5476562499999993</c:v>
                </c:pt>
                <c:pt idx="626">
                  <c:v>1.5478125</c:v>
                </c:pt>
                <c:pt idx="627">
                  <c:v>1.5479687499999992</c:v>
                </c:pt>
                <c:pt idx="628">
                  <c:v>1.548125</c:v>
                </c:pt>
                <c:pt idx="629">
                  <c:v>1.5482812499999998</c:v>
                </c:pt>
                <c:pt idx="630">
                  <c:v>1.5484374999999999</c:v>
                </c:pt>
                <c:pt idx="631">
                  <c:v>1.5485937499999998</c:v>
                </c:pt>
                <c:pt idx="632">
                  <c:v>1.5487500000000001</c:v>
                </c:pt>
                <c:pt idx="633">
                  <c:v>1.5489062499999993</c:v>
                </c:pt>
                <c:pt idx="634">
                  <c:v>1.5490625</c:v>
                </c:pt>
                <c:pt idx="635">
                  <c:v>1.5492187499999999</c:v>
                </c:pt>
                <c:pt idx="636">
                  <c:v>1.5493749999999993</c:v>
                </c:pt>
                <c:pt idx="637">
                  <c:v>1.5495312499999991</c:v>
                </c:pt>
                <c:pt idx="638">
                  <c:v>1.5496875000000001</c:v>
                </c:pt>
                <c:pt idx="639">
                  <c:v>1.5498437499999993</c:v>
                </c:pt>
                <c:pt idx="640">
                  <c:v>1.55</c:v>
                </c:pt>
                <c:pt idx="641">
                  <c:v>1.5501562499999999</c:v>
                </c:pt>
                <c:pt idx="642">
                  <c:v>1.5503125000000006</c:v>
                </c:pt>
                <c:pt idx="643">
                  <c:v>1.5504687499999998</c:v>
                </c:pt>
                <c:pt idx="644">
                  <c:v>1.5506249999999993</c:v>
                </c:pt>
                <c:pt idx="645">
                  <c:v>1.5507812499999998</c:v>
                </c:pt>
                <c:pt idx="646">
                  <c:v>1.5509375000000001</c:v>
                </c:pt>
                <c:pt idx="647">
                  <c:v>1.5510937499999993</c:v>
                </c:pt>
                <c:pt idx="648">
                  <c:v>1.55125</c:v>
                </c:pt>
                <c:pt idx="649">
                  <c:v>1.5514062499999992</c:v>
                </c:pt>
                <c:pt idx="650">
                  <c:v>1.5515625</c:v>
                </c:pt>
                <c:pt idx="651">
                  <c:v>1.5517187499999998</c:v>
                </c:pt>
                <c:pt idx="652">
                  <c:v>1.5518749999999992</c:v>
                </c:pt>
                <c:pt idx="653">
                  <c:v>1.5520312499999998</c:v>
                </c:pt>
                <c:pt idx="654">
                  <c:v>1.5521875000000007</c:v>
                </c:pt>
                <c:pt idx="655">
                  <c:v>1.5523437499999999</c:v>
                </c:pt>
                <c:pt idx="656">
                  <c:v>1.5525</c:v>
                </c:pt>
                <c:pt idx="657">
                  <c:v>1.5526562499999998</c:v>
                </c:pt>
                <c:pt idx="658">
                  <c:v>1.5528124999999999</c:v>
                </c:pt>
                <c:pt idx="659">
                  <c:v>1.5529687499999998</c:v>
                </c:pt>
                <c:pt idx="660">
                  <c:v>1.5531249999999994</c:v>
                </c:pt>
                <c:pt idx="661">
                  <c:v>1.5532812499999993</c:v>
                </c:pt>
                <c:pt idx="662">
                  <c:v>1.5534375</c:v>
                </c:pt>
                <c:pt idx="663">
                  <c:v>1.5535937499999992</c:v>
                </c:pt>
                <c:pt idx="664">
                  <c:v>1.55375</c:v>
                </c:pt>
                <c:pt idx="665">
                  <c:v>1.5539062499999992</c:v>
                </c:pt>
                <c:pt idx="666">
                  <c:v>1.5540624999999999</c:v>
                </c:pt>
                <c:pt idx="667">
                  <c:v>1.55421875</c:v>
                </c:pt>
                <c:pt idx="668">
                  <c:v>1.5543750000000001</c:v>
                </c:pt>
                <c:pt idx="669">
                  <c:v>1.5545312499999993</c:v>
                </c:pt>
                <c:pt idx="670">
                  <c:v>1.5546875000000007</c:v>
                </c:pt>
                <c:pt idx="671">
                  <c:v>1.5548437499999999</c:v>
                </c:pt>
                <c:pt idx="672">
                  <c:v>1.5549999999999993</c:v>
                </c:pt>
                <c:pt idx="673">
                  <c:v>1.5551562499999998</c:v>
                </c:pt>
                <c:pt idx="674">
                  <c:v>1.5553125000000001</c:v>
                </c:pt>
                <c:pt idx="675">
                  <c:v>1.5554687499999993</c:v>
                </c:pt>
                <c:pt idx="676">
                  <c:v>1.5556249999999994</c:v>
                </c:pt>
                <c:pt idx="677">
                  <c:v>1.5557812499999992</c:v>
                </c:pt>
                <c:pt idx="678">
                  <c:v>1.5559375</c:v>
                </c:pt>
                <c:pt idx="679">
                  <c:v>1.5560937499999998</c:v>
                </c:pt>
                <c:pt idx="680">
                  <c:v>1.5562499999999999</c:v>
                </c:pt>
                <c:pt idx="681">
                  <c:v>1.5564062499999998</c:v>
                </c:pt>
                <c:pt idx="682">
                  <c:v>1.5565625000000001</c:v>
                </c:pt>
                <c:pt idx="683">
                  <c:v>1.5567187499999999</c:v>
                </c:pt>
                <c:pt idx="684">
                  <c:v>1.556875</c:v>
                </c:pt>
                <c:pt idx="685">
                  <c:v>1.5570312499999992</c:v>
                </c:pt>
                <c:pt idx="686">
                  <c:v>1.5571874999999999</c:v>
                </c:pt>
                <c:pt idx="687">
                  <c:v>1.5573437499999998</c:v>
                </c:pt>
                <c:pt idx="688">
                  <c:v>1.5574999999999994</c:v>
                </c:pt>
                <c:pt idx="689">
                  <c:v>1.5576562499999993</c:v>
                </c:pt>
                <c:pt idx="690">
                  <c:v>1.5578125</c:v>
                </c:pt>
                <c:pt idx="691">
                  <c:v>1.5579687499999992</c:v>
                </c:pt>
                <c:pt idx="692">
                  <c:v>1.558125</c:v>
                </c:pt>
                <c:pt idx="693">
                  <c:v>1.5582812499999998</c:v>
                </c:pt>
                <c:pt idx="694">
                  <c:v>1.5584374999999999</c:v>
                </c:pt>
                <c:pt idx="695">
                  <c:v>1.5585937499999998</c:v>
                </c:pt>
                <c:pt idx="696">
                  <c:v>1.5587500000000001</c:v>
                </c:pt>
                <c:pt idx="697">
                  <c:v>1.5589062499999993</c:v>
                </c:pt>
                <c:pt idx="698">
                  <c:v>1.5590625</c:v>
                </c:pt>
                <c:pt idx="699">
                  <c:v>1.5592187499999999</c:v>
                </c:pt>
                <c:pt idx="700">
                  <c:v>1.559375</c:v>
                </c:pt>
                <c:pt idx="701">
                  <c:v>1.5595312499999991</c:v>
                </c:pt>
                <c:pt idx="702">
                  <c:v>1.5596874999999999</c:v>
                </c:pt>
                <c:pt idx="703">
                  <c:v>1.5598437499999998</c:v>
                </c:pt>
                <c:pt idx="704">
                  <c:v>1.56</c:v>
                </c:pt>
                <c:pt idx="705">
                  <c:v>1.5601562499999999</c:v>
                </c:pt>
                <c:pt idx="706">
                  <c:v>1.5603125000000007</c:v>
                </c:pt>
                <c:pt idx="707">
                  <c:v>1.5604687499999998</c:v>
                </c:pt>
                <c:pt idx="708">
                  <c:v>1.5606249999999993</c:v>
                </c:pt>
                <c:pt idx="709">
                  <c:v>1.5607812499999998</c:v>
                </c:pt>
                <c:pt idx="710">
                  <c:v>1.5609375000000001</c:v>
                </c:pt>
                <c:pt idx="711">
                  <c:v>1.5610937499999993</c:v>
                </c:pt>
                <c:pt idx="712">
                  <c:v>1.56125</c:v>
                </c:pt>
                <c:pt idx="713">
                  <c:v>1.5614062499999992</c:v>
                </c:pt>
                <c:pt idx="714">
                  <c:v>1.5615625</c:v>
                </c:pt>
                <c:pt idx="715">
                  <c:v>1.5617187499999998</c:v>
                </c:pt>
                <c:pt idx="716">
                  <c:v>1.5618749999999992</c:v>
                </c:pt>
                <c:pt idx="717">
                  <c:v>1.5620312499999998</c:v>
                </c:pt>
                <c:pt idx="718">
                  <c:v>1.5621875000000007</c:v>
                </c:pt>
                <c:pt idx="719">
                  <c:v>1.5623437499999999</c:v>
                </c:pt>
                <c:pt idx="720">
                  <c:v>1.5625</c:v>
                </c:pt>
                <c:pt idx="721">
                  <c:v>1.5626562499999999</c:v>
                </c:pt>
                <c:pt idx="722">
                  <c:v>1.5628124999999999</c:v>
                </c:pt>
                <c:pt idx="723">
                  <c:v>1.5629687499999998</c:v>
                </c:pt>
                <c:pt idx="724">
                  <c:v>1.5631249999999994</c:v>
                </c:pt>
                <c:pt idx="725">
                  <c:v>1.5632812499999993</c:v>
                </c:pt>
                <c:pt idx="726">
                  <c:v>1.5634375</c:v>
                </c:pt>
                <c:pt idx="727">
                  <c:v>1.5635937499999992</c:v>
                </c:pt>
                <c:pt idx="728">
                  <c:v>1.56375</c:v>
                </c:pt>
                <c:pt idx="729">
                  <c:v>1.5639062499999992</c:v>
                </c:pt>
                <c:pt idx="730">
                  <c:v>1.5640624999999999</c:v>
                </c:pt>
                <c:pt idx="731">
                  <c:v>1.56421875</c:v>
                </c:pt>
                <c:pt idx="732">
                  <c:v>1.5643750000000001</c:v>
                </c:pt>
                <c:pt idx="733">
                  <c:v>1.5645312499999993</c:v>
                </c:pt>
                <c:pt idx="734">
                  <c:v>1.5646875000000007</c:v>
                </c:pt>
                <c:pt idx="735">
                  <c:v>1.5648437499999999</c:v>
                </c:pt>
                <c:pt idx="736">
                  <c:v>1.5649999999999993</c:v>
                </c:pt>
                <c:pt idx="737">
                  <c:v>1.5651562499999998</c:v>
                </c:pt>
                <c:pt idx="738">
                  <c:v>1.5653125000000001</c:v>
                </c:pt>
                <c:pt idx="739">
                  <c:v>1.5654687499999993</c:v>
                </c:pt>
                <c:pt idx="740">
                  <c:v>1.5656249999999994</c:v>
                </c:pt>
                <c:pt idx="741">
                  <c:v>1.5657812499999992</c:v>
                </c:pt>
                <c:pt idx="742">
                  <c:v>1.5659375</c:v>
                </c:pt>
                <c:pt idx="743">
                  <c:v>1.5660937499999998</c:v>
                </c:pt>
                <c:pt idx="744">
                  <c:v>1.5662499999999999</c:v>
                </c:pt>
                <c:pt idx="745">
                  <c:v>1.5664062499999998</c:v>
                </c:pt>
                <c:pt idx="746">
                  <c:v>1.5665625000000001</c:v>
                </c:pt>
                <c:pt idx="747">
                  <c:v>1.5667187499999999</c:v>
                </c:pt>
                <c:pt idx="748">
                  <c:v>1.566875</c:v>
                </c:pt>
                <c:pt idx="749">
                  <c:v>1.5670312499999992</c:v>
                </c:pt>
                <c:pt idx="750">
                  <c:v>1.5671875000000006</c:v>
                </c:pt>
                <c:pt idx="751">
                  <c:v>1.5673437499999998</c:v>
                </c:pt>
                <c:pt idx="752">
                  <c:v>1.5674999999999992</c:v>
                </c:pt>
                <c:pt idx="753">
                  <c:v>1.5676562499999998</c:v>
                </c:pt>
                <c:pt idx="754">
                  <c:v>1.5678125000000001</c:v>
                </c:pt>
                <c:pt idx="755">
                  <c:v>1.5679687499999992</c:v>
                </c:pt>
                <c:pt idx="756">
                  <c:v>1.568125</c:v>
                </c:pt>
                <c:pt idx="757">
                  <c:v>1.5682812499999998</c:v>
                </c:pt>
                <c:pt idx="758">
                  <c:v>1.5684374999999999</c:v>
                </c:pt>
                <c:pt idx="759">
                  <c:v>1.5685937499999998</c:v>
                </c:pt>
                <c:pt idx="760">
                  <c:v>1.5687500000000001</c:v>
                </c:pt>
                <c:pt idx="761">
                  <c:v>1.5689062499999993</c:v>
                </c:pt>
                <c:pt idx="762">
                  <c:v>1.5690625</c:v>
                </c:pt>
                <c:pt idx="763">
                  <c:v>1.5692187499999999</c:v>
                </c:pt>
                <c:pt idx="764">
                  <c:v>1.569375</c:v>
                </c:pt>
                <c:pt idx="765">
                  <c:v>1.5695312499999992</c:v>
                </c:pt>
                <c:pt idx="766">
                  <c:v>1.5696874999999999</c:v>
                </c:pt>
                <c:pt idx="767">
                  <c:v>1.5698437499999998</c:v>
                </c:pt>
                <c:pt idx="768">
                  <c:v>1.57</c:v>
                </c:pt>
                <c:pt idx="769">
                  <c:v>1.5701562499999999</c:v>
                </c:pt>
                <c:pt idx="770">
                  <c:v>1.5703125000000007</c:v>
                </c:pt>
                <c:pt idx="771">
                  <c:v>1.5704687499999999</c:v>
                </c:pt>
                <c:pt idx="772">
                  <c:v>1.5706249999999993</c:v>
                </c:pt>
                <c:pt idx="773">
                  <c:v>1.5707812499999998</c:v>
                </c:pt>
                <c:pt idx="774">
                  <c:v>1.5709375000000001</c:v>
                </c:pt>
                <c:pt idx="775">
                  <c:v>1.5710937499999993</c:v>
                </c:pt>
                <c:pt idx="776">
                  <c:v>1.57125</c:v>
                </c:pt>
                <c:pt idx="777">
                  <c:v>1.5714062499999992</c:v>
                </c:pt>
                <c:pt idx="778">
                  <c:v>1.5715625</c:v>
                </c:pt>
                <c:pt idx="779">
                  <c:v>1.5717187499999998</c:v>
                </c:pt>
                <c:pt idx="780">
                  <c:v>1.5718749999999992</c:v>
                </c:pt>
                <c:pt idx="781">
                  <c:v>1.5720312499999998</c:v>
                </c:pt>
                <c:pt idx="782">
                  <c:v>1.5721875000000007</c:v>
                </c:pt>
                <c:pt idx="783">
                  <c:v>1.5723437499999999</c:v>
                </c:pt>
                <c:pt idx="784">
                  <c:v>1.5725</c:v>
                </c:pt>
                <c:pt idx="785">
                  <c:v>1.5726562499999999</c:v>
                </c:pt>
                <c:pt idx="786">
                  <c:v>1.5728124999999999</c:v>
                </c:pt>
                <c:pt idx="787">
                  <c:v>1.5729687499999998</c:v>
                </c:pt>
                <c:pt idx="788">
                  <c:v>1.5731249999999994</c:v>
                </c:pt>
                <c:pt idx="789">
                  <c:v>1.5732812499999993</c:v>
                </c:pt>
                <c:pt idx="790">
                  <c:v>1.5734375</c:v>
                </c:pt>
                <c:pt idx="791">
                  <c:v>1.5735937499999992</c:v>
                </c:pt>
                <c:pt idx="792">
                  <c:v>1.57375</c:v>
                </c:pt>
                <c:pt idx="793">
                  <c:v>1.5739062499999992</c:v>
                </c:pt>
                <c:pt idx="794">
                  <c:v>1.5740624999999999</c:v>
                </c:pt>
                <c:pt idx="795">
                  <c:v>1.57421875</c:v>
                </c:pt>
                <c:pt idx="796">
                  <c:v>1.5743750000000001</c:v>
                </c:pt>
                <c:pt idx="797">
                  <c:v>1.5745312499999993</c:v>
                </c:pt>
                <c:pt idx="798">
                  <c:v>1.5746875000000007</c:v>
                </c:pt>
                <c:pt idx="799">
                  <c:v>1.5748437499999999</c:v>
                </c:pt>
                <c:pt idx="800">
                  <c:v>1.575</c:v>
                </c:pt>
                <c:pt idx="801">
                  <c:v>1.5751562499999998</c:v>
                </c:pt>
                <c:pt idx="802">
                  <c:v>1.5753124999999999</c:v>
                </c:pt>
                <c:pt idx="803">
                  <c:v>1.5754687499999998</c:v>
                </c:pt>
                <c:pt idx="804">
                  <c:v>1.5756249999999994</c:v>
                </c:pt>
                <c:pt idx="805">
                  <c:v>1.5757812499999992</c:v>
                </c:pt>
                <c:pt idx="806">
                  <c:v>1.5759375</c:v>
                </c:pt>
                <c:pt idx="807">
                  <c:v>1.5760937499999998</c:v>
                </c:pt>
                <c:pt idx="808">
                  <c:v>1.5762499999999999</c:v>
                </c:pt>
                <c:pt idx="809">
                  <c:v>1.5764062499999998</c:v>
                </c:pt>
                <c:pt idx="810">
                  <c:v>1.5765625000000001</c:v>
                </c:pt>
                <c:pt idx="811">
                  <c:v>1.5767187499999999</c:v>
                </c:pt>
                <c:pt idx="812">
                  <c:v>1.576875</c:v>
                </c:pt>
                <c:pt idx="813">
                  <c:v>1.5770312499999992</c:v>
                </c:pt>
                <c:pt idx="814">
                  <c:v>1.5771875000000006</c:v>
                </c:pt>
                <c:pt idx="815">
                  <c:v>1.5773437499999998</c:v>
                </c:pt>
                <c:pt idx="816">
                  <c:v>1.5774999999999992</c:v>
                </c:pt>
                <c:pt idx="817">
                  <c:v>1.5776562499999998</c:v>
                </c:pt>
                <c:pt idx="818">
                  <c:v>1.5778125000000001</c:v>
                </c:pt>
                <c:pt idx="819">
                  <c:v>1.5779687499999993</c:v>
                </c:pt>
                <c:pt idx="820">
                  <c:v>1.578125</c:v>
                </c:pt>
                <c:pt idx="821">
                  <c:v>1.5782812499999999</c:v>
                </c:pt>
                <c:pt idx="822">
                  <c:v>1.5784374999999999</c:v>
                </c:pt>
                <c:pt idx="823">
                  <c:v>1.5785937499999998</c:v>
                </c:pt>
                <c:pt idx="824">
                  <c:v>1.5787500000000001</c:v>
                </c:pt>
                <c:pt idx="825">
                  <c:v>1.5789062499999993</c:v>
                </c:pt>
                <c:pt idx="826">
                  <c:v>1.5790625</c:v>
                </c:pt>
                <c:pt idx="827">
                  <c:v>1.5792187499999999</c:v>
                </c:pt>
                <c:pt idx="828">
                  <c:v>1.579375</c:v>
                </c:pt>
                <c:pt idx="829">
                  <c:v>1.5795312499999992</c:v>
                </c:pt>
                <c:pt idx="830">
                  <c:v>1.5796874999999999</c:v>
                </c:pt>
                <c:pt idx="831">
                  <c:v>1.5798437499999998</c:v>
                </c:pt>
                <c:pt idx="832">
                  <c:v>1.58</c:v>
                </c:pt>
                <c:pt idx="833">
                  <c:v>1.5801562499999999</c:v>
                </c:pt>
                <c:pt idx="834">
                  <c:v>1.5803125000000007</c:v>
                </c:pt>
                <c:pt idx="835">
                  <c:v>1.5804687499999999</c:v>
                </c:pt>
                <c:pt idx="836">
                  <c:v>1.5806249999999993</c:v>
                </c:pt>
                <c:pt idx="837">
                  <c:v>1.5807812499999998</c:v>
                </c:pt>
                <c:pt idx="838">
                  <c:v>1.5809375000000001</c:v>
                </c:pt>
                <c:pt idx="839">
                  <c:v>1.5810937499999993</c:v>
                </c:pt>
                <c:pt idx="840">
                  <c:v>1.58125</c:v>
                </c:pt>
                <c:pt idx="841">
                  <c:v>1.5814062499999992</c:v>
                </c:pt>
                <c:pt idx="842">
                  <c:v>1.5815625</c:v>
                </c:pt>
                <c:pt idx="843">
                  <c:v>1.5817187499999998</c:v>
                </c:pt>
                <c:pt idx="844">
                  <c:v>1.5818749999999993</c:v>
                </c:pt>
                <c:pt idx="845">
                  <c:v>1.5820312499999998</c:v>
                </c:pt>
                <c:pt idx="846">
                  <c:v>1.5821875000000007</c:v>
                </c:pt>
                <c:pt idx="847">
                  <c:v>1.5823437499999999</c:v>
                </c:pt>
                <c:pt idx="848">
                  <c:v>1.5825</c:v>
                </c:pt>
                <c:pt idx="849">
                  <c:v>1.5826562499999999</c:v>
                </c:pt>
                <c:pt idx="850">
                  <c:v>1.5828125000000006</c:v>
                </c:pt>
                <c:pt idx="851">
                  <c:v>1.5829687499999998</c:v>
                </c:pt>
                <c:pt idx="852">
                  <c:v>1.5831249999999992</c:v>
                </c:pt>
                <c:pt idx="853">
                  <c:v>1.5832812499999998</c:v>
                </c:pt>
                <c:pt idx="854">
                  <c:v>1.5834375000000001</c:v>
                </c:pt>
                <c:pt idx="855">
                  <c:v>1.5835937499999992</c:v>
                </c:pt>
                <c:pt idx="856">
                  <c:v>1.58375</c:v>
                </c:pt>
                <c:pt idx="857">
                  <c:v>1.5839062499999992</c:v>
                </c:pt>
                <c:pt idx="858">
                  <c:v>1.5840624999999999</c:v>
                </c:pt>
                <c:pt idx="859">
                  <c:v>1.58421875</c:v>
                </c:pt>
                <c:pt idx="860">
                  <c:v>1.5843750000000001</c:v>
                </c:pt>
                <c:pt idx="861">
                  <c:v>1.5845312499999993</c:v>
                </c:pt>
                <c:pt idx="862">
                  <c:v>1.5846875000000007</c:v>
                </c:pt>
                <c:pt idx="863">
                  <c:v>1.5848437499999999</c:v>
                </c:pt>
                <c:pt idx="864">
                  <c:v>1.585</c:v>
                </c:pt>
                <c:pt idx="865">
                  <c:v>1.5851562499999998</c:v>
                </c:pt>
                <c:pt idx="866">
                  <c:v>1.5853124999999999</c:v>
                </c:pt>
                <c:pt idx="867">
                  <c:v>1.5854687499999998</c:v>
                </c:pt>
                <c:pt idx="868">
                  <c:v>1.5856249999999994</c:v>
                </c:pt>
                <c:pt idx="869">
                  <c:v>1.5857812499999993</c:v>
                </c:pt>
                <c:pt idx="870">
                  <c:v>1.5859375</c:v>
                </c:pt>
                <c:pt idx="871">
                  <c:v>1.5860937499999999</c:v>
                </c:pt>
                <c:pt idx="872">
                  <c:v>1.5862499999999999</c:v>
                </c:pt>
                <c:pt idx="873">
                  <c:v>1.5864062499999998</c:v>
                </c:pt>
                <c:pt idx="874">
                  <c:v>1.5865625000000001</c:v>
                </c:pt>
                <c:pt idx="875">
                  <c:v>1.58671875</c:v>
                </c:pt>
                <c:pt idx="876">
                  <c:v>1.586875</c:v>
                </c:pt>
                <c:pt idx="877">
                  <c:v>1.5870312499999992</c:v>
                </c:pt>
                <c:pt idx="878">
                  <c:v>1.5871875000000006</c:v>
                </c:pt>
                <c:pt idx="879">
                  <c:v>1.5873437499999998</c:v>
                </c:pt>
                <c:pt idx="880">
                  <c:v>1.5874999999999992</c:v>
                </c:pt>
                <c:pt idx="881">
                  <c:v>1.5876562499999998</c:v>
                </c:pt>
                <c:pt idx="882">
                  <c:v>1.5878125000000001</c:v>
                </c:pt>
                <c:pt idx="883">
                  <c:v>1.5879687499999993</c:v>
                </c:pt>
                <c:pt idx="884">
                  <c:v>1.588125</c:v>
                </c:pt>
                <c:pt idx="885">
                  <c:v>1.5882812499999999</c:v>
                </c:pt>
                <c:pt idx="886">
                  <c:v>1.5884374999999999</c:v>
                </c:pt>
                <c:pt idx="887">
                  <c:v>1.5885937499999998</c:v>
                </c:pt>
                <c:pt idx="888">
                  <c:v>1.5887500000000001</c:v>
                </c:pt>
                <c:pt idx="889">
                  <c:v>1.5889062499999993</c:v>
                </c:pt>
                <c:pt idx="890">
                  <c:v>1.5890625</c:v>
                </c:pt>
                <c:pt idx="891">
                  <c:v>1.5892187499999999</c:v>
                </c:pt>
                <c:pt idx="892">
                  <c:v>1.589375</c:v>
                </c:pt>
                <c:pt idx="893">
                  <c:v>1.5895312499999992</c:v>
                </c:pt>
                <c:pt idx="894">
                  <c:v>1.5896874999999999</c:v>
                </c:pt>
                <c:pt idx="895">
                  <c:v>1.5898437499999998</c:v>
                </c:pt>
                <c:pt idx="896">
                  <c:v>1.59</c:v>
                </c:pt>
                <c:pt idx="897">
                  <c:v>1.5901562499999999</c:v>
                </c:pt>
                <c:pt idx="898">
                  <c:v>1.5903125000000007</c:v>
                </c:pt>
                <c:pt idx="899">
                  <c:v>1.5904687499999999</c:v>
                </c:pt>
                <c:pt idx="900">
                  <c:v>1.590625</c:v>
                </c:pt>
                <c:pt idx="901">
                  <c:v>1.5907812499999998</c:v>
                </c:pt>
                <c:pt idx="902">
                  <c:v>1.5909374999999999</c:v>
                </c:pt>
                <c:pt idx="903">
                  <c:v>1.5910937499999998</c:v>
                </c:pt>
                <c:pt idx="904">
                  <c:v>1.5912500000000001</c:v>
                </c:pt>
                <c:pt idx="905">
                  <c:v>1.5914062499999992</c:v>
                </c:pt>
                <c:pt idx="906">
                  <c:v>1.5915625</c:v>
                </c:pt>
                <c:pt idx="907">
                  <c:v>1.5917187499999998</c:v>
                </c:pt>
                <c:pt idx="908">
                  <c:v>1.5918749999999993</c:v>
                </c:pt>
                <c:pt idx="909">
                  <c:v>1.5920312499999998</c:v>
                </c:pt>
                <c:pt idx="910">
                  <c:v>1.5921875000000008</c:v>
                </c:pt>
                <c:pt idx="911">
                  <c:v>1.5923437499999999</c:v>
                </c:pt>
                <c:pt idx="912">
                  <c:v>1.5925</c:v>
                </c:pt>
                <c:pt idx="913">
                  <c:v>1.5926562499999999</c:v>
                </c:pt>
                <c:pt idx="914">
                  <c:v>1.5928125000000006</c:v>
                </c:pt>
                <c:pt idx="915">
                  <c:v>1.5929687499999998</c:v>
                </c:pt>
                <c:pt idx="916">
                  <c:v>1.5931249999999992</c:v>
                </c:pt>
                <c:pt idx="917">
                  <c:v>1.5932812499999998</c:v>
                </c:pt>
                <c:pt idx="918">
                  <c:v>1.5934375000000001</c:v>
                </c:pt>
                <c:pt idx="919">
                  <c:v>1.5935937499999993</c:v>
                </c:pt>
                <c:pt idx="920">
                  <c:v>1.59375</c:v>
                </c:pt>
                <c:pt idx="921">
                  <c:v>1.5939062499999992</c:v>
                </c:pt>
                <c:pt idx="922">
                  <c:v>1.5940624999999999</c:v>
                </c:pt>
                <c:pt idx="923">
                  <c:v>1.59421875</c:v>
                </c:pt>
                <c:pt idx="924">
                  <c:v>1.5943750000000001</c:v>
                </c:pt>
                <c:pt idx="925">
                  <c:v>1.5945312499999993</c:v>
                </c:pt>
                <c:pt idx="926">
                  <c:v>1.5946875000000007</c:v>
                </c:pt>
                <c:pt idx="927">
                  <c:v>1.5948437499999999</c:v>
                </c:pt>
                <c:pt idx="928">
                  <c:v>1.595</c:v>
                </c:pt>
                <c:pt idx="929">
                  <c:v>1.5951562499999998</c:v>
                </c:pt>
                <c:pt idx="930">
                  <c:v>1.5953124999999999</c:v>
                </c:pt>
                <c:pt idx="931">
                  <c:v>1.5954687499999998</c:v>
                </c:pt>
                <c:pt idx="932">
                  <c:v>1.5956249999999994</c:v>
                </c:pt>
                <c:pt idx="933">
                  <c:v>1.5957812499999993</c:v>
                </c:pt>
                <c:pt idx="934">
                  <c:v>1.5959375</c:v>
                </c:pt>
                <c:pt idx="935">
                  <c:v>1.5960937499999999</c:v>
                </c:pt>
                <c:pt idx="936">
                  <c:v>1.5962499999999999</c:v>
                </c:pt>
                <c:pt idx="937">
                  <c:v>1.5964062499999998</c:v>
                </c:pt>
                <c:pt idx="938">
                  <c:v>1.5965625000000001</c:v>
                </c:pt>
                <c:pt idx="939">
                  <c:v>1.59671875</c:v>
                </c:pt>
                <c:pt idx="940">
                  <c:v>1.596875</c:v>
                </c:pt>
                <c:pt idx="941">
                  <c:v>1.5970312499999992</c:v>
                </c:pt>
                <c:pt idx="942">
                  <c:v>1.5971875000000006</c:v>
                </c:pt>
                <c:pt idx="943">
                  <c:v>1.5973437499999998</c:v>
                </c:pt>
                <c:pt idx="944">
                  <c:v>1.5974999999999993</c:v>
                </c:pt>
                <c:pt idx="945">
                  <c:v>1.5976562499999998</c:v>
                </c:pt>
                <c:pt idx="946">
                  <c:v>1.5978125000000001</c:v>
                </c:pt>
                <c:pt idx="947">
                  <c:v>1.5979687499999993</c:v>
                </c:pt>
                <c:pt idx="948">
                  <c:v>1.598125</c:v>
                </c:pt>
                <c:pt idx="949">
                  <c:v>1.5982812499999999</c:v>
                </c:pt>
                <c:pt idx="950">
                  <c:v>1.5984375000000006</c:v>
                </c:pt>
                <c:pt idx="951">
                  <c:v>1.5985937499999998</c:v>
                </c:pt>
                <c:pt idx="952">
                  <c:v>1.5987499999999999</c:v>
                </c:pt>
                <c:pt idx="953">
                  <c:v>1.5989062499999998</c:v>
                </c:pt>
                <c:pt idx="954">
                  <c:v>1.5990625000000001</c:v>
                </c:pt>
                <c:pt idx="955">
                  <c:v>1.5992187499999999</c:v>
                </c:pt>
                <c:pt idx="956">
                  <c:v>1.599375</c:v>
                </c:pt>
                <c:pt idx="957">
                  <c:v>1.5995312499999992</c:v>
                </c:pt>
                <c:pt idx="958">
                  <c:v>1.5996874999999999</c:v>
                </c:pt>
                <c:pt idx="959">
                  <c:v>1.5998437499999998</c:v>
                </c:pt>
                <c:pt idx="960">
                  <c:v>1.6</c:v>
                </c:pt>
                <c:pt idx="961">
                  <c:v>1.6001562499999999</c:v>
                </c:pt>
                <c:pt idx="962">
                  <c:v>1.6003125000000007</c:v>
                </c:pt>
                <c:pt idx="963">
                  <c:v>1.6004687499999999</c:v>
                </c:pt>
                <c:pt idx="964">
                  <c:v>1.600625</c:v>
                </c:pt>
                <c:pt idx="965">
                  <c:v>1.6007812499999998</c:v>
                </c:pt>
                <c:pt idx="966">
                  <c:v>1.6009374999999999</c:v>
                </c:pt>
                <c:pt idx="967">
                  <c:v>1.6010937499999998</c:v>
                </c:pt>
                <c:pt idx="968">
                  <c:v>1.6012500000000001</c:v>
                </c:pt>
                <c:pt idx="969">
                  <c:v>1.6014062499999993</c:v>
                </c:pt>
                <c:pt idx="970">
                  <c:v>1.6015625</c:v>
                </c:pt>
                <c:pt idx="971">
                  <c:v>1.6017187499999999</c:v>
                </c:pt>
                <c:pt idx="972">
                  <c:v>1.6018749999999993</c:v>
                </c:pt>
                <c:pt idx="973">
                  <c:v>1.6020312499999998</c:v>
                </c:pt>
                <c:pt idx="974">
                  <c:v>1.6021875000000008</c:v>
                </c:pt>
                <c:pt idx="975">
                  <c:v>1.60234375</c:v>
                </c:pt>
                <c:pt idx="976">
                  <c:v>1.6025</c:v>
                </c:pt>
                <c:pt idx="977">
                  <c:v>1.6026562499999999</c:v>
                </c:pt>
                <c:pt idx="978">
                  <c:v>1.6028125000000006</c:v>
                </c:pt>
                <c:pt idx="979">
                  <c:v>1.6029687499999998</c:v>
                </c:pt>
                <c:pt idx="980">
                  <c:v>1.6031249999999992</c:v>
                </c:pt>
                <c:pt idx="981">
                  <c:v>1.6032812499999998</c:v>
                </c:pt>
                <c:pt idx="982">
                  <c:v>1.6034375000000001</c:v>
                </c:pt>
                <c:pt idx="983">
                  <c:v>1.6035937499999993</c:v>
                </c:pt>
                <c:pt idx="984">
                  <c:v>1.60375</c:v>
                </c:pt>
                <c:pt idx="985">
                  <c:v>1.6039062499999992</c:v>
                </c:pt>
                <c:pt idx="986">
                  <c:v>1.6040624999999999</c:v>
                </c:pt>
                <c:pt idx="987">
                  <c:v>1.60421875</c:v>
                </c:pt>
                <c:pt idx="988">
                  <c:v>1.6043750000000001</c:v>
                </c:pt>
                <c:pt idx="989">
                  <c:v>1.6045312499999993</c:v>
                </c:pt>
                <c:pt idx="990">
                  <c:v>1.6046875000000007</c:v>
                </c:pt>
                <c:pt idx="991">
                  <c:v>1.6048437499999999</c:v>
                </c:pt>
                <c:pt idx="992">
                  <c:v>1.605</c:v>
                </c:pt>
                <c:pt idx="993">
                  <c:v>1.6051562499999998</c:v>
                </c:pt>
                <c:pt idx="994">
                  <c:v>1.6053124999999999</c:v>
                </c:pt>
                <c:pt idx="995">
                  <c:v>1.6054687499999998</c:v>
                </c:pt>
                <c:pt idx="996">
                  <c:v>1.6056249999999994</c:v>
                </c:pt>
                <c:pt idx="997">
                  <c:v>1.6057812499999993</c:v>
                </c:pt>
                <c:pt idx="998">
                  <c:v>1.6059375</c:v>
                </c:pt>
                <c:pt idx="999">
                  <c:v>1.6060937499999999</c:v>
                </c:pt>
                <c:pt idx="1000">
                  <c:v>1.6062500000000006</c:v>
                </c:pt>
                <c:pt idx="1001">
                  <c:v>1.6064062499999998</c:v>
                </c:pt>
                <c:pt idx="1002">
                  <c:v>1.6065624999999999</c:v>
                </c:pt>
                <c:pt idx="1003">
                  <c:v>1.60671875</c:v>
                </c:pt>
                <c:pt idx="1004">
                  <c:v>1.6068750000000001</c:v>
                </c:pt>
                <c:pt idx="1005">
                  <c:v>1.6070312499999992</c:v>
                </c:pt>
                <c:pt idx="1006">
                  <c:v>1.6071875000000007</c:v>
                </c:pt>
                <c:pt idx="1007">
                  <c:v>1.6073437499999998</c:v>
                </c:pt>
                <c:pt idx="1008">
                  <c:v>1.6074999999999993</c:v>
                </c:pt>
                <c:pt idx="1009">
                  <c:v>1.6076562499999998</c:v>
                </c:pt>
                <c:pt idx="1010">
                  <c:v>1.6078125000000001</c:v>
                </c:pt>
                <c:pt idx="1011">
                  <c:v>1.6079687499999993</c:v>
                </c:pt>
                <c:pt idx="1012">
                  <c:v>1.608125</c:v>
                </c:pt>
                <c:pt idx="1013">
                  <c:v>1.6082812499999999</c:v>
                </c:pt>
                <c:pt idx="1014">
                  <c:v>1.6084375000000006</c:v>
                </c:pt>
                <c:pt idx="1015">
                  <c:v>1.6085937499999998</c:v>
                </c:pt>
                <c:pt idx="1016">
                  <c:v>1.6087499999999999</c:v>
                </c:pt>
                <c:pt idx="1017">
                  <c:v>1.6089062499999998</c:v>
                </c:pt>
                <c:pt idx="1018">
                  <c:v>1.6090625000000001</c:v>
                </c:pt>
                <c:pt idx="1019">
                  <c:v>1.6092187499999999</c:v>
                </c:pt>
                <c:pt idx="1020">
                  <c:v>1.609375</c:v>
                </c:pt>
                <c:pt idx="1021">
                  <c:v>1.6095312499999992</c:v>
                </c:pt>
                <c:pt idx="1022">
                  <c:v>1.6096874999999999</c:v>
                </c:pt>
                <c:pt idx="1023">
                  <c:v>1.6098437499999998</c:v>
                </c:pt>
                <c:pt idx="1024">
                  <c:v>1.61</c:v>
                </c:pt>
                <c:pt idx="1025">
                  <c:v>1.61015625</c:v>
                </c:pt>
                <c:pt idx="1026">
                  <c:v>1.6103125000000007</c:v>
                </c:pt>
                <c:pt idx="1027">
                  <c:v>1.6104687499999999</c:v>
                </c:pt>
                <c:pt idx="1028">
                  <c:v>1.610625</c:v>
                </c:pt>
                <c:pt idx="1029">
                  <c:v>1.6107812499999998</c:v>
                </c:pt>
                <c:pt idx="1030">
                  <c:v>1.6109374999999999</c:v>
                </c:pt>
                <c:pt idx="1031">
                  <c:v>1.6110937499999998</c:v>
                </c:pt>
                <c:pt idx="1032">
                  <c:v>1.6112500000000001</c:v>
                </c:pt>
                <c:pt idx="1033">
                  <c:v>1.6114062499999993</c:v>
                </c:pt>
                <c:pt idx="1034">
                  <c:v>1.6115625</c:v>
                </c:pt>
                <c:pt idx="1035">
                  <c:v>1.6117187499999999</c:v>
                </c:pt>
                <c:pt idx="1036">
                  <c:v>1.6118749999999993</c:v>
                </c:pt>
                <c:pt idx="1037">
                  <c:v>1.6120312499999998</c:v>
                </c:pt>
                <c:pt idx="1038">
                  <c:v>1.612187500000001</c:v>
                </c:pt>
                <c:pt idx="1039">
                  <c:v>1.61234375</c:v>
                </c:pt>
                <c:pt idx="1040">
                  <c:v>1.6125</c:v>
                </c:pt>
                <c:pt idx="1041">
                  <c:v>1.6126562499999999</c:v>
                </c:pt>
                <c:pt idx="1042">
                  <c:v>1.6128125000000006</c:v>
                </c:pt>
                <c:pt idx="1043">
                  <c:v>1.6129687499999998</c:v>
                </c:pt>
                <c:pt idx="1044">
                  <c:v>1.6131249999999993</c:v>
                </c:pt>
                <c:pt idx="1045">
                  <c:v>1.6132812499999998</c:v>
                </c:pt>
                <c:pt idx="1046">
                  <c:v>1.6134375000000001</c:v>
                </c:pt>
                <c:pt idx="1047">
                  <c:v>1.6135937499999993</c:v>
                </c:pt>
                <c:pt idx="1048">
                  <c:v>1.61375</c:v>
                </c:pt>
                <c:pt idx="1049">
                  <c:v>1.6139062499999992</c:v>
                </c:pt>
                <c:pt idx="1050">
                  <c:v>1.6140625000000006</c:v>
                </c:pt>
                <c:pt idx="1051">
                  <c:v>1.61421875</c:v>
                </c:pt>
                <c:pt idx="1052">
                  <c:v>1.6143749999999999</c:v>
                </c:pt>
                <c:pt idx="1053">
                  <c:v>1.6145312499999998</c:v>
                </c:pt>
                <c:pt idx="1054">
                  <c:v>1.6146875000000007</c:v>
                </c:pt>
                <c:pt idx="1055">
                  <c:v>1.6148437499999999</c:v>
                </c:pt>
                <c:pt idx="1056">
                  <c:v>1.615</c:v>
                </c:pt>
                <c:pt idx="1057">
                  <c:v>1.6151562499999998</c:v>
                </c:pt>
                <c:pt idx="1058">
                  <c:v>1.6153124999999999</c:v>
                </c:pt>
                <c:pt idx="1059">
                  <c:v>1.6154687499999998</c:v>
                </c:pt>
                <c:pt idx="1060">
                  <c:v>1.6156249999999994</c:v>
                </c:pt>
                <c:pt idx="1061">
                  <c:v>1.6157812499999993</c:v>
                </c:pt>
                <c:pt idx="1062">
                  <c:v>1.6159375</c:v>
                </c:pt>
                <c:pt idx="1063">
                  <c:v>1.6160937499999999</c:v>
                </c:pt>
                <c:pt idx="1064">
                  <c:v>1.6162500000000006</c:v>
                </c:pt>
                <c:pt idx="1065">
                  <c:v>1.6164062499999998</c:v>
                </c:pt>
                <c:pt idx="1066">
                  <c:v>1.6165624999999999</c:v>
                </c:pt>
                <c:pt idx="1067">
                  <c:v>1.61671875</c:v>
                </c:pt>
                <c:pt idx="1068">
                  <c:v>1.6168750000000001</c:v>
                </c:pt>
                <c:pt idx="1069">
                  <c:v>1.6170312499999993</c:v>
                </c:pt>
                <c:pt idx="1070">
                  <c:v>1.6171875000000007</c:v>
                </c:pt>
                <c:pt idx="1071">
                  <c:v>1.6173437499999999</c:v>
                </c:pt>
                <c:pt idx="1072">
                  <c:v>1.6174999999999993</c:v>
                </c:pt>
                <c:pt idx="1073">
                  <c:v>1.6176562499999998</c:v>
                </c:pt>
                <c:pt idx="1074">
                  <c:v>1.6178125000000001</c:v>
                </c:pt>
                <c:pt idx="1075">
                  <c:v>1.6179687499999993</c:v>
                </c:pt>
                <c:pt idx="1076">
                  <c:v>1.618125</c:v>
                </c:pt>
                <c:pt idx="1077">
                  <c:v>1.6182812499999999</c:v>
                </c:pt>
                <c:pt idx="1078">
                  <c:v>1.6184375000000006</c:v>
                </c:pt>
                <c:pt idx="1079">
                  <c:v>1.6185937499999998</c:v>
                </c:pt>
                <c:pt idx="1080">
                  <c:v>1.6187499999999999</c:v>
                </c:pt>
                <c:pt idx="1081">
                  <c:v>1.6189062499999998</c:v>
                </c:pt>
                <c:pt idx="1082">
                  <c:v>1.6190625000000001</c:v>
                </c:pt>
                <c:pt idx="1083">
                  <c:v>1.6192187499999999</c:v>
                </c:pt>
                <c:pt idx="1084">
                  <c:v>1.619375</c:v>
                </c:pt>
                <c:pt idx="1085">
                  <c:v>1.6195312499999992</c:v>
                </c:pt>
                <c:pt idx="1086">
                  <c:v>1.6196874999999999</c:v>
                </c:pt>
                <c:pt idx="1087">
                  <c:v>1.6198437499999998</c:v>
                </c:pt>
                <c:pt idx="1088">
                  <c:v>1.62</c:v>
                </c:pt>
                <c:pt idx="1089">
                  <c:v>1.62015625</c:v>
                </c:pt>
                <c:pt idx="1090">
                  <c:v>1.6203125000000007</c:v>
                </c:pt>
                <c:pt idx="1091">
                  <c:v>1.6204687499999999</c:v>
                </c:pt>
                <c:pt idx="1092">
                  <c:v>1.620625</c:v>
                </c:pt>
                <c:pt idx="1093">
                  <c:v>1.6207812499999998</c:v>
                </c:pt>
                <c:pt idx="1094">
                  <c:v>1.6209374999999999</c:v>
                </c:pt>
                <c:pt idx="1095">
                  <c:v>1.6210937499999998</c:v>
                </c:pt>
                <c:pt idx="1096">
                  <c:v>1.6212500000000001</c:v>
                </c:pt>
                <c:pt idx="1097">
                  <c:v>1.6214062499999993</c:v>
                </c:pt>
                <c:pt idx="1098">
                  <c:v>1.6215625</c:v>
                </c:pt>
                <c:pt idx="1099">
                  <c:v>1.6217187499999999</c:v>
                </c:pt>
                <c:pt idx="1100">
                  <c:v>1.621875</c:v>
                </c:pt>
                <c:pt idx="1101">
                  <c:v>1.6220312499999998</c:v>
                </c:pt>
                <c:pt idx="1102">
                  <c:v>1.6221875000000006</c:v>
                </c:pt>
                <c:pt idx="1103">
                  <c:v>1.62234375</c:v>
                </c:pt>
                <c:pt idx="1104">
                  <c:v>1.6225000000000001</c:v>
                </c:pt>
                <c:pt idx="1105">
                  <c:v>1.6226562499999999</c:v>
                </c:pt>
                <c:pt idx="1106">
                  <c:v>1.6228125000000007</c:v>
                </c:pt>
                <c:pt idx="1107">
                  <c:v>1.6229687499999998</c:v>
                </c:pt>
                <c:pt idx="1108">
                  <c:v>1.6231249999999993</c:v>
                </c:pt>
                <c:pt idx="1109">
                  <c:v>1.6232812499999998</c:v>
                </c:pt>
                <c:pt idx="1110">
                  <c:v>1.6234375000000001</c:v>
                </c:pt>
                <c:pt idx="1111">
                  <c:v>1.6235937499999993</c:v>
                </c:pt>
                <c:pt idx="1112">
                  <c:v>1.62375</c:v>
                </c:pt>
                <c:pt idx="1113">
                  <c:v>1.6239062499999992</c:v>
                </c:pt>
                <c:pt idx="1114">
                  <c:v>1.6240625000000006</c:v>
                </c:pt>
                <c:pt idx="1115">
                  <c:v>1.62421875</c:v>
                </c:pt>
                <c:pt idx="1116">
                  <c:v>1.6243749999999999</c:v>
                </c:pt>
                <c:pt idx="1117">
                  <c:v>1.6245312499999998</c:v>
                </c:pt>
                <c:pt idx="1118">
                  <c:v>1.6246875000000007</c:v>
                </c:pt>
                <c:pt idx="1119">
                  <c:v>1.6248437499999999</c:v>
                </c:pt>
                <c:pt idx="1120">
                  <c:v>1.625</c:v>
                </c:pt>
                <c:pt idx="1121">
                  <c:v>1.6251562499999999</c:v>
                </c:pt>
                <c:pt idx="1122">
                  <c:v>1.6253124999999999</c:v>
                </c:pt>
                <c:pt idx="1123">
                  <c:v>1.6254687499999998</c:v>
                </c:pt>
                <c:pt idx="1124">
                  <c:v>1.6256249999999994</c:v>
                </c:pt>
                <c:pt idx="1125">
                  <c:v>1.6257812499999993</c:v>
                </c:pt>
                <c:pt idx="1126">
                  <c:v>1.6259375</c:v>
                </c:pt>
                <c:pt idx="1127">
                  <c:v>1.6260937499999999</c:v>
                </c:pt>
                <c:pt idx="1128">
                  <c:v>1.6262500000000006</c:v>
                </c:pt>
                <c:pt idx="1129">
                  <c:v>1.6264062499999998</c:v>
                </c:pt>
                <c:pt idx="1130">
                  <c:v>1.6265624999999999</c:v>
                </c:pt>
                <c:pt idx="1131">
                  <c:v>1.62671875</c:v>
                </c:pt>
                <c:pt idx="1132">
                  <c:v>1.6268750000000001</c:v>
                </c:pt>
                <c:pt idx="1133">
                  <c:v>1.6270312499999993</c:v>
                </c:pt>
                <c:pt idx="1134">
                  <c:v>1.6271875000000007</c:v>
                </c:pt>
                <c:pt idx="1135">
                  <c:v>1.6273437499999999</c:v>
                </c:pt>
                <c:pt idx="1136">
                  <c:v>1.6274999999999993</c:v>
                </c:pt>
                <c:pt idx="1137">
                  <c:v>1.6276562499999998</c:v>
                </c:pt>
                <c:pt idx="1138">
                  <c:v>1.6278125000000001</c:v>
                </c:pt>
                <c:pt idx="1139">
                  <c:v>1.6279687499999993</c:v>
                </c:pt>
                <c:pt idx="1140">
                  <c:v>1.628125</c:v>
                </c:pt>
                <c:pt idx="1141">
                  <c:v>1.6282812499999999</c:v>
                </c:pt>
                <c:pt idx="1142">
                  <c:v>1.6284375000000006</c:v>
                </c:pt>
                <c:pt idx="1143">
                  <c:v>1.6285937499999998</c:v>
                </c:pt>
                <c:pt idx="1144">
                  <c:v>1.6287499999999999</c:v>
                </c:pt>
                <c:pt idx="1145">
                  <c:v>1.6289062499999998</c:v>
                </c:pt>
                <c:pt idx="1146">
                  <c:v>1.6290625000000001</c:v>
                </c:pt>
                <c:pt idx="1147">
                  <c:v>1.6292187499999999</c:v>
                </c:pt>
                <c:pt idx="1148">
                  <c:v>1.629375</c:v>
                </c:pt>
                <c:pt idx="1149">
                  <c:v>1.6295312499999992</c:v>
                </c:pt>
                <c:pt idx="1150">
                  <c:v>1.6296875000000006</c:v>
                </c:pt>
                <c:pt idx="1151">
                  <c:v>1.6298437499999998</c:v>
                </c:pt>
                <c:pt idx="1152">
                  <c:v>1.6300000000000001</c:v>
                </c:pt>
                <c:pt idx="1153">
                  <c:v>1.63015625</c:v>
                </c:pt>
                <c:pt idx="1154">
                  <c:v>1.6303125000000007</c:v>
                </c:pt>
                <c:pt idx="1155">
                  <c:v>1.6304687499999999</c:v>
                </c:pt>
                <c:pt idx="1156">
                  <c:v>1.630625</c:v>
                </c:pt>
                <c:pt idx="1157">
                  <c:v>1.6307812499999998</c:v>
                </c:pt>
                <c:pt idx="1158">
                  <c:v>1.6309374999999999</c:v>
                </c:pt>
                <c:pt idx="1159">
                  <c:v>1.6310937499999998</c:v>
                </c:pt>
                <c:pt idx="1160">
                  <c:v>1.6312500000000001</c:v>
                </c:pt>
                <c:pt idx="1161">
                  <c:v>1.6314062499999993</c:v>
                </c:pt>
                <c:pt idx="1162">
                  <c:v>1.6315625</c:v>
                </c:pt>
                <c:pt idx="1163">
                  <c:v>1.6317187499999999</c:v>
                </c:pt>
                <c:pt idx="1164">
                  <c:v>1.631875</c:v>
                </c:pt>
                <c:pt idx="1165">
                  <c:v>1.6320312499999998</c:v>
                </c:pt>
                <c:pt idx="1166">
                  <c:v>1.6321875000000006</c:v>
                </c:pt>
                <c:pt idx="1167">
                  <c:v>1.63234375</c:v>
                </c:pt>
                <c:pt idx="1168">
                  <c:v>1.6325000000000001</c:v>
                </c:pt>
                <c:pt idx="1169">
                  <c:v>1.6326562499999999</c:v>
                </c:pt>
                <c:pt idx="1170">
                  <c:v>1.6328125000000007</c:v>
                </c:pt>
                <c:pt idx="1171">
                  <c:v>1.6329687499999999</c:v>
                </c:pt>
                <c:pt idx="1172">
                  <c:v>1.6331249999999993</c:v>
                </c:pt>
                <c:pt idx="1173">
                  <c:v>1.6332812499999998</c:v>
                </c:pt>
                <c:pt idx="1174">
                  <c:v>1.6334375000000001</c:v>
                </c:pt>
                <c:pt idx="1175">
                  <c:v>1.6335937499999993</c:v>
                </c:pt>
                <c:pt idx="1176">
                  <c:v>1.63375</c:v>
                </c:pt>
                <c:pt idx="1177">
                  <c:v>1.6339062499999992</c:v>
                </c:pt>
                <c:pt idx="1178">
                  <c:v>1.6340625000000006</c:v>
                </c:pt>
                <c:pt idx="1179">
                  <c:v>1.6342187500000001</c:v>
                </c:pt>
                <c:pt idx="1180">
                  <c:v>1.6343749999999999</c:v>
                </c:pt>
                <c:pt idx="1181">
                  <c:v>1.6345312499999998</c:v>
                </c:pt>
                <c:pt idx="1182">
                  <c:v>1.6346875000000007</c:v>
                </c:pt>
                <c:pt idx="1183">
                  <c:v>1.6348437499999999</c:v>
                </c:pt>
                <c:pt idx="1184">
                  <c:v>1.635</c:v>
                </c:pt>
                <c:pt idx="1185">
                  <c:v>1.6351562499999999</c:v>
                </c:pt>
                <c:pt idx="1186">
                  <c:v>1.6353124999999999</c:v>
                </c:pt>
                <c:pt idx="1187">
                  <c:v>1.6354687499999998</c:v>
                </c:pt>
                <c:pt idx="1188">
                  <c:v>1.6356249999999994</c:v>
                </c:pt>
                <c:pt idx="1189">
                  <c:v>1.6357812499999993</c:v>
                </c:pt>
                <c:pt idx="1190">
                  <c:v>1.6359375</c:v>
                </c:pt>
                <c:pt idx="1191">
                  <c:v>1.6360937499999999</c:v>
                </c:pt>
                <c:pt idx="1192">
                  <c:v>1.6362500000000006</c:v>
                </c:pt>
                <c:pt idx="1193">
                  <c:v>1.6364062499999998</c:v>
                </c:pt>
                <c:pt idx="1194">
                  <c:v>1.6365624999999999</c:v>
                </c:pt>
                <c:pt idx="1195">
                  <c:v>1.63671875</c:v>
                </c:pt>
                <c:pt idx="1196">
                  <c:v>1.6368750000000001</c:v>
                </c:pt>
                <c:pt idx="1197">
                  <c:v>1.6370312499999993</c:v>
                </c:pt>
                <c:pt idx="1198">
                  <c:v>1.6371875000000007</c:v>
                </c:pt>
                <c:pt idx="1199">
                  <c:v>1.6373437499999999</c:v>
                </c:pt>
                <c:pt idx="1200">
                  <c:v>1.6375</c:v>
                </c:pt>
                <c:pt idx="1201">
                  <c:v>1.6376562499999998</c:v>
                </c:pt>
                <c:pt idx="1202">
                  <c:v>1.6378124999999999</c:v>
                </c:pt>
                <c:pt idx="1203">
                  <c:v>1.6379687499999998</c:v>
                </c:pt>
                <c:pt idx="1204">
                  <c:v>1.6381250000000001</c:v>
                </c:pt>
                <c:pt idx="1205">
                  <c:v>1.6382812499999999</c:v>
                </c:pt>
                <c:pt idx="1206">
                  <c:v>1.6384375000000007</c:v>
                </c:pt>
                <c:pt idx="1207">
                  <c:v>1.6385937499999998</c:v>
                </c:pt>
                <c:pt idx="1208">
                  <c:v>1.6387499999999999</c:v>
                </c:pt>
                <c:pt idx="1209">
                  <c:v>1.6389062499999998</c:v>
                </c:pt>
                <c:pt idx="1210">
                  <c:v>1.6390625000000001</c:v>
                </c:pt>
                <c:pt idx="1211">
                  <c:v>1.6392187499999999</c:v>
                </c:pt>
                <c:pt idx="1212">
                  <c:v>1.639375</c:v>
                </c:pt>
                <c:pt idx="1213">
                  <c:v>1.6395312499999992</c:v>
                </c:pt>
                <c:pt idx="1214">
                  <c:v>1.6396875000000006</c:v>
                </c:pt>
                <c:pt idx="1215">
                  <c:v>1.6398437499999998</c:v>
                </c:pt>
                <c:pt idx="1216">
                  <c:v>1.6400000000000001</c:v>
                </c:pt>
                <c:pt idx="1217">
                  <c:v>1.64015625</c:v>
                </c:pt>
                <c:pt idx="1218">
                  <c:v>1.6403125000000007</c:v>
                </c:pt>
                <c:pt idx="1219">
                  <c:v>1.6404687499999999</c:v>
                </c:pt>
                <c:pt idx="1220">
                  <c:v>1.640625</c:v>
                </c:pt>
                <c:pt idx="1221">
                  <c:v>1.6407812499999999</c:v>
                </c:pt>
                <c:pt idx="1222">
                  <c:v>1.6409374999999999</c:v>
                </c:pt>
                <c:pt idx="1223">
                  <c:v>1.6410937499999998</c:v>
                </c:pt>
                <c:pt idx="1224">
                  <c:v>1.6412500000000001</c:v>
                </c:pt>
                <c:pt idx="1225">
                  <c:v>1.6414062499999993</c:v>
                </c:pt>
                <c:pt idx="1226">
                  <c:v>1.6415625</c:v>
                </c:pt>
                <c:pt idx="1227">
                  <c:v>1.6417187499999999</c:v>
                </c:pt>
                <c:pt idx="1228">
                  <c:v>1.641875</c:v>
                </c:pt>
                <c:pt idx="1229">
                  <c:v>1.6420312499999998</c:v>
                </c:pt>
                <c:pt idx="1230">
                  <c:v>1.6421875000000008</c:v>
                </c:pt>
                <c:pt idx="1231">
                  <c:v>1.64234375</c:v>
                </c:pt>
                <c:pt idx="1232">
                  <c:v>1.6425000000000001</c:v>
                </c:pt>
                <c:pt idx="1233">
                  <c:v>1.6426562499999999</c:v>
                </c:pt>
                <c:pt idx="1234">
                  <c:v>1.6428125000000007</c:v>
                </c:pt>
                <c:pt idx="1235">
                  <c:v>1.6429687499999999</c:v>
                </c:pt>
                <c:pt idx="1236">
                  <c:v>1.6431249999999993</c:v>
                </c:pt>
                <c:pt idx="1237">
                  <c:v>1.6432812499999998</c:v>
                </c:pt>
                <c:pt idx="1238">
                  <c:v>1.6434375000000001</c:v>
                </c:pt>
                <c:pt idx="1239">
                  <c:v>1.6435937499999993</c:v>
                </c:pt>
                <c:pt idx="1240">
                  <c:v>1.64375</c:v>
                </c:pt>
                <c:pt idx="1241">
                  <c:v>1.6439062499999992</c:v>
                </c:pt>
                <c:pt idx="1242">
                  <c:v>1.6440625000000006</c:v>
                </c:pt>
                <c:pt idx="1243">
                  <c:v>1.6442187500000001</c:v>
                </c:pt>
                <c:pt idx="1244">
                  <c:v>1.6443749999999999</c:v>
                </c:pt>
                <c:pt idx="1245">
                  <c:v>1.6445312499999998</c:v>
                </c:pt>
                <c:pt idx="1246">
                  <c:v>1.6446875000000007</c:v>
                </c:pt>
                <c:pt idx="1247">
                  <c:v>1.6448437499999999</c:v>
                </c:pt>
                <c:pt idx="1248">
                  <c:v>1.645</c:v>
                </c:pt>
                <c:pt idx="1249">
                  <c:v>1.6451562499999999</c:v>
                </c:pt>
                <c:pt idx="1250">
                  <c:v>1.6453125000000006</c:v>
                </c:pt>
                <c:pt idx="1251">
                  <c:v>1.6454687499999998</c:v>
                </c:pt>
                <c:pt idx="1252">
                  <c:v>1.6456249999999992</c:v>
                </c:pt>
                <c:pt idx="1253">
                  <c:v>1.6457812499999998</c:v>
                </c:pt>
                <c:pt idx="1254">
                  <c:v>1.6459375000000001</c:v>
                </c:pt>
                <c:pt idx="1255">
                  <c:v>1.6460937499999999</c:v>
                </c:pt>
                <c:pt idx="1256">
                  <c:v>1.6462500000000007</c:v>
                </c:pt>
                <c:pt idx="1257">
                  <c:v>1.6464062499999998</c:v>
                </c:pt>
                <c:pt idx="1258">
                  <c:v>1.6465624999999999</c:v>
                </c:pt>
                <c:pt idx="1259">
                  <c:v>1.64671875</c:v>
                </c:pt>
                <c:pt idx="1260">
                  <c:v>1.6468750000000001</c:v>
                </c:pt>
                <c:pt idx="1261">
                  <c:v>1.6470312499999993</c:v>
                </c:pt>
                <c:pt idx="1262">
                  <c:v>1.6471875000000007</c:v>
                </c:pt>
                <c:pt idx="1263">
                  <c:v>1.6473437499999999</c:v>
                </c:pt>
                <c:pt idx="1264">
                  <c:v>1.6475</c:v>
                </c:pt>
                <c:pt idx="1265">
                  <c:v>1.6476562499999998</c:v>
                </c:pt>
                <c:pt idx="1266">
                  <c:v>1.6478124999999999</c:v>
                </c:pt>
                <c:pt idx="1267">
                  <c:v>1.6479687499999998</c:v>
                </c:pt>
                <c:pt idx="1268">
                  <c:v>1.6481250000000001</c:v>
                </c:pt>
                <c:pt idx="1269">
                  <c:v>1.6482812499999999</c:v>
                </c:pt>
                <c:pt idx="1270">
                  <c:v>1.6484375000000007</c:v>
                </c:pt>
                <c:pt idx="1271">
                  <c:v>1.6485937499999999</c:v>
                </c:pt>
                <c:pt idx="1272">
                  <c:v>1.6487499999999999</c:v>
                </c:pt>
                <c:pt idx="1273">
                  <c:v>1.6489062499999998</c:v>
                </c:pt>
                <c:pt idx="1274">
                  <c:v>1.6490625000000001</c:v>
                </c:pt>
                <c:pt idx="1275">
                  <c:v>1.64921875</c:v>
                </c:pt>
                <c:pt idx="1276">
                  <c:v>1.649375</c:v>
                </c:pt>
                <c:pt idx="1277">
                  <c:v>1.6495312499999992</c:v>
                </c:pt>
                <c:pt idx="1278">
                  <c:v>1.6496875000000006</c:v>
                </c:pt>
                <c:pt idx="1279">
                  <c:v>1.6498437499999998</c:v>
                </c:pt>
                <c:pt idx="1280">
                  <c:v>1.6500000000000001</c:v>
                </c:pt>
                <c:pt idx="1281">
                  <c:v>1.65015625</c:v>
                </c:pt>
                <c:pt idx="1282">
                  <c:v>1.6503125000000007</c:v>
                </c:pt>
                <c:pt idx="1283">
                  <c:v>1.6504687499999999</c:v>
                </c:pt>
                <c:pt idx="1284">
                  <c:v>1.650625</c:v>
                </c:pt>
                <c:pt idx="1285">
                  <c:v>1.6507812499999999</c:v>
                </c:pt>
                <c:pt idx="1286">
                  <c:v>1.6509374999999999</c:v>
                </c:pt>
                <c:pt idx="1287">
                  <c:v>1.6510937499999998</c:v>
                </c:pt>
                <c:pt idx="1288">
                  <c:v>1.6512500000000001</c:v>
                </c:pt>
                <c:pt idx="1289">
                  <c:v>1.6514062499999993</c:v>
                </c:pt>
                <c:pt idx="1290">
                  <c:v>1.6515625</c:v>
                </c:pt>
                <c:pt idx="1291">
                  <c:v>1.6517187499999999</c:v>
                </c:pt>
                <c:pt idx="1292">
                  <c:v>1.651875</c:v>
                </c:pt>
                <c:pt idx="1293">
                  <c:v>1.6520312499999998</c:v>
                </c:pt>
                <c:pt idx="1294">
                  <c:v>1.6521875000000008</c:v>
                </c:pt>
                <c:pt idx="1295">
                  <c:v>1.65234375</c:v>
                </c:pt>
                <c:pt idx="1296">
                  <c:v>1.6525000000000001</c:v>
                </c:pt>
                <c:pt idx="1297">
                  <c:v>1.6526562499999999</c:v>
                </c:pt>
                <c:pt idx="1298">
                  <c:v>1.6528125000000007</c:v>
                </c:pt>
                <c:pt idx="1299">
                  <c:v>1.6529687499999999</c:v>
                </c:pt>
                <c:pt idx="1300">
                  <c:v>1.653125</c:v>
                </c:pt>
                <c:pt idx="1301">
                  <c:v>1.6532812499999998</c:v>
                </c:pt>
                <c:pt idx="1302">
                  <c:v>1.6534374999999999</c:v>
                </c:pt>
                <c:pt idx="1303">
                  <c:v>1.6535937499999998</c:v>
                </c:pt>
                <c:pt idx="1304">
                  <c:v>1.6537500000000001</c:v>
                </c:pt>
                <c:pt idx="1305">
                  <c:v>1.6539062499999992</c:v>
                </c:pt>
                <c:pt idx="1306">
                  <c:v>1.6540625000000007</c:v>
                </c:pt>
                <c:pt idx="1307">
                  <c:v>1.6542187500000001</c:v>
                </c:pt>
                <c:pt idx="1308">
                  <c:v>1.6543749999999999</c:v>
                </c:pt>
                <c:pt idx="1309">
                  <c:v>1.6545312499999998</c:v>
                </c:pt>
                <c:pt idx="1310">
                  <c:v>1.6546875000000008</c:v>
                </c:pt>
                <c:pt idx="1311">
                  <c:v>1.6548437499999999</c:v>
                </c:pt>
                <c:pt idx="1312">
                  <c:v>1.655</c:v>
                </c:pt>
                <c:pt idx="1313">
                  <c:v>1.6551562499999999</c:v>
                </c:pt>
                <c:pt idx="1314">
                  <c:v>1.6553125000000006</c:v>
                </c:pt>
                <c:pt idx="1315">
                  <c:v>1.6554687499999998</c:v>
                </c:pt>
                <c:pt idx="1316">
                  <c:v>1.6556249999999992</c:v>
                </c:pt>
                <c:pt idx="1317">
                  <c:v>1.6557812499999998</c:v>
                </c:pt>
                <c:pt idx="1318">
                  <c:v>1.6559375000000001</c:v>
                </c:pt>
                <c:pt idx="1319">
                  <c:v>1.6560937499999999</c:v>
                </c:pt>
                <c:pt idx="1320">
                  <c:v>1.6562500000000007</c:v>
                </c:pt>
                <c:pt idx="1321">
                  <c:v>1.6564062499999999</c:v>
                </c:pt>
                <c:pt idx="1322">
                  <c:v>1.6565624999999999</c:v>
                </c:pt>
                <c:pt idx="1323">
                  <c:v>1.65671875</c:v>
                </c:pt>
                <c:pt idx="1324">
                  <c:v>1.6568750000000001</c:v>
                </c:pt>
                <c:pt idx="1325">
                  <c:v>1.6570312499999993</c:v>
                </c:pt>
                <c:pt idx="1326">
                  <c:v>1.6571875000000007</c:v>
                </c:pt>
                <c:pt idx="1327">
                  <c:v>1.6573437499999999</c:v>
                </c:pt>
                <c:pt idx="1328">
                  <c:v>1.6575</c:v>
                </c:pt>
                <c:pt idx="1329">
                  <c:v>1.6576562499999998</c:v>
                </c:pt>
                <c:pt idx="1330">
                  <c:v>1.6578124999999999</c:v>
                </c:pt>
                <c:pt idx="1331">
                  <c:v>1.6579687499999998</c:v>
                </c:pt>
                <c:pt idx="1332">
                  <c:v>1.6581250000000001</c:v>
                </c:pt>
                <c:pt idx="1333">
                  <c:v>1.6582812499999999</c:v>
                </c:pt>
                <c:pt idx="1334">
                  <c:v>1.6584375000000007</c:v>
                </c:pt>
                <c:pt idx="1335">
                  <c:v>1.6585937499999999</c:v>
                </c:pt>
                <c:pt idx="1336">
                  <c:v>1.6587499999999999</c:v>
                </c:pt>
                <c:pt idx="1337">
                  <c:v>1.6589062499999998</c:v>
                </c:pt>
                <c:pt idx="1338">
                  <c:v>1.6590625000000001</c:v>
                </c:pt>
                <c:pt idx="1339">
                  <c:v>1.65921875</c:v>
                </c:pt>
                <c:pt idx="1340">
                  <c:v>1.659375</c:v>
                </c:pt>
                <c:pt idx="1341">
                  <c:v>1.6595312499999992</c:v>
                </c:pt>
                <c:pt idx="1342">
                  <c:v>1.6596875000000006</c:v>
                </c:pt>
                <c:pt idx="1343">
                  <c:v>1.6598437499999998</c:v>
                </c:pt>
                <c:pt idx="1344">
                  <c:v>1.6600000000000001</c:v>
                </c:pt>
                <c:pt idx="1345">
                  <c:v>1.66015625</c:v>
                </c:pt>
                <c:pt idx="1346">
                  <c:v>1.6603125000000007</c:v>
                </c:pt>
                <c:pt idx="1347">
                  <c:v>1.6604687499999999</c:v>
                </c:pt>
                <c:pt idx="1348">
                  <c:v>1.660625</c:v>
                </c:pt>
                <c:pt idx="1349">
                  <c:v>1.6607812499999999</c:v>
                </c:pt>
                <c:pt idx="1350">
                  <c:v>1.6609375000000006</c:v>
                </c:pt>
                <c:pt idx="1351">
                  <c:v>1.6610937499999998</c:v>
                </c:pt>
                <c:pt idx="1352">
                  <c:v>1.6612499999999999</c:v>
                </c:pt>
                <c:pt idx="1353">
                  <c:v>1.6614062499999998</c:v>
                </c:pt>
                <c:pt idx="1354">
                  <c:v>1.6615625000000001</c:v>
                </c:pt>
                <c:pt idx="1355">
                  <c:v>1.6617187499999999</c:v>
                </c:pt>
                <c:pt idx="1356">
                  <c:v>1.661875</c:v>
                </c:pt>
                <c:pt idx="1357">
                  <c:v>1.6620312499999998</c:v>
                </c:pt>
                <c:pt idx="1358">
                  <c:v>1.662187500000001</c:v>
                </c:pt>
                <c:pt idx="1359">
                  <c:v>1.66234375</c:v>
                </c:pt>
                <c:pt idx="1360">
                  <c:v>1.6625000000000001</c:v>
                </c:pt>
                <c:pt idx="1361">
                  <c:v>1.6626562499999999</c:v>
                </c:pt>
                <c:pt idx="1362">
                  <c:v>1.6628125000000007</c:v>
                </c:pt>
                <c:pt idx="1363">
                  <c:v>1.6629687499999999</c:v>
                </c:pt>
                <c:pt idx="1364">
                  <c:v>1.663125</c:v>
                </c:pt>
                <c:pt idx="1365">
                  <c:v>1.6632812499999998</c:v>
                </c:pt>
                <c:pt idx="1366">
                  <c:v>1.6634374999999999</c:v>
                </c:pt>
                <c:pt idx="1367">
                  <c:v>1.6635937499999998</c:v>
                </c:pt>
                <c:pt idx="1368">
                  <c:v>1.6637500000000001</c:v>
                </c:pt>
                <c:pt idx="1369">
                  <c:v>1.6639062499999993</c:v>
                </c:pt>
                <c:pt idx="1370">
                  <c:v>1.6640625000000007</c:v>
                </c:pt>
                <c:pt idx="1371">
                  <c:v>1.6642187500000001</c:v>
                </c:pt>
                <c:pt idx="1372">
                  <c:v>1.6643749999999999</c:v>
                </c:pt>
                <c:pt idx="1373">
                  <c:v>1.6645312499999998</c:v>
                </c:pt>
                <c:pt idx="1374">
                  <c:v>1.6646875000000008</c:v>
                </c:pt>
                <c:pt idx="1375">
                  <c:v>1.66484375</c:v>
                </c:pt>
                <c:pt idx="1376">
                  <c:v>1.665</c:v>
                </c:pt>
                <c:pt idx="1377">
                  <c:v>1.6651562499999999</c:v>
                </c:pt>
                <c:pt idx="1378">
                  <c:v>1.6653125000000006</c:v>
                </c:pt>
                <c:pt idx="1379">
                  <c:v>1.6654687499999998</c:v>
                </c:pt>
                <c:pt idx="1380">
                  <c:v>1.6656249999999992</c:v>
                </c:pt>
                <c:pt idx="1381">
                  <c:v>1.6657812499999998</c:v>
                </c:pt>
                <c:pt idx="1382">
                  <c:v>1.6659375000000001</c:v>
                </c:pt>
                <c:pt idx="1383">
                  <c:v>1.6660937499999999</c:v>
                </c:pt>
                <c:pt idx="1384">
                  <c:v>1.6662500000000007</c:v>
                </c:pt>
                <c:pt idx="1385">
                  <c:v>1.6664062499999999</c:v>
                </c:pt>
                <c:pt idx="1386">
                  <c:v>1.6665624999999999</c:v>
                </c:pt>
                <c:pt idx="1387">
                  <c:v>1.66671875</c:v>
                </c:pt>
                <c:pt idx="1388">
                  <c:v>1.6668750000000001</c:v>
                </c:pt>
                <c:pt idx="1389">
                  <c:v>1.6670312499999993</c:v>
                </c:pt>
                <c:pt idx="1390">
                  <c:v>1.6671875000000007</c:v>
                </c:pt>
                <c:pt idx="1391">
                  <c:v>1.6673437499999999</c:v>
                </c:pt>
                <c:pt idx="1392">
                  <c:v>1.6675</c:v>
                </c:pt>
                <c:pt idx="1393">
                  <c:v>1.6676562499999998</c:v>
                </c:pt>
                <c:pt idx="1394">
                  <c:v>1.6678124999999999</c:v>
                </c:pt>
                <c:pt idx="1395">
                  <c:v>1.6679687499999998</c:v>
                </c:pt>
                <c:pt idx="1396">
                  <c:v>1.6681250000000001</c:v>
                </c:pt>
                <c:pt idx="1397">
                  <c:v>1.6682812499999999</c:v>
                </c:pt>
                <c:pt idx="1398">
                  <c:v>1.6684375000000007</c:v>
                </c:pt>
                <c:pt idx="1399">
                  <c:v>1.6685937499999999</c:v>
                </c:pt>
                <c:pt idx="1400">
                  <c:v>1.6687500000000006</c:v>
                </c:pt>
                <c:pt idx="1401">
                  <c:v>1.6689062499999998</c:v>
                </c:pt>
                <c:pt idx="1402">
                  <c:v>1.6690624999999999</c:v>
                </c:pt>
                <c:pt idx="1403">
                  <c:v>1.66921875</c:v>
                </c:pt>
                <c:pt idx="1404">
                  <c:v>1.6693750000000001</c:v>
                </c:pt>
                <c:pt idx="1405">
                  <c:v>1.6695312499999992</c:v>
                </c:pt>
                <c:pt idx="1406">
                  <c:v>1.6696875000000007</c:v>
                </c:pt>
                <c:pt idx="1407">
                  <c:v>1.6698437499999998</c:v>
                </c:pt>
                <c:pt idx="1408">
                  <c:v>1.6700000000000006</c:v>
                </c:pt>
                <c:pt idx="1409">
                  <c:v>1.67015625</c:v>
                </c:pt>
                <c:pt idx="1410">
                  <c:v>1.6703125000000008</c:v>
                </c:pt>
                <c:pt idx="1411">
                  <c:v>1.6704687499999999</c:v>
                </c:pt>
                <c:pt idx="1412">
                  <c:v>1.670625</c:v>
                </c:pt>
                <c:pt idx="1413">
                  <c:v>1.6707812499999999</c:v>
                </c:pt>
                <c:pt idx="1414">
                  <c:v>1.6709375000000006</c:v>
                </c:pt>
                <c:pt idx="1415">
                  <c:v>1.6710937499999998</c:v>
                </c:pt>
                <c:pt idx="1416">
                  <c:v>1.6712499999999999</c:v>
                </c:pt>
                <c:pt idx="1417">
                  <c:v>1.6714062499999998</c:v>
                </c:pt>
                <c:pt idx="1418">
                  <c:v>1.6715625000000001</c:v>
                </c:pt>
                <c:pt idx="1419">
                  <c:v>1.6717187499999999</c:v>
                </c:pt>
                <c:pt idx="1420">
                  <c:v>1.671875</c:v>
                </c:pt>
                <c:pt idx="1421">
                  <c:v>1.6720312499999999</c:v>
                </c:pt>
                <c:pt idx="1422">
                  <c:v>1.672187500000001</c:v>
                </c:pt>
                <c:pt idx="1423">
                  <c:v>1.67234375</c:v>
                </c:pt>
                <c:pt idx="1424">
                  <c:v>1.6725000000000001</c:v>
                </c:pt>
                <c:pt idx="1425">
                  <c:v>1.67265625</c:v>
                </c:pt>
                <c:pt idx="1426">
                  <c:v>1.6728125000000007</c:v>
                </c:pt>
                <c:pt idx="1427">
                  <c:v>1.6729687499999999</c:v>
                </c:pt>
                <c:pt idx="1428">
                  <c:v>1.673125</c:v>
                </c:pt>
                <c:pt idx="1429">
                  <c:v>1.6732812499999998</c:v>
                </c:pt>
                <c:pt idx="1430">
                  <c:v>1.6734374999999999</c:v>
                </c:pt>
                <c:pt idx="1431">
                  <c:v>1.6735937499999998</c:v>
                </c:pt>
                <c:pt idx="1432">
                  <c:v>1.6737500000000001</c:v>
                </c:pt>
                <c:pt idx="1433">
                  <c:v>1.6739062499999993</c:v>
                </c:pt>
                <c:pt idx="1434">
                  <c:v>1.6740625000000007</c:v>
                </c:pt>
                <c:pt idx="1435">
                  <c:v>1.6742187500000001</c:v>
                </c:pt>
                <c:pt idx="1436">
                  <c:v>1.6743749999999999</c:v>
                </c:pt>
                <c:pt idx="1437">
                  <c:v>1.6745312499999998</c:v>
                </c:pt>
                <c:pt idx="1438">
                  <c:v>1.674687500000001</c:v>
                </c:pt>
                <c:pt idx="1439">
                  <c:v>1.67484375</c:v>
                </c:pt>
                <c:pt idx="1440">
                  <c:v>1.675</c:v>
                </c:pt>
                <c:pt idx="1441">
                  <c:v>1.6751562499999999</c:v>
                </c:pt>
                <c:pt idx="1442">
                  <c:v>1.6753125000000006</c:v>
                </c:pt>
                <c:pt idx="1443">
                  <c:v>1.6754687499999998</c:v>
                </c:pt>
                <c:pt idx="1444">
                  <c:v>1.6756249999999993</c:v>
                </c:pt>
                <c:pt idx="1445">
                  <c:v>1.6757812499999998</c:v>
                </c:pt>
                <c:pt idx="1446">
                  <c:v>1.6759375000000001</c:v>
                </c:pt>
                <c:pt idx="1447">
                  <c:v>1.6760937499999999</c:v>
                </c:pt>
                <c:pt idx="1448">
                  <c:v>1.6762500000000007</c:v>
                </c:pt>
                <c:pt idx="1449">
                  <c:v>1.6764062499999999</c:v>
                </c:pt>
                <c:pt idx="1450">
                  <c:v>1.6765625000000006</c:v>
                </c:pt>
                <c:pt idx="1451">
                  <c:v>1.67671875</c:v>
                </c:pt>
                <c:pt idx="1452">
                  <c:v>1.6768749999999999</c:v>
                </c:pt>
                <c:pt idx="1453">
                  <c:v>1.6770312499999998</c:v>
                </c:pt>
                <c:pt idx="1454">
                  <c:v>1.6771875000000007</c:v>
                </c:pt>
                <c:pt idx="1455">
                  <c:v>1.6773437499999999</c:v>
                </c:pt>
                <c:pt idx="1456">
                  <c:v>1.6775</c:v>
                </c:pt>
                <c:pt idx="1457">
                  <c:v>1.6776562499999998</c:v>
                </c:pt>
                <c:pt idx="1458">
                  <c:v>1.6778124999999999</c:v>
                </c:pt>
                <c:pt idx="1459">
                  <c:v>1.6779687499999998</c:v>
                </c:pt>
                <c:pt idx="1460">
                  <c:v>1.6781250000000001</c:v>
                </c:pt>
                <c:pt idx="1461">
                  <c:v>1.6782812499999999</c:v>
                </c:pt>
                <c:pt idx="1462">
                  <c:v>1.6784375000000007</c:v>
                </c:pt>
                <c:pt idx="1463">
                  <c:v>1.6785937499999999</c:v>
                </c:pt>
                <c:pt idx="1464">
                  <c:v>1.6787500000000006</c:v>
                </c:pt>
                <c:pt idx="1465">
                  <c:v>1.6789062499999998</c:v>
                </c:pt>
                <c:pt idx="1466">
                  <c:v>1.6790624999999999</c:v>
                </c:pt>
                <c:pt idx="1467">
                  <c:v>1.67921875</c:v>
                </c:pt>
                <c:pt idx="1468">
                  <c:v>1.6793750000000001</c:v>
                </c:pt>
                <c:pt idx="1469">
                  <c:v>1.6795312499999993</c:v>
                </c:pt>
                <c:pt idx="1470">
                  <c:v>1.6796875000000007</c:v>
                </c:pt>
                <c:pt idx="1471">
                  <c:v>1.6798437499999999</c:v>
                </c:pt>
                <c:pt idx="1472">
                  <c:v>1.6800000000000006</c:v>
                </c:pt>
                <c:pt idx="1473">
                  <c:v>1.68015625</c:v>
                </c:pt>
                <c:pt idx="1474">
                  <c:v>1.6803125000000008</c:v>
                </c:pt>
                <c:pt idx="1475">
                  <c:v>1.68046875</c:v>
                </c:pt>
                <c:pt idx="1476">
                  <c:v>1.680625</c:v>
                </c:pt>
                <c:pt idx="1477">
                  <c:v>1.6807812499999999</c:v>
                </c:pt>
                <c:pt idx="1478">
                  <c:v>1.6809375000000006</c:v>
                </c:pt>
                <c:pt idx="1479">
                  <c:v>1.6810937499999998</c:v>
                </c:pt>
                <c:pt idx="1480">
                  <c:v>1.6812499999999999</c:v>
                </c:pt>
                <c:pt idx="1481">
                  <c:v>1.6814062499999998</c:v>
                </c:pt>
                <c:pt idx="1482">
                  <c:v>1.6815625000000001</c:v>
                </c:pt>
                <c:pt idx="1483">
                  <c:v>1.6817187499999999</c:v>
                </c:pt>
                <c:pt idx="1484">
                  <c:v>1.681875</c:v>
                </c:pt>
                <c:pt idx="1485">
                  <c:v>1.6820312499999999</c:v>
                </c:pt>
                <c:pt idx="1486">
                  <c:v>1.6821875000000011</c:v>
                </c:pt>
                <c:pt idx="1487">
                  <c:v>1.68234375</c:v>
                </c:pt>
                <c:pt idx="1488">
                  <c:v>1.6825000000000001</c:v>
                </c:pt>
                <c:pt idx="1489">
                  <c:v>1.68265625</c:v>
                </c:pt>
                <c:pt idx="1490">
                  <c:v>1.6828125000000007</c:v>
                </c:pt>
                <c:pt idx="1491">
                  <c:v>1.6829687499999999</c:v>
                </c:pt>
                <c:pt idx="1492">
                  <c:v>1.683125</c:v>
                </c:pt>
                <c:pt idx="1493">
                  <c:v>1.6832812499999998</c:v>
                </c:pt>
                <c:pt idx="1494">
                  <c:v>1.6834374999999999</c:v>
                </c:pt>
                <c:pt idx="1495">
                  <c:v>1.6835937499999998</c:v>
                </c:pt>
                <c:pt idx="1496">
                  <c:v>1.6837500000000001</c:v>
                </c:pt>
                <c:pt idx="1497">
                  <c:v>1.6839062499999993</c:v>
                </c:pt>
                <c:pt idx="1498">
                  <c:v>1.6840625000000007</c:v>
                </c:pt>
                <c:pt idx="1499">
                  <c:v>1.6842187500000001</c:v>
                </c:pt>
                <c:pt idx="1500">
                  <c:v>1.6843750000000006</c:v>
                </c:pt>
                <c:pt idx="1501">
                  <c:v>1.6845312499999998</c:v>
                </c:pt>
                <c:pt idx="1502">
                  <c:v>1.6846875000000006</c:v>
                </c:pt>
                <c:pt idx="1503">
                  <c:v>1.68484375</c:v>
                </c:pt>
                <c:pt idx="1504">
                  <c:v>1.6850000000000001</c:v>
                </c:pt>
                <c:pt idx="1505">
                  <c:v>1.6851562499999999</c:v>
                </c:pt>
                <c:pt idx="1506">
                  <c:v>1.6853125000000007</c:v>
                </c:pt>
                <c:pt idx="1507">
                  <c:v>1.6854687499999998</c:v>
                </c:pt>
                <c:pt idx="1508">
                  <c:v>1.6856249999999993</c:v>
                </c:pt>
                <c:pt idx="1509">
                  <c:v>1.6857812499999998</c:v>
                </c:pt>
                <c:pt idx="1510">
                  <c:v>1.6859375000000001</c:v>
                </c:pt>
                <c:pt idx="1511">
                  <c:v>1.6860937499999999</c:v>
                </c:pt>
                <c:pt idx="1512">
                  <c:v>1.6862500000000007</c:v>
                </c:pt>
                <c:pt idx="1513">
                  <c:v>1.6864062499999999</c:v>
                </c:pt>
                <c:pt idx="1514">
                  <c:v>1.6865625000000006</c:v>
                </c:pt>
                <c:pt idx="1515">
                  <c:v>1.68671875</c:v>
                </c:pt>
                <c:pt idx="1516">
                  <c:v>1.6868749999999999</c:v>
                </c:pt>
                <c:pt idx="1517">
                  <c:v>1.6870312499999998</c:v>
                </c:pt>
                <c:pt idx="1518">
                  <c:v>1.6871875000000007</c:v>
                </c:pt>
                <c:pt idx="1519">
                  <c:v>1.6873437499999999</c:v>
                </c:pt>
                <c:pt idx="1520">
                  <c:v>1.6875</c:v>
                </c:pt>
                <c:pt idx="1521">
                  <c:v>1.6876562499999999</c:v>
                </c:pt>
                <c:pt idx="1522">
                  <c:v>1.6878124999999999</c:v>
                </c:pt>
                <c:pt idx="1523">
                  <c:v>1.6879687499999998</c:v>
                </c:pt>
                <c:pt idx="1524">
                  <c:v>1.6881250000000001</c:v>
                </c:pt>
                <c:pt idx="1525">
                  <c:v>1.68828125</c:v>
                </c:pt>
                <c:pt idx="1526">
                  <c:v>1.6884375000000007</c:v>
                </c:pt>
                <c:pt idx="1527">
                  <c:v>1.6885937499999999</c:v>
                </c:pt>
                <c:pt idx="1528">
                  <c:v>1.6887500000000006</c:v>
                </c:pt>
                <c:pt idx="1529">
                  <c:v>1.6889062499999998</c:v>
                </c:pt>
                <c:pt idx="1530">
                  <c:v>1.6890624999999999</c:v>
                </c:pt>
                <c:pt idx="1531">
                  <c:v>1.68921875</c:v>
                </c:pt>
                <c:pt idx="1532">
                  <c:v>1.6893750000000001</c:v>
                </c:pt>
                <c:pt idx="1533">
                  <c:v>1.6895312499999993</c:v>
                </c:pt>
                <c:pt idx="1534">
                  <c:v>1.6896875000000007</c:v>
                </c:pt>
                <c:pt idx="1535">
                  <c:v>1.6898437499999999</c:v>
                </c:pt>
                <c:pt idx="1536">
                  <c:v>1.6900000000000006</c:v>
                </c:pt>
                <c:pt idx="1537">
                  <c:v>1.69015625</c:v>
                </c:pt>
                <c:pt idx="1538">
                  <c:v>1.690312500000001</c:v>
                </c:pt>
                <c:pt idx="1539">
                  <c:v>1.69046875</c:v>
                </c:pt>
                <c:pt idx="1540">
                  <c:v>1.690625</c:v>
                </c:pt>
                <c:pt idx="1541">
                  <c:v>1.6907812499999999</c:v>
                </c:pt>
                <c:pt idx="1542">
                  <c:v>1.6909375000000006</c:v>
                </c:pt>
                <c:pt idx="1543">
                  <c:v>1.6910937499999998</c:v>
                </c:pt>
                <c:pt idx="1544">
                  <c:v>1.6912499999999999</c:v>
                </c:pt>
                <c:pt idx="1545">
                  <c:v>1.6914062499999998</c:v>
                </c:pt>
                <c:pt idx="1546">
                  <c:v>1.6915625000000001</c:v>
                </c:pt>
                <c:pt idx="1547">
                  <c:v>1.6917187499999999</c:v>
                </c:pt>
                <c:pt idx="1548">
                  <c:v>1.691875</c:v>
                </c:pt>
                <c:pt idx="1549">
                  <c:v>1.6920312499999999</c:v>
                </c:pt>
                <c:pt idx="1550">
                  <c:v>1.6921875000000013</c:v>
                </c:pt>
                <c:pt idx="1551">
                  <c:v>1.69234375</c:v>
                </c:pt>
                <c:pt idx="1552">
                  <c:v>1.6924999999999999</c:v>
                </c:pt>
                <c:pt idx="1553">
                  <c:v>1.69265625</c:v>
                </c:pt>
                <c:pt idx="1554">
                  <c:v>1.6928125000000007</c:v>
                </c:pt>
                <c:pt idx="1555">
                  <c:v>1.6929687499999999</c:v>
                </c:pt>
                <c:pt idx="1556">
                  <c:v>1.693125</c:v>
                </c:pt>
                <c:pt idx="1557">
                  <c:v>1.6932812499999998</c:v>
                </c:pt>
                <c:pt idx="1558">
                  <c:v>1.6934374999999999</c:v>
                </c:pt>
                <c:pt idx="1559">
                  <c:v>1.6935937499999998</c:v>
                </c:pt>
                <c:pt idx="1560">
                  <c:v>1.6937500000000001</c:v>
                </c:pt>
                <c:pt idx="1561">
                  <c:v>1.6939062499999993</c:v>
                </c:pt>
                <c:pt idx="1562">
                  <c:v>1.6940625000000007</c:v>
                </c:pt>
                <c:pt idx="1563">
                  <c:v>1.6942187500000001</c:v>
                </c:pt>
                <c:pt idx="1564">
                  <c:v>1.6943750000000006</c:v>
                </c:pt>
                <c:pt idx="1565">
                  <c:v>1.6945312499999998</c:v>
                </c:pt>
                <c:pt idx="1566">
                  <c:v>1.6946875000000006</c:v>
                </c:pt>
                <c:pt idx="1567">
                  <c:v>1.69484375</c:v>
                </c:pt>
                <c:pt idx="1568">
                  <c:v>1.6950000000000001</c:v>
                </c:pt>
                <c:pt idx="1569">
                  <c:v>1.6951562499999999</c:v>
                </c:pt>
                <c:pt idx="1570">
                  <c:v>1.6953125000000007</c:v>
                </c:pt>
                <c:pt idx="1571">
                  <c:v>1.6954687499999999</c:v>
                </c:pt>
                <c:pt idx="1572">
                  <c:v>1.6956249999999993</c:v>
                </c:pt>
                <c:pt idx="1573">
                  <c:v>1.6957812499999998</c:v>
                </c:pt>
                <c:pt idx="1574">
                  <c:v>1.6959375000000001</c:v>
                </c:pt>
                <c:pt idx="1575">
                  <c:v>1.69609375</c:v>
                </c:pt>
                <c:pt idx="1576">
                  <c:v>1.6962500000000007</c:v>
                </c:pt>
                <c:pt idx="1577">
                  <c:v>1.6964062499999999</c:v>
                </c:pt>
                <c:pt idx="1578">
                  <c:v>1.6965625000000006</c:v>
                </c:pt>
                <c:pt idx="1579">
                  <c:v>1.6967187500000001</c:v>
                </c:pt>
                <c:pt idx="1580">
                  <c:v>1.6968749999999999</c:v>
                </c:pt>
                <c:pt idx="1581">
                  <c:v>1.6970312499999998</c:v>
                </c:pt>
                <c:pt idx="1582">
                  <c:v>1.6971875000000007</c:v>
                </c:pt>
                <c:pt idx="1583">
                  <c:v>1.6973437499999999</c:v>
                </c:pt>
                <c:pt idx="1584">
                  <c:v>1.6975</c:v>
                </c:pt>
                <c:pt idx="1585">
                  <c:v>1.6976562499999999</c:v>
                </c:pt>
                <c:pt idx="1586">
                  <c:v>1.6978124999999999</c:v>
                </c:pt>
                <c:pt idx="1587">
                  <c:v>1.6979687499999998</c:v>
                </c:pt>
                <c:pt idx="1588">
                  <c:v>1.6981250000000001</c:v>
                </c:pt>
                <c:pt idx="1589">
                  <c:v>1.69828125</c:v>
                </c:pt>
                <c:pt idx="1590">
                  <c:v>1.6984375000000007</c:v>
                </c:pt>
                <c:pt idx="1591">
                  <c:v>1.6985937499999999</c:v>
                </c:pt>
                <c:pt idx="1592">
                  <c:v>1.6987500000000006</c:v>
                </c:pt>
                <c:pt idx="1593">
                  <c:v>1.6989062499999998</c:v>
                </c:pt>
                <c:pt idx="1594">
                  <c:v>1.6990624999999999</c:v>
                </c:pt>
                <c:pt idx="1595">
                  <c:v>1.69921875</c:v>
                </c:pt>
                <c:pt idx="1596">
                  <c:v>1.6993750000000001</c:v>
                </c:pt>
                <c:pt idx="1597">
                  <c:v>1.6995312499999993</c:v>
                </c:pt>
                <c:pt idx="1598">
                  <c:v>1.6996875000000007</c:v>
                </c:pt>
                <c:pt idx="1599">
                  <c:v>1.6998437499999999</c:v>
                </c:pt>
                <c:pt idx="1600">
                  <c:v>1.7000000000000006</c:v>
                </c:pt>
              </c:numCache>
            </c:numRef>
          </c:xVal>
          <c:yVal>
            <c:numRef>
              <c:f>'518-519'!$B$4:$B$1604</c:f>
              <c:numCache>
                <c:formatCode>0.00</c:formatCode>
                <c:ptCount val="1601"/>
                <c:pt idx="0">
                  <c:v>-110.275254394</c:v>
                </c:pt>
                <c:pt idx="1">
                  <c:v>-106.67210263699988</c:v>
                </c:pt>
                <c:pt idx="2">
                  <c:v>-98.4509998236</c:v>
                </c:pt>
                <c:pt idx="3">
                  <c:v>-110.144365237</c:v>
                </c:pt>
                <c:pt idx="4">
                  <c:v>-98.459763296199981</c:v>
                </c:pt>
                <c:pt idx="5">
                  <c:v>-111.61742260699998</c:v>
                </c:pt>
                <c:pt idx="6">
                  <c:v>-103.51334546900004</c:v>
                </c:pt>
                <c:pt idx="7">
                  <c:v>-97.842411664799982</c:v>
                </c:pt>
                <c:pt idx="8">
                  <c:v>-100.271948729</c:v>
                </c:pt>
                <c:pt idx="9">
                  <c:v>-99.88881449119998</c:v>
                </c:pt>
                <c:pt idx="10">
                  <c:v>-108.405794646</c:v>
                </c:pt>
                <c:pt idx="11">
                  <c:v>-105.721747085</c:v>
                </c:pt>
                <c:pt idx="12">
                  <c:v>-106.88448453700001</c:v>
                </c:pt>
                <c:pt idx="13">
                  <c:v>-98.378953543899939</c:v>
                </c:pt>
                <c:pt idx="14">
                  <c:v>-102.69113013699993</c:v>
                </c:pt>
                <c:pt idx="15">
                  <c:v>-102.64400998100007</c:v>
                </c:pt>
                <c:pt idx="16">
                  <c:v>-93.604817421700005</c:v>
                </c:pt>
                <c:pt idx="17">
                  <c:v>-103.524798964</c:v>
                </c:pt>
                <c:pt idx="18">
                  <c:v>-108.05570878699993</c:v>
                </c:pt>
                <c:pt idx="19">
                  <c:v>-93.142217359300005</c:v>
                </c:pt>
                <c:pt idx="20">
                  <c:v>-99.250711167799935</c:v>
                </c:pt>
                <c:pt idx="21">
                  <c:v>-98.430992383800003</c:v>
                </c:pt>
                <c:pt idx="22">
                  <c:v>-107.58530084699993</c:v>
                </c:pt>
                <c:pt idx="23">
                  <c:v>-98.362089320599935</c:v>
                </c:pt>
                <c:pt idx="24">
                  <c:v>-106.79181810599998</c:v>
                </c:pt>
                <c:pt idx="25">
                  <c:v>-100.60164597500004</c:v>
                </c:pt>
                <c:pt idx="26">
                  <c:v>-108.82392823199996</c:v>
                </c:pt>
                <c:pt idx="27">
                  <c:v>-101.06888398000002</c:v>
                </c:pt>
                <c:pt idx="28">
                  <c:v>-97.847378615899956</c:v>
                </c:pt>
                <c:pt idx="29">
                  <c:v>-99.013178866199908</c:v>
                </c:pt>
                <c:pt idx="30">
                  <c:v>-95.241197934599981</c:v>
                </c:pt>
                <c:pt idx="31">
                  <c:v>-100.561671864</c:v>
                </c:pt>
                <c:pt idx="32">
                  <c:v>-102.20716428700008</c:v>
                </c:pt>
                <c:pt idx="33">
                  <c:v>-101.89432517199998</c:v>
                </c:pt>
                <c:pt idx="34">
                  <c:v>-96.304278224100003</c:v>
                </c:pt>
                <c:pt idx="35">
                  <c:v>-105.29851449100008</c:v>
                </c:pt>
                <c:pt idx="36">
                  <c:v>-100.202400544</c:v>
                </c:pt>
                <c:pt idx="37">
                  <c:v>-100.695861475</c:v>
                </c:pt>
                <c:pt idx="38">
                  <c:v>-104.852759693</c:v>
                </c:pt>
                <c:pt idx="39">
                  <c:v>-93.106787169599883</c:v>
                </c:pt>
                <c:pt idx="40">
                  <c:v>-101.49783718400002</c:v>
                </c:pt>
                <c:pt idx="41">
                  <c:v>-96.120696932199934</c:v>
                </c:pt>
                <c:pt idx="42">
                  <c:v>-114.61876699699994</c:v>
                </c:pt>
                <c:pt idx="43">
                  <c:v>-104.50478418500002</c:v>
                </c:pt>
                <c:pt idx="44">
                  <c:v>-95.555265031700003</c:v>
                </c:pt>
                <c:pt idx="45">
                  <c:v>-107.34295299999998</c:v>
                </c:pt>
                <c:pt idx="46">
                  <c:v>-109.25362331400002</c:v>
                </c:pt>
                <c:pt idx="47">
                  <c:v>-104.10587262099993</c:v>
                </c:pt>
                <c:pt idx="48">
                  <c:v>-108.602696639</c:v>
                </c:pt>
                <c:pt idx="49">
                  <c:v>-99.646466158300001</c:v>
                </c:pt>
                <c:pt idx="50">
                  <c:v>-98.375529515599908</c:v>
                </c:pt>
                <c:pt idx="51">
                  <c:v>-100.60543296599995</c:v>
                </c:pt>
                <c:pt idx="52">
                  <c:v>-103.753886483</c:v>
                </c:pt>
                <c:pt idx="53">
                  <c:v>-95.411699135400042</c:v>
                </c:pt>
                <c:pt idx="54">
                  <c:v>-99.275883549200003</c:v>
                </c:pt>
                <c:pt idx="55">
                  <c:v>-103.465344339</c:v>
                </c:pt>
                <c:pt idx="56">
                  <c:v>-104.12105733999992</c:v>
                </c:pt>
                <c:pt idx="57">
                  <c:v>-100.922959531</c:v>
                </c:pt>
                <c:pt idx="58">
                  <c:v>-106.635656015</c:v>
                </c:pt>
                <c:pt idx="59">
                  <c:v>-96.142870149899935</c:v>
                </c:pt>
                <c:pt idx="60">
                  <c:v>-99.267824245300091</c:v>
                </c:pt>
                <c:pt idx="61">
                  <c:v>-97.82724705319994</c:v>
                </c:pt>
                <c:pt idx="62">
                  <c:v>-103.09003263</c:v>
                </c:pt>
                <c:pt idx="63">
                  <c:v>-94.33661833179994</c:v>
                </c:pt>
                <c:pt idx="64">
                  <c:v>-102.573539694</c:v>
                </c:pt>
                <c:pt idx="65">
                  <c:v>-98.204559246000045</c:v>
                </c:pt>
                <c:pt idx="66">
                  <c:v>-104.21763796899999</c:v>
                </c:pt>
                <c:pt idx="67">
                  <c:v>-102.17888300599994</c:v>
                </c:pt>
                <c:pt idx="68">
                  <c:v>-95.014060564600044</c:v>
                </c:pt>
                <c:pt idx="69">
                  <c:v>-103.45959459800002</c:v>
                </c:pt>
                <c:pt idx="70">
                  <c:v>-97.031417645900049</c:v>
                </c:pt>
                <c:pt idx="71">
                  <c:v>-111.32630514199995</c:v>
                </c:pt>
                <c:pt idx="72">
                  <c:v>-102.60457701099993</c:v>
                </c:pt>
                <c:pt idx="73">
                  <c:v>-96.893978996299936</c:v>
                </c:pt>
                <c:pt idx="74">
                  <c:v>-101.29423474700005</c:v>
                </c:pt>
                <c:pt idx="75">
                  <c:v>-106.92654622900002</c:v>
                </c:pt>
                <c:pt idx="76">
                  <c:v>-112.28810955599998</c:v>
                </c:pt>
                <c:pt idx="77">
                  <c:v>-101.394347924</c:v>
                </c:pt>
                <c:pt idx="78">
                  <c:v>-113.147579236</c:v>
                </c:pt>
                <c:pt idx="79">
                  <c:v>-110.65133154799993</c:v>
                </c:pt>
                <c:pt idx="80">
                  <c:v>-104.26929939999999</c:v>
                </c:pt>
                <c:pt idx="81">
                  <c:v>-97.706040876399925</c:v>
                </c:pt>
                <c:pt idx="82">
                  <c:v>-109.28317370500002</c:v>
                </c:pt>
                <c:pt idx="83">
                  <c:v>-105.72146244000002</c:v>
                </c:pt>
                <c:pt idx="84">
                  <c:v>-102.98018024800002</c:v>
                </c:pt>
                <c:pt idx="85">
                  <c:v>-98.62429387429998</c:v>
                </c:pt>
                <c:pt idx="86">
                  <c:v>-96.915425515099983</c:v>
                </c:pt>
                <c:pt idx="87">
                  <c:v>-101.31544055800001</c:v>
                </c:pt>
                <c:pt idx="88">
                  <c:v>-111.50443631500001</c:v>
                </c:pt>
                <c:pt idx="89">
                  <c:v>-92.32111499110006</c:v>
                </c:pt>
                <c:pt idx="90">
                  <c:v>-102.91100599900008</c:v>
                </c:pt>
                <c:pt idx="91">
                  <c:v>-96.017475399199981</c:v>
                </c:pt>
                <c:pt idx="92">
                  <c:v>-98.799708629700007</c:v>
                </c:pt>
                <c:pt idx="93">
                  <c:v>-106.32009511399993</c:v>
                </c:pt>
                <c:pt idx="94">
                  <c:v>-102.21738958700004</c:v>
                </c:pt>
                <c:pt idx="95">
                  <c:v>-101.93396654599999</c:v>
                </c:pt>
                <c:pt idx="96">
                  <c:v>-99.935923531900045</c:v>
                </c:pt>
                <c:pt idx="97">
                  <c:v>-100.610951821</c:v>
                </c:pt>
                <c:pt idx="98">
                  <c:v>-101.95548067</c:v>
                </c:pt>
                <c:pt idx="99">
                  <c:v>-104.92093592499998</c:v>
                </c:pt>
                <c:pt idx="100">
                  <c:v>-99.999955767200049</c:v>
                </c:pt>
                <c:pt idx="101">
                  <c:v>-94.10177219149989</c:v>
                </c:pt>
                <c:pt idx="102">
                  <c:v>-96.80781822689994</c:v>
                </c:pt>
                <c:pt idx="103">
                  <c:v>-100.97899225499994</c:v>
                </c:pt>
                <c:pt idx="104">
                  <c:v>-99.738737487099939</c:v>
                </c:pt>
                <c:pt idx="105">
                  <c:v>-100.51268835199996</c:v>
                </c:pt>
                <c:pt idx="106">
                  <c:v>-107.53516548200002</c:v>
                </c:pt>
                <c:pt idx="107">
                  <c:v>-102.584374944</c:v>
                </c:pt>
                <c:pt idx="108">
                  <c:v>-103.49401399300007</c:v>
                </c:pt>
                <c:pt idx="109">
                  <c:v>-102.433241956</c:v>
                </c:pt>
                <c:pt idx="110">
                  <c:v>-102.51360442300005</c:v>
                </c:pt>
                <c:pt idx="111">
                  <c:v>-109.406002454</c:v>
                </c:pt>
                <c:pt idx="112">
                  <c:v>-116.37128393899998</c:v>
                </c:pt>
                <c:pt idx="113">
                  <c:v>-103.25862409900004</c:v>
                </c:pt>
                <c:pt idx="114">
                  <c:v>-101.04927490700004</c:v>
                </c:pt>
                <c:pt idx="115">
                  <c:v>-94.650343942699934</c:v>
                </c:pt>
                <c:pt idx="116">
                  <c:v>-102.91369274700004</c:v>
                </c:pt>
                <c:pt idx="117">
                  <c:v>-119.58485370900004</c:v>
                </c:pt>
                <c:pt idx="118">
                  <c:v>-106.98420872800004</c:v>
                </c:pt>
                <c:pt idx="119">
                  <c:v>-103.165140583</c:v>
                </c:pt>
                <c:pt idx="120">
                  <c:v>-106.042723893</c:v>
                </c:pt>
                <c:pt idx="121">
                  <c:v>-98.611966759300046</c:v>
                </c:pt>
                <c:pt idx="122">
                  <c:v>-103.728415345</c:v>
                </c:pt>
                <c:pt idx="123">
                  <c:v>-106.15509874799993</c:v>
                </c:pt>
                <c:pt idx="124">
                  <c:v>-98.987215923099996</c:v>
                </c:pt>
                <c:pt idx="125">
                  <c:v>-98.192800720099925</c:v>
                </c:pt>
                <c:pt idx="126">
                  <c:v>-97.140944540199982</c:v>
                </c:pt>
                <c:pt idx="127">
                  <c:v>-110.96819518700002</c:v>
                </c:pt>
                <c:pt idx="128">
                  <c:v>-98.691962890900001</c:v>
                </c:pt>
                <c:pt idx="129">
                  <c:v>-101.506130383</c:v>
                </c:pt>
                <c:pt idx="130">
                  <c:v>-106.64769093000002</c:v>
                </c:pt>
                <c:pt idx="131">
                  <c:v>-112.21709967800008</c:v>
                </c:pt>
                <c:pt idx="132">
                  <c:v>-103.179964748</c:v>
                </c:pt>
                <c:pt idx="133">
                  <c:v>-99.597336964899981</c:v>
                </c:pt>
                <c:pt idx="134">
                  <c:v>-105.025829875</c:v>
                </c:pt>
                <c:pt idx="135">
                  <c:v>-103.077456824</c:v>
                </c:pt>
                <c:pt idx="136">
                  <c:v>-100.04305460499999</c:v>
                </c:pt>
                <c:pt idx="137">
                  <c:v>-102.80147174299992</c:v>
                </c:pt>
                <c:pt idx="138">
                  <c:v>-101.47975642500002</c:v>
                </c:pt>
                <c:pt idx="139">
                  <c:v>-109.96811693500004</c:v>
                </c:pt>
                <c:pt idx="140">
                  <c:v>-99.825760486699934</c:v>
                </c:pt>
                <c:pt idx="141">
                  <c:v>-97.158528027999935</c:v>
                </c:pt>
                <c:pt idx="142">
                  <c:v>-103.94451354100012</c:v>
                </c:pt>
                <c:pt idx="143">
                  <c:v>-95.212835014099909</c:v>
                </c:pt>
                <c:pt idx="144">
                  <c:v>-97.635758535099882</c:v>
                </c:pt>
                <c:pt idx="145">
                  <c:v>-97.821276602599909</c:v>
                </c:pt>
                <c:pt idx="146">
                  <c:v>-95.642199426000005</c:v>
                </c:pt>
                <c:pt idx="147">
                  <c:v>-102.13362644700004</c:v>
                </c:pt>
                <c:pt idx="148">
                  <c:v>-98.747087565900046</c:v>
                </c:pt>
                <c:pt idx="149">
                  <c:v>-106.91586079900004</c:v>
                </c:pt>
                <c:pt idx="150">
                  <c:v>-109.10427839299993</c:v>
                </c:pt>
                <c:pt idx="151">
                  <c:v>-105.54918682</c:v>
                </c:pt>
                <c:pt idx="152">
                  <c:v>-106.92598823900001</c:v>
                </c:pt>
                <c:pt idx="153">
                  <c:v>-97.535641299299982</c:v>
                </c:pt>
                <c:pt idx="154">
                  <c:v>-102.74291513599998</c:v>
                </c:pt>
                <c:pt idx="155">
                  <c:v>-100.951098243</c:v>
                </c:pt>
                <c:pt idx="156">
                  <c:v>-101.392866208</c:v>
                </c:pt>
                <c:pt idx="157">
                  <c:v>-99.941143828899996</c:v>
                </c:pt>
                <c:pt idx="158">
                  <c:v>-120.073700061</c:v>
                </c:pt>
                <c:pt idx="159">
                  <c:v>-112.293467552</c:v>
                </c:pt>
                <c:pt idx="160">
                  <c:v>-100.40072466900008</c:v>
                </c:pt>
                <c:pt idx="161">
                  <c:v>-105.06118018799998</c:v>
                </c:pt>
                <c:pt idx="162">
                  <c:v>-102.57399551799993</c:v>
                </c:pt>
                <c:pt idx="163">
                  <c:v>-102.47200657699993</c:v>
                </c:pt>
                <c:pt idx="164">
                  <c:v>-94.925535880300004</c:v>
                </c:pt>
                <c:pt idx="165">
                  <c:v>-92.997050296300046</c:v>
                </c:pt>
                <c:pt idx="166">
                  <c:v>-98.734933194500002</c:v>
                </c:pt>
                <c:pt idx="167">
                  <c:v>-105.21102580400004</c:v>
                </c:pt>
                <c:pt idx="168">
                  <c:v>-103.397530124</c:v>
                </c:pt>
                <c:pt idx="169">
                  <c:v>-102.273605731</c:v>
                </c:pt>
                <c:pt idx="170">
                  <c:v>-96.566611138799956</c:v>
                </c:pt>
                <c:pt idx="171">
                  <c:v>-98.809910074599955</c:v>
                </c:pt>
                <c:pt idx="172">
                  <c:v>-103.706921542</c:v>
                </c:pt>
                <c:pt idx="173">
                  <c:v>-103.62750520500002</c:v>
                </c:pt>
                <c:pt idx="174">
                  <c:v>-102.68890242000001</c:v>
                </c:pt>
                <c:pt idx="175">
                  <c:v>-101.71084405800002</c:v>
                </c:pt>
                <c:pt idx="176">
                  <c:v>-104.87465386900004</c:v>
                </c:pt>
                <c:pt idx="177">
                  <c:v>-96.747584624599995</c:v>
                </c:pt>
                <c:pt idx="178">
                  <c:v>-101.97033075100001</c:v>
                </c:pt>
                <c:pt idx="179">
                  <c:v>-102.44960438800008</c:v>
                </c:pt>
                <c:pt idx="180">
                  <c:v>-90.641193370799982</c:v>
                </c:pt>
                <c:pt idx="181">
                  <c:v>-105.40198649800004</c:v>
                </c:pt>
                <c:pt idx="182">
                  <c:v>-107.842590387</c:v>
                </c:pt>
                <c:pt idx="183">
                  <c:v>-107.43749424100007</c:v>
                </c:pt>
                <c:pt idx="184">
                  <c:v>-101.36163560800004</c:v>
                </c:pt>
                <c:pt idx="185">
                  <c:v>-102.81378099</c:v>
                </c:pt>
                <c:pt idx="186">
                  <c:v>-105.17242088399993</c:v>
                </c:pt>
                <c:pt idx="187">
                  <c:v>-104.36558712900001</c:v>
                </c:pt>
                <c:pt idx="188">
                  <c:v>-97.3084332902</c:v>
                </c:pt>
                <c:pt idx="189">
                  <c:v>-99.697141711399979</c:v>
                </c:pt>
                <c:pt idx="190">
                  <c:v>-100.66529379500004</c:v>
                </c:pt>
                <c:pt idx="191">
                  <c:v>-100.41800346900008</c:v>
                </c:pt>
                <c:pt idx="192">
                  <c:v>-106.78480156500002</c:v>
                </c:pt>
                <c:pt idx="193">
                  <c:v>-98.620607273599944</c:v>
                </c:pt>
                <c:pt idx="194">
                  <c:v>-100.909037595</c:v>
                </c:pt>
                <c:pt idx="195">
                  <c:v>-104.40846267400002</c:v>
                </c:pt>
                <c:pt idx="196">
                  <c:v>-103.45663577000002</c:v>
                </c:pt>
                <c:pt idx="197">
                  <c:v>-102.804938648</c:v>
                </c:pt>
                <c:pt idx="198">
                  <c:v>-98.245133125600006</c:v>
                </c:pt>
                <c:pt idx="199">
                  <c:v>-106.583882661</c:v>
                </c:pt>
                <c:pt idx="200">
                  <c:v>-97.706023874500005</c:v>
                </c:pt>
                <c:pt idx="201">
                  <c:v>-105.55123604000002</c:v>
                </c:pt>
                <c:pt idx="202">
                  <c:v>-100.48777922799998</c:v>
                </c:pt>
                <c:pt idx="203">
                  <c:v>-94.437583686200085</c:v>
                </c:pt>
                <c:pt idx="204">
                  <c:v>-104.86154707599998</c:v>
                </c:pt>
                <c:pt idx="205">
                  <c:v>-98.501306561600003</c:v>
                </c:pt>
                <c:pt idx="206">
                  <c:v>-107.415126133</c:v>
                </c:pt>
                <c:pt idx="207">
                  <c:v>-106.89151843</c:v>
                </c:pt>
                <c:pt idx="208">
                  <c:v>-99.277554550399998</c:v>
                </c:pt>
                <c:pt idx="209">
                  <c:v>-96.75365619839998</c:v>
                </c:pt>
                <c:pt idx="210">
                  <c:v>-115.03011582900002</c:v>
                </c:pt>
                <c:pt idx="211">
                  <c:v>-103.099090518</c:v>
                </c:pt>
                <c:pt idx="212">
                  <c:v>-100.389112231</c:v>
                </c:pt>
                <c:pt idx="213">
                  <c:v>-106.706682762</c:v>
                </c:pt>
                <c:pt idx="214">
                  <c:v>-99.231237141400001</c:v>
                </c:pt>
                <c:pt idx="215">
                  <c:v>-102.41441673900005</c:v>
                </c:pt>
                <c:pt idx="216">
                  <c:v>-103.29376592400004</c:v>
                </c:pt>
                <c:pt idx="217">
                  <c:v>-105.91104570700004</c:v>
                </c:pt>
                <c:pt idx="218">
                  <c:v>-106.88042910199998</c:v>
                </c:pt>
                <c:pt idx="219">
                  <c:v>-106.41532869800002</c:v>
                </c:pt>
                <c:pt idx="220">
                  <c:v>-100.85680893699993</c:v>
                </c:pt>
                <c:pt idx="221">
                  <c:v>-101.167545933</c:v>
                </c:pt>
                <c:pt idx="222">
                  <c:v>-97.737396707900004</c:v>
                </c:pt>
                <c:pt idx="223">
                  <c:v>-102.42138792599998</c:v>
                </c:pt>
                <c:pt idx="224">
                  <c:v>-101.97332711399993</c:v>
                </c:pt>
                <c:pt idx="225">
                  <c:v>-93.996199273900061</c:v>
                </c:pt>
                <c:pt idx="226">
                  <c:v>-112.215788291</c:v>
                </c:pt>
                <c:pt idx="227">
                  <c:v>-100.45903859599996</c:v>
                </c:pt>
                <c:pt idx="228">
                  <c:v>-106.260909896</c:v>
                </c:pt>
                <c:pt idx="229">
                  <c:v>-102.96802020299998</c:v>
                </c:pt>
                <c:pt idx="230">
                  <c:v>-102.11742298900005</c:v>
                </c:pt>
                <c:pt idx="231">
                  <c:v>-101.48465702199999</c:v>
                </c:pt>
                <c:pt idx="232">
                  <c:v>-99.548031924100002</c:v>
                </c:pt>
                <c:pt idx="233">
                  <c:v>-97.255901717099945</c:v>
                </c:pt>
                <c:pt idx="234">
                  <c:v>-92.890693304899983</c:v>
                </c:pt>
                <c:pt idx="235">
                  <c:v>-98.270606765500006</c:v>
                </c:pt>
                <c:pt idx="236">
                  <c:v>-95.406293206699999</c:v>
                </c:pt>
                <c:pt idx="237">
                  <c:v>-90.806842214199946</c:v>
                </c:pt>
                <c:pt idx="238">
                  <c:v>-89.52378506329994</c:v>
                </c:pt>
                <c:pt idx="239">
                  <c:v>-88.344290496200045</c:v>
                </c:pt>
                <c:pt idx="240">
                  <c:v>-87.88480951079994</c:v>
                </c:pt>
                <c:pt idx="241">
                  <c:v>-85.086346568799939</c:v>
                </c:pt>
                <c:pt idx="242">
                  <c:v>-87.674179102399918</c:v>
                </c:pt>
                <c:pt idx="243">
                  <c:v>-86.508267874499936</c:v>
                </c:pt>
                <c:pt idx="244">
                  <c:v>-86.580459302399959</c:v>
                </c:pt>
                <c:pt idx="245">
                  <c:v>-83.163039395499908</c:v>
                </c:pt>
                <c:pt idx="246">
                  <c:v>-80.917612760300102</c:v>
                </c:pt>
                <c:pt idx="247">
                  <c:v>-79.172913249199979</c:v>
                </c:pt>
                <c:pt idx="248">
                  <c:v>-79.349707995100005</c:v>
                </c:pt>
                <c:pt idx="249">
                  <c:v>-77.303755907799925</c:v>
                </c:pt>
                <c:pt idx="250">
                  <c:v>-78.260402810499883</c:v>
                </c:pt>
                <c:pt idx="251">
                  <c:v>-77.334105336499945</c:v>
                </c:pt>
                <c:pt idx="252">
                  <c:v>-76.619675199300005</c:v>
                </c:pt>
                <c:pt idx="253">
                  <c:v>-77.697329098799983</c:v>
                </c:pt>
                <c:pt idx="254">
                  <c:v>-78.228455971200006</c:v>
                </c:pt>
                <c:pt idx="255">
                  <c:v>-77.643565388100043</c:v>
                </c:pt>
                <c:pt idx="256">
                  <c:v>-76.96741603629998</c:v>
                </c:pt>
                <c:pt idx="257">
                  <c:v>-78.138957456299934</c:v>
                </c:pt>
                <c:pt idx="258">
                  <c:v>-77.685552807899882</c:v>
                </c:pt>
                <c:pt idx="259">
                  <c:v>-78.373460042199909</c:v>
                </c:pt>
                <c:pt idx="260">
                  <c:v>-79.867914748999993</c:v>
                </c:pt>
                <c:pt idx="261">
                  <c:v>-82.330464145700006</c:v>
                </c:pt>
                <c:pt idx="262">
                  <c:v>-83.033125951299994</c:v>
                </c:pt>
                <c:pt idx="263">
                  <c:v>-82.132932377199921</c:v>
                </c:pt>
                <c:pt idx="264">
                  <c:v>-83.71224021979998</c:v>
                </c:pt>
                <c:pt idx="265">
                  <c:v>-82.470003633399998</c:v>
                </c:pt>
                <c:pt idx="266">
                  <c:v>-80.805123513499936</c:v>
                </c:pt>
                <c:pt idx="267">
                  <c:v>-79.113075258999956</c:v>
                </c:pt>
                <c:pt idx="268">
                  <c:v>-76.969629492400045</c:v>
                </c:pt>
                <c:pt idx="269">
                  <c:v>-74.145771531999912</c:v>
                </c:pt>
                <c:pt idx="270">
                  <c:v>-71.549741608399998</c:v>
                </c:pt>
                <c:pt idx="271">
                  <c:v>-70.68161101949994</c:v>
                </c:pt>
                <c:pt idx="272">
                  <c:v>-69.913043146999982</c:v>
                </c:pt>
                <c:pt idx="273">
                  <c:v>-69.911573562499981</c:v>
                </c:pt>
                <c:pt idx="274">
                  <c:v>-69.275062531699945</c:v>
                </c:pt>
                <c:pt idx="275">
                  <c:v>-68.543149268600061</c:v>
                </c:pt>
                <c:pt idx="276">
                  <c:v>-69.047945377000005</c:v>
                </c:pt>
                <c:pt idx="277">
                  <c:v>-70.17628059989994</c:v>
                </c:pt>
                <c:pt idx="278">
                  <c:v>-71.3034554539</c:v>
                </c:pt>
                <c:pt idx="279">
                  <c:v>-71.515112342799924</c:v>
                </c:pt>
                <c:pt idx="280">
                  <c:v>-71.771967415999981</c:v>
                </c:pt>
                <c:pt idx="281">
                  <c:v>-71.362022367999955</c:v>
                </c:pt>
                <c:pt idx="282">
                  <c:v>-70.798209263499999</c:v>
                </c:pt>
                <c:pt idx="283">
                  <c:v>-71.638492649200003</c:v>
                </c:pt>
                <c:pt idx="284">
                  <c:v>-72.517859777699982</c:v>
                </c:pt>
                <c:pt idx="285">
                  <c:v>-73.895812904399989</c:v>
                </c:pt>
                <c:pt idx="286">
                  <c:v>-75.927956065499998</c:v>
                </c:pt>
                <c:pt idx="287">
                  <c:v>-77.342827172699913</c:v>
                </c:pt>
                <c:pt idx="288">
                  <c:v>-78.23271018229994</c:v>
                </c:pt>
                <c:pt idx="289">
                  <c:v>-78.706924633800043</c:v>
                </c:pt>
                <c:pt idx="290">
                  <c:v>-77.720095924299983</c:v>
                </c:pt>
                <c:pt idx="291">
                  <c:v>-77.460973588599998</c:v>
                </c:pt>
                <c:pt idx="292">
                  <c:v>-77.922280423100005</c:v>
                </c:pt>
                <c:pt idx="293">
                  <c:v>-76.398533866799909</c:v>
                </c:pt>
                <c:pt idx="294">
                  <c:v>-74.523401484499956</c:v>
                </c:pt>
                <c:pt idx="295">
                  <c:v>-72.626917658099956</c:v>
                </c:pt>
                <c:pt idx="296">
                  <c:v>-70.268629100400005</c:v>
                </c:pt>
                <c:pt idx="297">
                  <c:v>-68.151578426599883</c:v>
                </c:pt>
                <c:pt idx="298">
                  <c:v>-66.451573204100043</c:v>
                </c:pt>
                <c:pt idx="299">
                  <c:v>-65.486912980900044</c:v>
                </c:pt>
                <c:pt idx="300">
                  <c:v>-65.204320417600002</c:v>
                </c:pt>
                <c:pt idx="301">
                  <c:v>-65.084814242199982</c:v>
                </c:pt>
                <c:pt idx="302">
                  <c:v>-64.601456257599935</c:v>
                </c:pt>
                <c:pt idx="303">
                  <c:v>-63.625711985600013</c:v>
                </c:pt>
                <c:pt idx="304">
                  <c:v>-62.965515255000021</c:v>
                </c:pt>
                <c:pt idx="305">
                  <c:v>-62.906844721999995</c:v>
                </c:pt>
                <c:pt idx="306">
                  <c:v>-63.862357038900022</c:v>
                </c:pt>
                <c:pt idx="307">
                  <c:v>-65.243506966100043</c:v>
                </c:pt>
                <c:pt idx="308">
                  <c:v>-65.974336897599883</c:v>
                </c:pt>
                <c:pt idx="309">
                  <c:v>-66.514479652999981</c:v>
                </c:pt>
                <c:pt idx="310">
                  <c:v>-66.339773136999881</c:v>
                </c:pt>
                <c:pt idx="311">
                  <c:v>-66.058668759300005</c:v>
                </c:pt>
                <c:pt idx="312">
                  <c:v>-65.532660509400003</c:v>
                </c:pt>
                <c:pt idx="313">
                  <c:v>-65.874425530599936</c:v>
                </c:pt>
                <c:pt idx="314">
                  <c:v>-67.676712740899944</c:v>
                </c:pt>
                <c:pt idx="315">
                  <c:v>-69.812190630100005</c:v>
                </c:pt>
                <c:pt idx="316">
                  <c:v>-71.908428774200004</c:v>
                </c:pt>
                <c:pt idx="317">
                  <c:v>-73.296442425999999</c:v>
                </c:pt>
                <c:pt idx="318">
                  <c:v>-75.055645843699935</c:v>
                </c:pt>
                <c:pt idx="319">
                  <c:v>-75.958326640300044</c:v>
                </c:pt>
                <c:pt idx="320">
                  <c:v>-76.876858818499855</c:v>
                </c:pt>
                <c:pt idx="321">
                  <c:v>-77.209498175499945</c:v>
                </c:pt>
                <c:pt idx="322">
                  <c:v>-77.036283969799996</c:v>
                </c:pt>
                <c:pt idx="323">
                  <c:v>-76.843438324399941</c:v>
                </c:pt>
                <c:pt idx="324">
                  <c:v>-76.504275187499957</c:v>
                </c:pt>
                <c:pt idx="325">
                  <c:v>-76.474977018699946</c:v>
                </c:pt>
                <c:pt idx="326">
                  <c:v>-75.092596289100044</c:v>
                </c:pt>
                <c:pt idx="327">
                  <c:v>-73.481431175099956</c:v>
                </c:pt>
                <c:pt idx="328">
                  <c:v>-72.078047215599881</c:v>
                </c:pt>
                <c:pt idx="329">
                  <c:v>-70.472852350999943</c:v>
                </c:pt>
                <c:pt idx="330">
                  <c:v>-68.207916103900004</c:v>
                </c:pt>
                <c:pt idx="331">
                  <c:v>-65.9312397849001</c:v>
                </c:pt>
                <c:pt idx="332">
                  <c:v>-64.178120198799945</c:v>
                </c:pt>
                <c:pt idx="333">
                  <c:v>-63.550459789699978</c:v>
                </c:pt>
                <c:pt idx="334">
                  <c:v>-64.039742057899929</c:v>
                </c:pt>
                <c:pt idx="335">
                  <c:v>-64.507153101699998</c:v>
                </c:pt>
                <c:pt idx="336">
                  <c:v>-64.390916660800045</c:v>
                </c:pt>
                <c:pt idx="337">
                  <c:v>-63.528218043800024</c:v>
                </c:pt>
                <c:pt idx="338">
                  <c:v>-62.784291857399978</c:v>
                </c:pt>
                <c:pt idx="339">
                  <c:v>-61.425325227800023</c:v>
                </c:pt>
                <c:pt idx="340">
                  <c:v>-60.158538333700022</c:v>
                </c:pt>
                <c:pt idx="341">
                  <c:v>-59.318529911500001</c:v>
                </c:pt>
                <c:pt idx="342">
                  <c:v>-59.502695474900001</c:v>
                </c:pt>
                <c:pt idx="343">
                  <c:v>-60.457653261999994</c:v>
                </c:pt>
                <c:pt idx="344">
                  <c:v>-61.468147636600001</c:v>
                </c:pt>
                <c:pt idx="345">
                  <c:v>-62.253039243800011</c:v>
                </c:pt>
                <c:pt idx="346">
                  <c:v>-62.731680271999998</c:v>
                </c:pt>
                <c:pt idx="347">
                  <c:v>-62.530390576600006</c:v>
                </c:pt>
                <c:pt idx="348">
                  <c:v>-61.940908325100011</c:v>
                </c:pt>
                <c:pt idx="349">
                  <c:v>-61.351404036099979</c:v>
                </c:pt>
                <c:pt idx="350">
                  <c:v>-61.035387372800002</c:v>
                </c:pt>
                <c:pt idx="351">
                  <c:v>-61.942402417000004</c:v>
                </c:pt>
                <c:pt idx="352">
                  <c:v>-63.823876401499994</c:v>
                </c:pt>
                <c:pt idx="353">
                  <c:v>-65.429615858600002</c:v>
                </c:pt>
                <c:pt idx="354">
                  <c:v>-67.191460255600006</c:v>
                </c:pt>
                <c:pt idx="355">
                  <c:v>-68.618172035399908</c:v>
                </c:pt>
                <c:pt idx="356">
                  <c:v>-69.63220721259988</c:v>
                </c:pt>
                <c:pt idx="357">
                  <c:v>-70.103435342099914</c:v>
                </c:pt>
                <c:pt idx="358">
                  <c:v>-70.714130801400003</c:v>
                </c:pt>
                <c:pt idx="359">
                  <c:v>-71.122478922799871</c:v>
                </c:pt>
                <c:pt idx="360">
                  <c:v>-71.108484415799936</c:v>
                </c:pt>
                <c:pt idx="361">
                  <c:v>-70.684314678600003</c:v>
                </c:pt>
                <c:pt idx="362">
                  <c:v>-70.440502538199979</c:v>
                </c:pt>
                <c:pt idx="363">
                  <c:v>-70.077252950599956</c:v>
                </c:pt>
                <c:pt idx="364">
                  <c:v>-68.9687343919</c:v>
                </c:pt>
                <c:pt idx="365">
                  <c:v>-67.653048945399988</c:v>
                </c:pt>
                <c:pt idx="366">
                  <c:v>-66.252648850899945</c:v>
                </c:pt>
                <c:pt idx="367">
                  <c:v>-64.441251689600094</c:v>
                </c:pt>
                <c:pt idx="368">
                  <c:v>-62.527377041900003</c:v>
                </c:pt>
                <c:pt idx="369">
                  <c:v>-60.722234969000013</c:v>
                </c:pt>
                <c:pt idx="370">
                  <c:v>-60.002703352400012</c:v>
                </c:pt>
                <c:pt idx="371">
                  <c:v>-60.424738375300002</c:v>
                </c:pt>
                <c:pt idx="372">
                  <c:v>-61.471736030400002</c:v>
                </c:pt>
                <c:pt idx="373">
                  <c:v>-62.3621916958</c:v>
                </c:pt>
                <c:pt idx="374">
                  <c:v>-62.655209989199996</c:v>
                </c:pt>
                <c:pt idx="375">
                  <c:v>-62.479833644700001</c:v>
                </c:pt>
                <c:pt idx="376">
                  <c:v>-61.993162019700002</c:v>
                </c:pt>
                <c:pt idx="377">
                  <c:v>-61.340873763599973</c:v>
                </c:pt>
                <c:pt idx="378">
                  <c:v>-60.178881992900003</c:v>
                </c:pt>
                <c:pt idx="379">
                  <c:v>-58.828025147900021</c:v>
                </c:pt>
                <c:pt idx="380">
                  <c:v>-57.366605370100011</c:v>
                </c:pt>
                <c:pt idx="381">
                  <c:v>-56.256144390300001</c:v>
                </c:pt>
                <c:pt idx="382">
                  <c:v>-55.904187508399978</c:v>
                </c:pt>
                <c:pt idx="383">
                  <c:v>-56.537086708399997</c:v>
                </c:pt>
                <c:pt idx="384">
                  <c:v>-57.756947553999979</c:v>
                </c:pt>
                <c:pt idx="385">
                  <c:v>-59.1597572907</c:v>
                </c:pt>
                <c:pt idx="386">
                  <c:v>-60.323125384400022</c:v>
                </c:pt>
                <c:pt idx="387">
                  <c:v>-60.8824503998</c:v>
                </c:pt>
                <c:pt idx="388">
                  <c:v>-60.916157487699977</c:v>
                </c:pt>
                <c:pt idx="389">
                  <c:v>-60.555222369599996</c:v>
                </c:pt>
                <c:pt idx="390">
                  <c:v>-59.738306217000023</c:v>
                </c:pt>
                <c:pt idx="391">
                  <c:v>-58.755691712000001</c:v>
                </c:pt>
                <c:pt idx="392">
                  <c:v>-57.571568383900001</c:v>
                </c:pt>
                <c:pt idx="393">
                  <c:v>-56.224238536800023</c:v>
                </c:pt>
                <c:pt idx="394">
                  <c:v>-54.954033810299997</c:v>
                </c:pt>
                <c:pt idx="395">
                  <c:v>-54.592839394700022</c:v>
                </c:pt>
                <c:pt idx="396">
                  <c:v>-55.3058155274</c:v>
                </c:pt>
                <c:pt idx="397">
                  <c:v>-56.601355796000021</c:v>
                </c:pt>
                <c:pt idx="398">
                  <c:v>-57.902035956800013</c:v>
                </c:pt>
                <c:pt idx="399">
                  <c:v>-59.080488263299969</c:v>
                </c:pt>
                <c:pt idx="400">
                  <c:v>-59.915455661299994</c:v>
                </c:pt>
                <c:pt idx="401">
                  <c:v>-60.580794312000002</c:v>
                </c:pt>
                <c:pt idx="402">
                  <c:v>-60.789390372400021</c:v>
                </c:pt>
                <c:pt idx="403">
                  <c:v>-60.787056297000007</c:v>
                </c:pt>
                <c:pt idx="404">
                  <c:v>-60.413644242799997</c:v>
                </c:pt>
                <c:pt idx="405">
                  <c:v>-59.788791517200004</c:v>
                </c:pt>
                <c:pt idx="406">
                  <c:v>-59.032078613800003</c:v>
                </c:pt>
                <c:pt idx="407">
                  <c:v>-58.090327265199996</c:v>
                </c:pt>
                <c:pt idx="408">
                  <c:v>-57.066542452200004</c:v>
                </c:pt>
                <c:pt idx="409">
                  <c:v>-56.243827819599993</c:v>
                </c:pt>
                <c:pt idx="410">
                  <c:v>-55.467081129899995</c:v>
                </c:pt>
                <c:pt idx="411">
                  <c:v>-54.789839586999996</c:v>
                </c:pt>
                <c:pt idx="412">
                  <c:v>-54.487687434599977</c:v>
                </c:pt>
                <c:pt idx="413">
                  <c:v>-55.022441831600005</c:v>
                </c:pt>
                <c:pt idx="414">
                  <c:v>-55.729423214600011</c:v>
                </c:pt>
                <c:pt idx="415">
                  <c:v>-56.561218670100011</c:v>
                </c:pt>
                <c:pt idx="416">
                  <c:v>-57.173454090900002</c:v>
                </c:pt>
                <c:pt idx="417">
                  <c:v>-57.580701788100001</c:v>
                </c:pt>
                <c:pt idx="418">
                  <c:v>-57.829147555399977</c:v>
                </c:pt>
                <c:pt idx="419">
                  <c:v>-58.025238306800034</c:v>
                </c:pt>
                <c:pt idx="420">
                  <c:v>-58.165876793300001</c:v>
                </c:pt>
                <c:pt idx="421">
                  <c:v>-57.690897837000001</c:v>
                </c:pt>
                <c:pt idx="422">
                  <c:v>-56.655249261899996</c:v>
                </c:pt>
                <c:pt idx="423">
                  <c:v>-55.426036949100023</c:v>
                </c:pt>
                <c:pt idx="424">
                  <c:v>-53.837753554499997</c:v>
                </c:pt>
                <c:pt idx="425">
                  <c:v>-52.397642609799995</c:v>
                </c:pt>
                <c:pt idx="426">
                  <c:v>-51.508352572400021</c:v>
                </c:pt>
                <c:pt idx="427">
                  <c:v>-51.544973787799997</c:v>
                </c:pt>
                <c:pt idx="428">
                  <c:v>-52.464499122199996</c:v>
                </c:pt>
                <c:pt idx="429">
                  <c:v>-53.724858939000022</c:v>
                </c:pt>
                <c:pt idx="430">
                  <c:v>-55.046248131799999</c:v>
                </c:pt>
                <c:pt idx="431">
                  <c:v>-56.327076401399978</c:v>
                </c:pt>
                <c:pt idx="432">
                  <c:v>-57.404025923100001</c:v>
                </c:pt>
                <c:pt idx="433">
                  <c:v>-58.034988484199999</c:v>
                </c:pt>
                <c:pt idx="434">
                  <c:v>-58.330814050499995</c:v>
                </c:pt>
                <c:pt idx="435">
                  <c:v>-58.296339503100022</c:v>
                </c:pt>
                <c:pt idx="436">
                  <c:v>-58.104282047799998</c:v>
                </c:pt>
                <c:pt idx="437">
                  <c:v>-57.518715589300001</c:v>
                </c:pt>
                <c:pt idx="438">
                  <c:v>-56.890890249100003</c:v>
                </c:pt>
                <c:pt idx="439">
                  <c:v>-56.006482238300002</c:v>
                </c:pt>
                <c:pt idx="440">
                  <c:v>-54.912183700699998</c:v>
                </c:pt>
                <c:pt idx="441">
                  <c:v>-53.664049931800001</c:v>
                </c:pt>
                <c:pt idx="442">
                  <c:v>-52.229997765299998</c:v>
                </c:pt>
                <c:pt idx="443">
                  <c:v>-50.539390094300003</c:v>
                </c:pt>
                <c:pt idx="444">
                  <c:v>-48.724780144500023</c:v>
                </c:pt>
                <c:pt idx="445">
                  <c:v>-46.987413122500001</c:v>
                </c:pt>
                <c:pt idx="446">
                  <c:v>-45.701315719800021</c:v>
                </c:pt>
                <c:pt idx="447">
                  <c:v>-45.241071293799997</c:v>
                </c:pt>
                <c:pt idx="448">
                  <c:v>-45.504011789399996</c:v>
                </c:pt>
                <c:pt idx="449">
                  <c:v>-46.036845247700001</c:v>
                </c:pt>
                <c:pt idx="450">
                  <c:v>-46.489504406999998</c:v>
                </c:pt>
                <c:pt idx="451">
                  <c:v>-46.717355978700013</c:v>
                </c:pt>
                <c:pt idx="452">
                  <c:v>-46.617049042599994</c:v>
                </c:pt>
                <c:pt idx="453">
                  <c:v>-46.283213629700001</c:v>
                </c:pt>
                <c:pt idx="454">
                  <c:v>-45.761740679699997</c:v>
                </c:pt>
                <c:pt idx="455">
                  <c:v>-45.233210711100021</c:v>
                </c:pt>
                <c:pt idx="456">
                  <c:v>-44.972093464399997</c:v>
                </c:pt>
                <c:pt idx="457">
                  <c:v>-45.360787743199992</c:v>
                </c:pt>
                <c:pt idx="458">
                  <c:v>-46.345968842100021</c:v>
                </c:pt>
                <c:pt idx="459">
                  <c:v>-47.316391555399967</c:v>
                </c:pt>
                <c:pt idx="460">
                  <c:v>-48.031117922200011</c:v>
                </c:pt>
                <c:pt idx="461">
                  <c:v>-48.678652728800024</c:v>
                </c:pt>
                <c:pt idx="462">
                  <c:v>-49.263953446600013</c:v>
                </c:pt>
                <c:pt idx="463">
                  <c:v>-49.819643898099997</c:v>
                </c:pt>
                <c:pt idx="464">
                  <c:v>-50.251837337299996</c:v>
                </c:pt>
                <c:pt idx="465">
                  <c:v>-50.481075009099996</c:v>
                </c:pt>
                <c:pt idx="466">
                  <c:v>-50.549495288100012</c:v>
                </c:pt>
                <c:pt idx="467">
                  <c:v>-50.379392366900021</c:v>
                </c:pt>
                <c:pt idx="468">
                  <c:v>-50.030511126200011</c:v>
                </c:pt>
                <c:pt idx="469">
                  <c:v>-49.4567820149</c:v>
                </c:pt>
                <c:pt idx="470">
                  <c:v>-48.777501474599994</c:v>
                </c:pt>
                <c:pt idx="471">
                  <c:v>-48.059041668999974</c:v>
                </c:pt>
                <c:pt idx="472">
                  <c:v>-47.529948854700002</c:v>
                </c:pt>
                <c:pt idx="473">
                  <c:v>-47.204022921000011</c:v>
                </c:pt>
                <c:pt idx="474">
                  <c:v>-46.863009044000002</c:v>
                </c:pt>
                <c:pt idx="475">
                  <c:v>-46.529347261699996</c:v>
                </c:pt>
                <c:pt idx="476">
                  <c:v>-46.681819045499999</c:v>
                </c:pt>
                <c:pt idx="477">
                  <c:v>-47.372249750299979</c:v>
                </c:pt>
                <c:pt idx="478">
                  <c:v>-48.330166616599996</c:v>
                </c:pt>
                <c:pt idx="479">
                  <c:v>-49.380325319299999</c:v>
                </c:pt>
                <c:pt idx="480">
                  <c:v>-50.277874229199995</c:v>
                </c:pt>
                <c:pt idx="481">
                  <c:v>-51.006425886600006</c:v>
                </c:pt>
                <c:pt idx="482">
                  <c:v>-51.610327657099994</c:v>
                </c:pt>
                <c:pt idx="483">
                  <c:v>-51.9907417708</c:v>
                </c:pt>
                <c:pt idx="484">
                  <c:v>-52.250592363900012</c:v>
                </c:pt>
                <c:pt idx="485">
                  <c:v>-52.311826200299969</c:v>
                </c:pt>
                <c:pt idx="486">
                  <c:v>-52.260706647400013</c:v>
                </c:pt>
                <c:pt idx="487">
                  <c:v>-52.084389961499994</c:v>
                </c:pt>
                <c:pt idx="488">
                  <c:v>-51.740618731300003</c:v>
                </c:pt>
                <c:pt idx="489">
                  <c:v>-51.440765111299996</c:v>
                </c:pt>
                <c:pt idx="490">
                  <c:v>-50.942784458599974</c:v>
                </c:pt>
                <c:pt idx="491">
                  <c:v>-50.373794321399998</c:v>
                </c:pt>
                <c:pt idx="492">
                  <c:v>-49.5834581927</c:v>
                </c:pt>
                <c:pt idx="493">
                  <c:v>-48.661233855599995</c:v>
                </c:pt>
                <c:pt idx="494">
                  <c:v>-47.594597891699998</c:v>
                </c:pt>
                <c:pt idx="495">
                  <c:v>-46.336770230100022</c:v>
                </c:pt>
                <c:pt idx="496">
                  <c:v>-44.988237782900001</c:v>
                </c:pt>
                <c:pt idx="497">
                  <c:v>-43.5803200358</c:v>
                </c:pt>
                <c:pt idx="498">
                  <c:v>-42.117791511099995</c:v>
                </c:pt>
                <c:pt idx="499">
                  <c:v>-40.711348601099999</c:v>
                </c:pt>
                <c:pt idx="500">
                  <c:v>-39.443374213299997</c:v>
                </c:pt>
                <c:pt idx="501">
                  <c:v>-38.467277499499978</c:v>
                </c:pt>
                <c:pt idx="502">
                  <c:v>-37.883557036299997</c:v>
                </c:pt>
                <c:pt idx="503">
                  <c:v>-37.615228307300001</c:v>
                </c:pt>
                <c:pt idx="504">
                  <c:v>-37.531035407899999</c:v>
                </c:pt>
                <c:pt idx="505">
                  <c:v>-37.586912474900011</c:v>
                </c:pt>
                <c:pt idx="506">
                  <c:v>-37.813839891199997</c:v>
                </c:pt>
                <c:pt idx="507">
                  <c:v>-38.321957003399994</c:v>
                </c:pt>
                <c:pt idx="508">
                  <c:v>-39.235660696800011</c:v>
                </c:pt>
                <c:pt idx="509">
                  <c:v>-40.418884535999979</c:v>
                </c:pt>
                <c:pt idx="510">
                  <c:v>-41.449568259999999</c:v>
                </c:pt>
                <c:pt idx="511">
                  <c:v>-41.969203343100013</c:v>
                </c:pt>
                <c:pt idx="512">
                  <c:v>-42.210381101999999</c:v>
                </c:pt>
                <c:pt idx="513">
                  <c:v>-42.472120583699997</c:v>
                </c:pt>
                <c:pt idx="514">
                  <c:v>-42.783003207900002</c:v>
                </c:pt>
                <c:pt idx="515">
                  <c:v>-43.162136175600011</c:v>
                </c:pt>
                <c:pt idx="516">
                  <c:v>-43.509821492299977</c:v>
                </c:pt>
                <c:pt idx="517">
                  <c:v>-43.767856757799997</c:v>
                </c:pt>
                <c:pt idx="518">
                  <c:v>-43.921196204400012</c:v>
                </c:pt>
                <c:pt idx="519">
                  <c:v>-43.9491812821</c:v>
                </c:pt>
                <c:pt idx="520">
                  <c:v>-43.835544858599995</c:v>
                </c:pt>
                <c:pt idx="521">
                  <c:v>-43.608597860500012</c:v>
                </c:pt>
                <c:pt idx="522">
                  <c:v>-43.283595119500013</c:v>
                </c:pt>
                <c:pt idx="523">
                  <c:v>-42.883501348600007</c:v>
                </c:pt>
                <c:pt idx="524">
                  <c:v>-42.478237856199996</c:v>
                </c:pt>
                <c:pt idx="525">
                  <c:v>-42.160087412499998</c:v>
                </c:pt>
                <c:pt idx="526">
                  <c:v>-42.022362532700022</c:v>
                </c:pt>
                <c:pt idx="527">
                  <c:v>-42.126049203600004</c:v>
                </c:pt>
                <c:pt idx="528">
                  <c:v>-42.374407969799968</c:v>
                </c:pt>
                <c:pt idx="529">
                  <c:v>-42.551723180499998</c:v>
                </c:pt>
                <c:pt idx="530">
                  <c:v>-42.761209704000002</c:v>
                </c:pt>
                <c:pt idx="531">
                  <c:v>-43.164381354900001</c:v>
                </c:pt>
                <c:pt idx="532">
                  <c:v>-43.757523844800012</c:v>
                </c:pt>
                <c:pt idx="533">
                  <c:v>-44.476800268799998</c:v>
                </c:pt>
                <c:pt idx="534">
                  <c:v>-45.149416212300011</c:v>
                </c:pt>
                <c:pt idx="535">
                  <c:v>-45.781482491199974</c:v>
                </c:pt>
                <c:pt idx="536">
                  <c:v>-46.347179566199998</c:v>
                </c:pt>
                <c:pt idx="537">
                  <c:v>-46.800163470299978</c:v>
                </c:pt>
                <c:pt idx="538">
                  <c:v>-47.091652775200004</c:v>
                </c:pt>
                <c:pt idx="539">
                  <c:v>-47.301066371399969</c:v>
                </c:pt>
                <c:pt idx="540">
                  <c:v>-47.482924215399997</c:v>
                </c:pt>
                <c:pt idx="541">
                  <c:v>-47.524980062099999</c:v>
                </c:pt>
                <c:pt idx="542">
                  <c:v>-47.507788526199995</c:v>
                </c:pt>
                <c:pt idx="543">
                  <c:v>-47.387298044299996</c:v>
                </c:pt>
                <c:pt idx="544">
                  <c:v>-47.199856344900034</c:v>
                </c:pt>
                <c:pt idx="545">
                  <c:v>-46.890594586100001</c:v>
                </c:pt>
                <c:pt idx="546">
                  <c:v>-46.517672488299979</c:v>
                </c:pt>
                <c:pt idx="547">
                  <c:v>-46.0185578014</c:v>
                </c:pt>
                <c:pt idx="548">
                  <c:v>-45.420914264500013</c:v>
                </c:pt>
                <c:pt idx="549">
                  <c:v>-44.748278719200002</c:v>
                </c:pt>
                <c:pt idx="550">
                  <c:v>-43.999850975800001</c:v>
                </c:pt>
                <c:pt idx="551">
                  <c:v>-43.208274516700001</c:v>
                </c:pt>
                <c:pt idx="552">
                  <c:v>-42.422578215700021</c:v>
                </c:pt>
                <c:pt idx="553">
                  <c:v>-41.727924344200012</c:v>
                </c:pt>
                <c:pt idx="554">
                  <c:v>-41.228352677700023</c:v>
                </c:pt>
                <c:pt idx="555">
                  <c:v>-41.070081604599999</c:v>
                </c:pt>
                <c:pt idx="556">
                  <c:v>-41.336829886399997</c:v>
                </c:pt>
                <c:pt idx="557">
                  <c:v>-42.013513253299998</c:v>
                </c:pt>
                <c:pt idx="558">
                  <c:v>-42.997679609999999</c:v>
                </c:pt>
                <c:pt idx="559">
                  <c:v>-43.957921578399969</c:v>
                </c:pt>
                <c:pt idx="560">
                  <c:v>-44.606512682400023</c:v>
                </c:pt>
                <c:pt idx="561">
                  <c:v>-44.873275855199999</c:v>
                </c:pt>
                <c:pt idx="562">
                  <c:v>-44.761213667900002</c:v>
                </c:pt>
                <c:pt idx="563">
                  <c:v>-44.502406639500002</c:v>
                </c:pt>
                <c:pt idx="564">
                  <c:v>-44.105241474499998</c:v>
                </c:pt>
                <c:pt idx="565">
                  <c:v>-43.667905063100001</c:v>
                </c:pt>
                <c:pt idx="566">
                  <c:v>-43.170332997400024</c:v>
                </c:pt>
                <c:pt idx="567">
                  <c:v>-42.6996636931</c:v>
                </c:pt>
                <c:pt idx="568">
                  <c:v>-42.268386321600012</c:v>
                </c:pt>
                <c:pt idx="569">
                  <c:v>-41.881465340799998</c:v>
                </c:pt>
                <c:pt idx="570">
                  <c:v>-41.555235189000001</c:v>
                </c:pt>
                <c:pt idx="571">
                  <c:v>-41.317923854799979</c:v>
                </c:pt>
                <c:pt idx="572">
                  <c:v>-41.150610498500001</c:v>
                </c:pt>
                <c:pt idx="573">
                  <c:v>-41.018923925600006</c:v>
                </c:pt>
                <c:pt idx="574">
                  <c:v>-40.971307225699995</c:v>
                </c:pt>
                <c:pt idx="575">
                  <c:v>-40.993750845000022</c:v>
                </c:pt>
                <c:pt idx="576">
                  <c:v>-41.063931824500024</c:v>
                </c:pt>
                <c:pt idx="577">
                  <c:v>-41.176741696299999</c:v>
                </c:pt>
                <c:pt idx="578">
                  <c:v>-41.272973139800023</c:v>
                </c:pt>
                <c:pt idx="579">
                  <c:v>-41.321844352599975</c:v>
                </c:pt>
                <c:pt idx="580">
                  <c:v>-41.318904991699995</c:v>
                </c:pt>
                <c:pt idx="581">
                  <c:v>-41.204622980400003</c:v>
                </c:pt>
                <c:pt idx="582">
                  <c:v>-40.982121452399994</c:v>
                </c:pt>
                <c:pt idx="583">
                  <c:v>-40.6868589738</c:v>
                </c:pt>
                <c:pt idx="584">
                  <c:v>-40.324591328700002</c:v>
                </c:pt>
                <c:pt idx="585">
                  <c:v>-39.931579018900003</c:v>
                </c:pt>
                <c:pt idx="586">
                  <c:v>-39.603419027800001</c:v>
                </c:pt>
                <c:pt idx="587">
                  <c:v>-39.398864427699976</c:v>
                </c:pt>
                <c:pt idx="588">
                  <c:v>-39.353962774299994</c:v>
                </c:pt>
                <c:pt idx="589">
                  <c:v>-39.411255020500001</c:v>
                </c:pt>
                <c:pt idx="590">
                  <c:v>-39.451584330499998</c:v>
                </c:pt>
                <c:pt idx="591">
                  <c:v>-39.434162995600005</c:v>
                </c:pt>
                <c:pt idx="592">
                  <c:v>-39.438007116000001</c:v>
                </c:pt>
                <c:pt idx="593">
                  <c:v>-39.536920445100002</c:v>
                </c:pt>
                <c:pt idx="594">
                  <c:v>-39.736972533800021</c:v>
                </c:pt>
                <c:pt idx="595">
                  <c:v>-39.975229152599994</c:v>
                </c:pt>
                <c:pt idx="596">
                  <c:v>-40.230770981400013</c:v>
                </c:pt>
                <c:pt idx="597">
                  <c:v>-40.433557716900012</c:v>
                </c:pt>
                <c:pt idx="598">
                  <c:v>-40.543457779599997</c:v>
                </c:pt>
                <c:pt idx="599">
                  <c:v>-40.566132080900026</c:v>
                </c:pt>
                <c:pt idx="600">
                  <c:v>-40.481297649899979</c:v>
                </c:pt>
                <c:pt idx="601">
                  <c:v>-40.285523763900002</c:v>
                </c:pt>
                <c:pt idx="602">
                  <c:v>-40.015201367199992</c:v>
                </c:pt>
                <c:pt idx="603">
                  <c:v>-39.681086468999972</c:v>
                </c:pt>
                <c:pt idx="604">
                  <c:v>-39.284642590199994</c:v>
                </c:pt>
                <c:pt idx="605">
                  <c:v>-38.8655360626</c:v>
                </c:pt>
                <c:pt idx="606">
                  <c:v>-38.443524432599993</c:v>
                </c:pt>
                <c:pt idx="607">
                  <c:v>-38.063276950200006</c:v>
                </c:pt>
                <c:pt idx="608">
                  <c:v>-37.739642388500023</c:v>
                </c:pt>
                <c:pt idx="609">
                  <c:v>-37.537922468999994</c:v>
                </c:pt>
                <c:pt idx="610">
                  <c:v>-37.479644932399999</c:v>
                </c:pt>
                <c:pt idx="611">
                  <c:v>-37.594410489199994</c:v>
                </c:pt>
                <c:pt idx="612">
                  <c:v>-37.911924429399967</c:v>
                </c:pt>
                <c:pt idx="613">
                  <c:v>-38.479273331500011</c:v>
                </c:pt>
                <c:pt idx="614">
                  <c:v>-39.343474093299967</c:v>
                </c:pt>
                <c:pt idx="615">
                  <c:v>-40.540311907900012</c:v>
                </c:pt>
                <c:pt idx="616">
                  <c:v>-42.115462199500001</c:v>
                </c:pt>
                <c:pt idx="617">
                  <c:v>-43.964608464699978</c:v>
                </c:pt>
                <c:pt idx="618">
                  <c:v>-45.953103407399979</c:v>
                </c:pt>
                <c:pt idx="619">
                  <c:v>-47.627229920000012</c:v>
                </c:pt>
                <c:pt idx="620">
                  <c:v>-48.415208825100002</c:v>
                </c:pt>
                <c:pt idx="621">
                  <c:v>-48.140319667200004</c:v>
                </c:pt>
                <c:pt idx="622">
                  <c:v>-47.112633041200006</c:v>
                </c:pt>
                <c:pt idx="623">
                  <c:v>-45.767888058299995</c:v>
                </c:pt>
                <c:pt idx="624">
                  <c:v>-44.459224863699959</c:v>
                </c:pt>
                <c:pt idx="625">
                  <c:v>-43.170562523600005</c:v>
                </c:pt>
                <c:pt idx="626">
                  <c:v>-41.970949156799996</c:v>
                </c:pt>
                <c:pt idx="627">
                  <c:v>-40.872103047000003</c:v>
                </c:pt>
                <c:pt idx="628">
                  <c:v>-39.846666674899978</c:v>
                </c:pt>
                <c:pt idx="629">
                  <c:v>-38.860610053199999</c:v>
                </c:pt>
                <c:pt idx="630">
                  <c:v>-37.956888400299967</c:v>
                </c:pt>
                <c:pt idx="631">
                  <c:v>-37.093792196300022</c:v>
                </c:pt>
                <c:pt idx="632">
                  <c:v>-36.323928289400001</c:v>
                </c:pt>
                <c:pt idx="633">
                  <c:v>-35.679203749900012</c:v>
                </c:pt>
                <c:pt idx="634">
                  <c:v>-35.231651755499996</c:v>
                </c:pt>
                <c:pt idx="635">
                  <c:v>-35.024178729400013</c:v>
                </c:pt>
                <c:pt idx="636">
                  <c:v>-35.078108404700011</c:v>
                </c:pt>
                <c:pt idx="637">
                  <c:v>-35.374885085299958</c:v>
                </c:pt>
                <c:pt idx="638">
                  <c:v>-35.835959614300002</c:v>
                </c:pt>
                <c:pt idx="639">
                  <c:v>-36.297990838500034</c:v>
                </c:pt>
                <c:pt idx="640">
                  <c:v>-36.590209408</c:v>
                </c:pt>
                <c:pt idx="641">
                  <c:v>-36.6318489282</c:v>
                </c:pt>
                <c:pt idx="642">
                  <c:v>-36.457335503099998</c:v>
                </c:pt>
                <c:pt idx="643">
                  <c:v>-36.149650830900022</c:v>
                </c:pt>
                <c:pt idx="644">
                  <c:v>-35.818294674299977</c:v>
                </c:pt>
                <c:pt idx="645">
                  <c:v>-35.466540746100023</c:v>
                </c:pt>
                <c:pt idx="646">
                  <c:v>-35.121334752200006</c:v>
                </c:pt>
                <c:pt idx="647">
                  <c:v>-34.792870425400011</c:v>
                </c:pt>
                <c:pt idx="648">
                  <c:v>-34.487180152999997</c:v>
                </c:pt>
                <c:pt idx="649">
                  <c:v>-34.183123378000012</c:v>
                </c:pt>
                <c:pt idx="650">
                  <c:v>-33.8950820791</c:v>
                </c:pt>
                <c:pt idx="651">
                  <c:v>-33.620462978500022</c:v>
                </c:pt>
                <c:pt idx="652">
                  <c:v>-33.362347433299995</c:v>
                </c:pt>
                <c:pt idx="653">
                  <c:v>-33.145470331500022</c:v>
                </c:pt>
                <c:pt idx="654">
                  <c:v>-32.943651276899999</c:v>
                </c:pt>
                <c:pt idx="655">
                  <c:v>-32.684669101099978</c:v>
                </c:pt>
                <c:pt idx="656">
                  <c:v>-32.347356668699994</c:v>
                </c:pt>
                <c:pt idx="657">
                  <c:v>-31.939571874799984</c:v>
                </c:pt>
                <c:pt idx="658">
                  <c:v>-31.523374530800002</c:v>
                </c:pt>
                <c:pt idx="659">
                  <c:v>-31.142333576499983</c:v>
                </c:pt>
                <c:pt idx="660">
                  <c:v>-30.811746192800001</c:v>
                </c:pt>
                <c:pt idx="661">
                  <c:v>-30.526282941400002</c:v>
                </c:pt>
                <c:pt idx="662">
                  <c:v>-30.291605184600005</c:v>
                </c:pt>
                <c:pt idx="663">
                  <c:v>-30.103328106100001</c:v>
                </c:pt>
                <c:pt idx="664">
                  <c:v>-29.955882324499999</c:v>
                </c:pt>
                <c:pt idx="665">
                  <c:v>-29.859667471800005</c:v>
                </c:pt>
                <c:pt idx="666">
                  <c:v>-29.823107679899991</c:v>
                </c:pt>
                <c:pt idx="667">
                  <c:v>-29.8545942035</c:v>
                </c:pt>
                <c:pt idx="668">
                  <c:v>-29.983662418800002</c:v>
                </c:pt>
                <c:pt idx="669">
                  <c:v>-30.227975933500005</c:v>
                </c:pt>
                <c:pt idx="670">
                  <c:v>-30.608356451399999</c:v>
                </c:pt>
                <c:pt idx="671">
                  <c:v>-31.122045931799985</c:v>
                </c:pt>
                <c:pt idx="672">
                  <c:v>-31.77916596550001</c:v>
                </c:pt>
                <c:pt idx="673">
                  <c:v>-32.552786205099999</c:v>
                </c:pt>
                <c:pt idx="674">
                  <c:v>-33.426139672200001</c:v>
                </c:pt>
                <c:pt idx="675">
                  <c:v>-34.394244185899979</c:v>
                </c:pt>
                <c:pt idx="676">
                  <c:v>-35.425292999600003</c:v>
                </c:pt>
                <c:pt idx="677">
                  <c:v>-36.534690427499996</c:v>
                </c:pt>
                <c:pt idx="678">
                  <c:v>-37.706036009600005</c:v>
                </c:pt>
                <c:pt idx="679">
                  <c:v>-38.927779575199999</c:v>
                </c:pt>
                <c:pt idx="680">
                  <c:v>-40.135202507600006</c:v>
                </c:pt>
                <c:pt idx="681">
                  <c:v>-41.178598886800025</c:v>
                </c:pt>
                <c:pt idx="682">
                  <c:v>-41.881934469499967</c:v>
                </c:pt>
                <c:pt idx="683">
                  <c:v>-42.083714722900012</c:v>
                </c:pt>
                <c:pt idx="684">
                  <c:v>-41.772390349000048</c:v>
                </c:pt>
                <c:pt idx="685">
                  <c:v>-41.079419167699996</c:v>
                </c:pt>
                <c:pt idx="686">
                  <c:v>-40.215065750500003</c:v>
                </c:pt>
                <c:pt idx="687">
                  <c:v>-39.275394264200003</c:v>
                </c:pt>
                <c:pt idx="688">
                  <c:v>-38.435979805600006</c:v>
                </c:pt>
                <c:pt idx="689">
                  <c:v>-37.682150972700022</c:v>
                </c:pt>
                <c:pt idx="690">
                  <c:v>-37.064012392300022</c:v>
                </c:pt>
                <c:pt idx="691">
                  <c:v>-36.558809779999997</c:v>
                </c:pt>
                <c:pt idx="692">
                  <c:v>-36.1839193542</c:v>
                </c:pt>
                <c:pt idx="693">
                  <c:v>-35.8857144471</c:v>
                </c:pt>
                <c:pt idx="694">
                  <c:v>-35.657584489399959</c:v>
                </c:pt>
                <c:pt idx="695">
                  <c:v>-35.4954828515</c:v>
                </c:pt>
                <c:pt idx="696">
                  <c:v>-35.3425764785</c:v>
                </c:pt>
                <c:pt idx="697">
                  <c:v>-35.209331127800013</c:v>
                </c:pt>
                <c:pt idx="698">
                  <c:v>-35.056071091199975</c:v>
                </c:pt>
                <c:pt idx="699">
                  <c:v>-34.896108368300013</c:v>
                </c:pt>
                <c:pt idx="700">
                  <c:v>-34.7066514244</c:v>
                </c:pt>
                <c:pt idx="701">
                  <c:v>-34.477096843399998</c:v>
                </c:pt>
                <c:pt idx="702">
                  <c:v>-34.166513393100026</c:v>
                </c:pt>
                <c:pt idx="703">
                  <c:v>-33.725438372600024</c:v>
                </c:pt>
                <c:pt idx="704">
                  <c:v>-33.194587552599998</c:v>
                </c:pt>
                <c:pt idx="705">
                  <c:v>-32.719441456899979</c:v>
                </c:pt>
                <c:pt idx="706">
                  <c:v>-32.457791056899978</c:v>
                </c:pt>
                <c:pt idx="707">
                  <c:v>-32.445191181599995</c:v>
                </c:pt>
                <c:pt idx="708">
                  <c:v>-32.636363432500012</c:v>
                </c:pt>
                <c:pt idx="709">
                  <c:v>-32.9603035664</c:v>
                </c:pt>
                <c:pt idx="710">
                  <c:v>-33.384990366799997</c:v>
                </c:pt>
                <c:pt idx="711">
                  <c:v>-33.889870452199972</c:v>
                </c:pt>
                <c:pt idx="712">
                  <c:v>-34.451237074099978</c:v>
                </c:pt>
                <c:pt idx="713">
                  <c:v>-35.0290205258</c:v>
                </c:pt>
                <c:pt idx="714">
                  <c:v>-35.553039035799998</c:v>
                </c:pt>
                <c:pt idx="715">
                  <c:v>-35.964772947500023</c:v>
                </c:pt>
                <c:pt idx="716">
                  <c:v>-36.221595259500013</c:v>
                </c:pt>
                <c:pt idx="717">
                  <c:v>-36.307685115599973</c:v>
                </c:pt>
                <c:pt idx="718">
                  <c:v>-36.253021696899999</c:v>
                </c:pt>
                <c:pt idx="719">
                  <c:v>-36.096019896700021</c:v>
                </c:pt>
                <c:pt idx="720">
                  <c:v>-35.837020247399998</c:v>
                </c:pt>
                <c:pt idx="721">
                  <c:v>-35.470531948100025</c:v>
                </c:pt>
                <c:pt idx="722">
                  <c:v>-34.977953714600005</c:v>
                </c:pt>
                <c:pt idx="723">
                  <c:v>-34.387019902900001</c:v>
                </c:pt>
                <c:pt idx="724">
                  <c:v>-33.706910039700013</c:v>
                </c:pt>
                <c:pt idx="725">
                  <c:v>-32.971142453099979</c:v>
                </c:pt>
                <c:pt idx="726">
                  <c:v>-32.230862616100012</c:v>
                </c:pt>
                <c:pt idx="727">
                  <c:v>-31.523299153499988</c:v>
                </c:pt>
                <c:pt idx="728">
                  <c:v>-30.902829176299988</c:v>
                </c:pt>
                <c:pt idx="729">
                  <c:v>-30.422133365499985</c:v>
                </c:pt>
                <c:pt idx="730">
                  <c:v>-30.127488575899999</c:v>
                </c:pt>
                <c:pt idx="731">
                  <c:v>-30.030576476899999</c:v>
                </c:pt>
                <c:pt idx="732">
                  <c:v>-30.134213005100001</c:v>
                </c:pt>
                <c:pt idx="733">
                  <c:v>-30.417541607699999</c:v>
                </c:pt>
                <c:pt idx="734">
                  <c:v>-30.871799207599985</c:v>
                </c:pt>
                <c:pt idx="735">
                  <c:v>-31.501795181599999</c:v>
                </c:pt>
                <c:pt idx="736">
                  <c:v>-32.283630854000002</c:v>
                </c:pt>
                <c:pt idx="737">
                  <c:v>-33.211989869099995</c:v>
                </c:pt>
                <c:pt idx="738">
                  <c:v>-34.251881008299968</c:v>
                </c:pt>
                <c:pt idx="739">
                  <c:v>-35.391627235699978</c:v>
                </c:pt>
                <c:pt idx="740">
                  <c:v>-36.602063002800001</c:v>
                </c:pt>
                <c:pt idx="741">
                  <c:v>-37.868465038800011</c:v>
                </c:pt>
                <c:pt idx="742">
                  <c:v>-39.178807944100022</c:v>
                </c:pt>
                <c:pt idx="743">
                  <c:v>-40.571269273599974</c:v>
                </c:pt>
                <c:pt idx="744">
                  <c:v>-41.997449434599993</c:v>
                </c:pt>
                <c:pt idx="745">
                  <c:v>-43.268033005900023</c:v>
                </c:pt>
                <c:pt idx="746">
                  <c:v>-44.083282117699994</c:v>
                </c:pt>
                <c:pt idx="747">
                  <c:v>-44.039160261299998</c:v>
                </c:pt>
                <c:pt idx="748">
                  <c:v>-43.135685638300011</c:v>
                </c:pt>
                <c:pt idx="749">
                  <c:v>-41.803565702</c:v>
                </c:pt>
                <c:pt idx="750">
                  <c:v>-40.354257883699958</c:v>
                </c:pt>
                <c:pt idx="751">
                  <c:v>-39.015803148500012</c:v>
                </c:pt>
                <c:pt idx="752">
                  <c:v>-37.846118293500012</c:v>
                </c:pt>
                <c:pt idx="753">
                  <c:v>-36.888309857799996</c:v>
                </c:pt>
                <c:pt idx="754">
                  <c:v>-36.144350166600006</c:v>
                </c:pt>
                <c:pt idx="755">
                  <c:v>-35.608263817800001</c:v>
                </c:pt>
                <c:pt idx="756">
                  <c:v>-35.255656668</c:v>
                </c:pt>
                <c:pt idx="757">
                  <c:v>-35.078347583899998</c:v>
                </c:pt>
                <c:pt idx="758">
                  <c:v>-35.051031533499994</c:v>
                </c:pt>
                <c:pt idx="759">
                  <c:v>-35.168762843000025</c:v>
                </c:pt>
                <c:pt idx="760">
                  <c:v>-35.412473679199998</c:v>
                </c:pt>
                <c:pt idx="761">
                  <c:v>-35.784730875400001</c:v>
                </c:pt>
                <c:pt idx="762">
                  <c:v>-36.306624628799995</c:v>
                </c:pt>
                <c:pt idx="763">
                  <c:v>-36.970505504400002</c:v>
                </c:pt>
                <c:pt idx="764">
                  <c:v>-37.766469631299998</c:v>
                </c:pt>
                <c:pt idx="765">
                  <c:v>-38.662549238800025</c:v>
                </c:pt>
                <c:pt idx="766">
                  <c:v>-39.526974816000013</c:v>
                </c:pt>
                <c:pt idx="767">
                  <c:v>-40.232428521800003</c:v>
                </c:pt>
                <c:pt idx="768">
                  <c:v>-40.568344928400023</c:v>
                </c:pt>
                <c:pt idx="769">
                  <c:v>-40.440064408799977</c:v>
                </c:pt>
                <c:pt idx="770">
                  <c:v>-39.839993723799999</c:v>
                </c:pt>
                <c:pt idx="771">
                  <c:v>-38.934989089099979</c:v>
                </c:pt>
                <c:pt idx="772">
                  <c:v>-37.822692947900023</c:v>
                </c:pt>
                <c:pt idx="773">
                  <c:v>-36.657219688599994</c:v>
                </c:pt>
                <c:pt idx="774">
                  <c:v>-35.537902072000001</c:v>
                </c:pt>
                <c:pt idx="775">
                  <c:v>-34.589552291000011</c:v>
                </c:pt>
                <c:pt idx="776">
                  <c:v>-33.892422513</c:v>
                </c:pt>
                <c:pt idx="777">
                  <c:v>-33.486488808899999</c:v>
                </c:pt>
                <c:pt idx="778">
                  <c:v>-33.314255136299998</c:v>
                </c:pt>
                <c:pt idx="779">
                  <c:v>-33.311758691699978</c:v>
                </c:pt>
                <c:pt idx="780">
                  <c:v>-33.445078017</c:v>
                </c:pt>
                <c:pt idx="781">
                  <c:v>-33.693427152399998</c:v>
                </c:pt>
                <c:pt idx="782">
                  <c:v>-34.067210304700012</c:v>
                </c:pt>
                <c:pt idx="783">
                  <c:v>-34.546477058999997</c:v>
                </c:pt>
                <c:pt idx="784">
                  <c:v>-35.152250971100003</c:v>
                </c:pt>
                <c:pt idx="785">
                  <c:v>-35.864170352000002</c:v>
                </c:pt>
                <c:pt idx="786">
                  <c:v>-36.665527612600002</c:v>
                </c:pt>
                <c:pt idx="787">
                  <c:v>-37.528181528200001</c:v>
                </c:pt>
                <c:pt idx="788">
                  <c:v>-38.369476649500001</c:v>
                </c:pt>
                <c:pt idx="789">
                  <c:v>-39.103569910200001</c:v>
                </c:pt>
                <c:pt idx="790">
                  <c:v>-39.585136958900023</c:v>
                </c:pt>
                <c:pt idx="791">
                  <c:v>-39.741598831600001</c:v>
                </c:pt>
                <c:pt idx="792">
                  <c:v>-39.496560602700001</c:v>
                </c:pt>
                <c:pt idx="793">
                  <c:v>-38.946179737900003</c:v>
                </c:pt>
                <c:pt idx="794">
                  <c:v>-38.241526305699999</c:v>
                </c:pt>
                <c:pt idx="795">
                  <c:v>-37.484335669799997</c:v>
                </c:pt>
                <c:pt idx="796">
                  <c:v>-36.766175691300013</c:v>
                </c:pt>
                <c:pt idx="797">
                  <c:v>-36.151584014099996</c:v>
                </c:pt>
                <c:pt idx="798">
                  <c:v>-35.684382765099997</c:v>
                </c:pt>
                <c:pt idx="799">
                  <c:v>-35.375620518699996</c:v>
                </c:pt>
                <c:pt idx="800">
                  <c:v>-35.229980632400022</c:v>
                </c:pt>
                <c:pt idx="801">
                  <c:v>-35.245336089900022</c:v>
                </c:pt>
                <c:pt idx="802">
                  <c:v>-35.394473911599995</c:v>
                </c:pt>
                <c:pt idx="803">
                  <c:v>-35.703525964800022</c:v>
                </c:pt>
                <c:pt idx="804">
                  <c:v>-36.115747135100001</c:v>
                </c:pt>
                <c:pt idx="805">
                  <c:v>-36.626090358900022</c:v>
                </c:pt>
                <c:pt idx="806">
                  <c:v>-37.222776471700001</c:v>
                </c:pt>
                <c:pt idx="807">
                  <c:v>-37.896670205199996</c:v>
                </c:pt>
                <c:pt idx="808">
                  <c:v>-38.646998659099999</c:v>
                </c:pt>
                <c:pt idx="809">
                  <c:v>-39.472927276500002</c:v>
                </c:pt>
                <c:pt idx="810">
                  <c:v>-40.389473564499994</c:v>
                </c:pt>
                <c:pt idx="811">
                  <c:v>-41.416058523699995</c:v>
                </c:pt>
                <c:pt idx="812">
                  <c:v>-42.552314194800012</c:v>
                </c:pt>
                <c:pt idx="813">
                  <c:v>-43.792388469400002</c:v>
                </c:pt>
                <c:pt idx="814">
                  <c:v>-45.176493047000001</c:v>
                </c:pt>
                <c:pt idx="815">
                  <c:v>-46.604980128000001</c:v>
                </c:pt>
                <c:pt idx="816">
                  <c:v>-48.059818633500001</c:v>
                </c:pt>
                <c:pt idx="817">
                  <c:v>-49.313364674299969</c:v>
                </c:pt>
                <c:pt idx="818">
                  <c:v>-49.941021762499979</c:v>
                </c:pt>
                <c:pt idx="819">
                  <c:v>-49.457772279299995</c:v>
                </c:pt>
                <c:pt idx="820">
                  <c:v>-47.9975404208</c:v>
                </c:pt>
                <c:pt idx="821">
                  <c:v>-45.931086783899978</c:v>
                </c:pt>
                <c:pt idx="822">
                  <c:v>-43.661934156100003</c:v>
                </c:pt>
                <c:pt idx="823">
                  <c:v>-41.433642048800003</c:v>
                </c:pt>
                <c:pt idx="824">
                  <c:v>-39.296775054800023</c:v>
                </c:pt>
                <c:pt idx="825">
                  <c:v>-37.395111861700002</c:v>
                </c:pt>
                <c:pt idx="826">
                  <c:v>-35.895539774100023</c:v>
                </c:pt>
                <c:pt idx="827">
                  <c:v>-34.842530767100001</c:v>
                </c:pt>
                <c:pt idx="828">
                  <c:v>-34.239768490500012</c:v>
                </c:pt>
                <c:pt idx="829">
                  <c:v>-33.923903595699997</c:v>
                </c:pt>
                <c:pt idx="830">
                  <c:v>-33.719051712500011</c:v>
                </c:pt>
                <c:pt idx="831">
                  <c:v>-33.545800554899998</c:v>
                </c:pt>
                <c:pt idx="832">
                  <c:v>-33.417122333200005</c:v>
                </c:pt>
                <c:pt idx="833">
                  <c:v>-33.376929831599995</c:v>
                </c:pt>
                <c:pt idx="834">
                  <c:v>-33.464752713100012</c:v>
                </c:pt>
                <c:pt idx="835">
                  <c:v>-33.666082156100003</c:v>
                </c:pt>
                <c:pt idx="836">
                  <c:v>-33.930177458899998</c:v>
                </c:pt>
                <c:pt idx="837">
                  <c:v>-34.228396905200022</c:v>
                </c:pt>
                <c:pt idx="838">
                  <c:v>-34.561627136199995</c:v>
                </c:pt>
                <c:pt idx="839">
                  <c:v>-34.956909568799979</c:v>
                </c:pt>
                <c:pt idx="840">
                  <c:v>-35.458669088899995</c:v>
                </c:pt>
                <c:pt idx="841">
                  <c:v>-36.074769095299978</c:v>
                </c:pt>
                <c:pt idx="842">
                  <c:v>-36.859298400999997</c:v>
                </c:pt>
                <c:pt idx="843">
                  <c:v>-37.810263210499997</c:v>
                </c:pt>
                <c:pt idx="844">
                  <c:v>-38.974229669799968</c:v>
                </c:pt>
                <c:pt idx="845">
                  <c:v>-40.276228947000021</c:v>
                </c:pt>
                <c:pt idx="846">
                  <c:v>-41.5532561379</c:v>
                </c:pt>
                <c:pt idx="847">
                  <c:v>-42.397687380499995</c:v>
                </c:pt>
                <c:pt idx="848">
                  <c:v>-42.306866502599974</c:v>
                </c:pt>
                <c:pt idx="849">
                  <c:v>-41.204473703399998</c:v>
                </c:pt>
                <c:pt idx="850">
                  <c:v>-39.584139820400011</c:v>
                </c:pt>
                <c:pt idx="851">
                  <c:v>-37.993361021799998</c:v>
                </c:pt>
                <c:pt idx="852">
                  <c:v>-36.717877000099996</c:v>
                </c:pt>
                <c:pt idx="853">
                  <c:v>-35.852052654599994</c:v>
                </c:pt>
                <c:pt idx="854">
                  <c:v>-35.228290267000013</c:v>
                </c:pt>
                <c:pt idx="855">
                  <c:v>-34.651359274900003</c:v>
                </c:pt>
                <c:pt idx="856">
                  <c:v>-34.045394946200012</c:v>
                </c:pt>
                <c:pt idx="857">
                  <c:v>-33.487577767699968</c:v>
                </c:pt>
                <c:pt idx="858">
                  <c:v>-33.064840288199996</c:v>
                </c:pt>
                <c:pt idx="859">
                  <c:v>-32.795739971800025</c:v>
                </c:pt>
                <c:pt idx="860">
                  <c:v>-32.659336593000006</c:v>
                </c:pt>
                <c:pt idx="861">
                  <c:v>-32.663435332500043</c:v>
                </c:pt>
                <c:pt idx="862">
                  <c:v>-32.840699914599995</c:v>
                </c:pt>
                <c:pt idx="863">
                  <c:v>-33.193318072500034</c:v>
                </c:pt>
                <c:pt idx="864">
                  <c:v>-33.657580895999999</c:v>
                </c:pt>
                <c:pt idx="865">
                  <c:v>-34.145321392000021</c:v>
                </c:pt>
                <c:pt idx="866">
                  <c:v>-34.568563321400013</c:v>
                </c:pt>
                <c:pt idx="867">
                  <c:v>-34.915929390900011</c:v>
                </c:pt>
                <c:pt idx="868">
                  <c:v>-35.218517130700022</c:v>
                </c:pt>
                <c:pt idx="869">
                  <c:v>-35.555587090899998</c:v>
                </c:pt>
                <c:pt idx="870">
                  <c:v>-35.991928675499999</c:v>
                </c:pt>
                <c:pt idx="871">
                  <c:v>-36.527726873900001</c:v>
                </c:pt>
                <c:pt idx="872">
                  <c:v>-37.227363045100013</c:v>
                </c:pt>
                <c:pt idx="873">
                  <c:v>-38.105226966000011</c:v>
                </c:pt>
                <c:pt idx="874">
                  <c:v>-39.191824679799979</c:v>
                </c:pt>
                <c:pt idx="875">
                  <c:v>-40.570032665500001</c:v>
                </c:pt>
                <c:pt idx="876">
                  <c:v>-42.223792640900044</c:v>
                </c:pt>
                <c:pt idx="877">
                  <c:v>-43.922531548400023</c:v>
                </c:pt>
                <c:pt idx="878">
                  <c:v>-45.172201083799997</c:v>
                </c:pt>
                <c:pt idx="879">
                  <c:v>-45.446242556099996</c:v>
                </c:pt>
                <c:pt idx="880">
                  <c:v>-44.853915751899997</c:v>
                </c:pt>
                <c:pt idx="881">
                  <c:v>-43.862426016000001</c:v>
                </c:pt>
                <c:pt idx="882">
                  <c:v>-42.737945344700023</c:v>
                </c:pt>
                <c:pt idx="883">
                  <c:v>-41.629282611600004</c:v>
                </c:pt>
                <c:pt idx="884">
                  <c:v>-40.598013584400022</c:v>
                </c:pt>
                <c:pt idx="885">
                  <c:v>-39.839557376100011</c:v>
                </c:pt>
                <c:pt idx="886">
                  <c:v>-39.481896419899975</c:v>
                </c:pt>
                <c:pt idx="887">
                  <c:v>-39.624475672700001</c:v>
                </c:pt>
                <c:pt idx="888">
                  <c:v>-40.216692135500011</c:v>
                </c:pt>
                <c:pt idx="889">
                  <c:v>-41.148311183500013</c:v>
                </c:pt>
                <c:pt idx="890">
                  <c:v>-42.273951964500021</c:v>
                </c:pt>
                <c:pt idx="891">
                  <c:v>-43.560897794799999</c:v>
                </c:pt>
                <c:pt idx="892">
                  <c:v>-44.980990817000006</c:v>
                </c:pt>
                <c:pt idx="893">
                  <c:v>-46.528820802900022</c:v>
                </c:pt>
                <c:pt idx="894">
                  <c:v>-48.149392510400013</c:v>
                </c:pt>
                <c:pt idx="895">
                  <c:v>-49.843174781999998</c:v>
                </c:pt>
                <c:pt idx="896">
                  <c:v>-51.177088065099994</c:v>
                </c:pt>
                <c:pt idx="897">
                  <c:v>-51.841477559899957</c:v>
                </c:pt>
                <c:pt idx="898">
                  <c:v>-51.054058138100011</c:v>
                </c:pt>
                <c:pt idx="899">
                  <c:v>-49.097666860299995</c:v>
                </c:pt>
                <c:pt idx="900">
                  <c:v>-46.670831889799999</c:v>
                </c:pt>
                <c:pt idx="901">
                  <c:v>-44.1074344341</c:v>
                </c:pt>
                <c:pt idx="902">
                  <c:v>-41.612468093499999</c:v>
                </c:pt>
                <c:pt idx="903">
                  <c:v>-39.247256072999996</c:v>
                </c:pt>
                <c:pt idx="904">
                  <c:v>-37.202417258800011</c:v>
                </c:pt>
                <c:pt idx="905">
                  <c:v>-35.604931930700012</c:v>
                </c:pt>
                <c:pt idx="906">
                  <c:v>-34.512979379800001</c:v>
                </c:pt>
                <c:pt idx="907">
                  <c:v>-33.825969674199996</c:v>
                </c:pt>
                <c:pt idx="908">
                  <c:v>-33.399764352699997</c:v>
                </c:pt>
                <c:pt idx="909">
                  <c:v>-33.154965049799998</c:v>
                </c:pt>
                <c:pt idx="910">
                  <c:v>-33.077363621299995</c:v>
                </c:pt>
                <c:pt idx="911">
                  <c:v>-33.192945333200022</c:v>
                </c:pt>
                <c:pt idx="912">
                  <c:v>-33.443249274999999</c:v>
                </c:pt>
                <c:pt idx="913">
                  <c:v>-33.669090632800021</c:v>
                </c:pt>
                <c:pt idx="914">
                  <c:v>-33.868917312200011</c:v>
                </c:pt>
                <c:pt idx="915">
                  <c:v>-34.274960489599998</c:v>
                </c:pt>
                <c:pt idx="916">
                  <c:v>-35.001282774099998</c:v>
                </c:pt>
                <c:pt idx="917">
                  <c:v>-35.919516596100003</c:v>
                </c:pt>
                <c:pt idx="918">
                  <c:v>-36.870210137800001</c:v>
                </c:pt>
                <c:pt idx="919">
                  <c:v>-37.740887855199972</c:v>
                </c:pt>
                <c:pt idx="920">
                  <c:v>-38.492712940500063</c:v>
                </c:pt>
                <c:pt idx="921">
                  <c:v>-39.169310017200011</c:v>
                </c:pt>
                <c:pt idx="922">
                  <c:v>-39.852278231</c:v>
                </c:pt>
                <c:pt idx="923">
                  <c:v>-40.564616824600002</c:v>
                </c:pt>
                <c:pt idx="924">
                  <c:v>-41.307882724099997</c:v>
                </c:pt>
                <c:pt idx="925">
                  <c:v>-42.124333642300023</c:v>
                </c:pt>
                <c:pt idx="926">
                  <c:v>-43.013856698999994</c:v>
                </c:pt>
                <c:pt idx="927">
                  <c:v>-43.9311936398</c:v>
                </c:pt>
                <c:pt idx="928">
                  <c:v>-44.632857332500024</c:v>
                </c:pt>
                <c:pt idx="929">
                  <c:v>-44.649575844400026</c:v>
                </c:pt>
                <c:pt idx="930">
                  <c:v>-43.7467364508</c:v>
                </c:pt>
                <c:pt idx="931">
                  <c:v>-42.432553202400022</c:v>
                </c:pt>
                <c:pt idx="932">
                  <c:v>-41.148000395000011</c:v>
                </c:pt>
                <c:pt idx="933">
                  <c:v>-40.040965748800012</c:v>
                </c:pt>
                <c:pt idx="934">
                  <c:v>-39.0712786319</c:v>
                </c:pt>
                <c:pt idx="935">
                  <c:v>-38.2038963376</c:v>
                </c:pt>
                <c:pt idx="936">
                  <c:v>-37.4113169703</c:v>
                </c:pt>
                <c:pt idx="937">
                  <c:v>-36.697707088200005</c:v>
                </c:pt>
                <c:pt idx="938">
                  <c:v>-36.133700318100026</c:v>
                </c:pt>
                <c:pt idx="939">
                  <c:v>-35.799739906200024</c:v>
                </c:pt>
                <c:pt idx="940">
                  <c:v>-35.782895321800012</c:v>
                </c:pt>
                <c:pt idx="941">
                  <c:v>-36.112967024199996</c:v>
                </c:pt>
                <c:pt idx="942">
                  <c:v>-36.759929575799994</c:v>
                </c:pt>
                <c:pt idx="943">
                  <c:v>-37.5873952743</c:v>
                </c:pt>
                <c:pt idx="944">
                  <c:v>-38.381795369299994</c:v>
                </c:pt>
                <c:pt idx="945">
                  <c:v>-39.024275119600006</c:v>
                </c:pt>
                <c:pt idx="946">
                  <c:v>-39.367175771500001</c:v>
                </c:pt>
                <c:pt idx="947">
                  <c:v>-39.495091846000022</c:v>
                </c:pt>
                <c:pt idx="948">
                  <c:v>-39.597700551799996</c:v>
                </c:pt>
                <c:pt idx="949">
                  <c:v>-39.766233631100022</c:v>
                </c:pt>
                <c:pt idx="950">
                  <c:v>-39.948211014200005</c:v>
                </c:pt>
                <c:pt idx="951">
                  <c:v>-40.112094901799999</c:v>
                </c:pt>
                <c:pt idx="952">
                  <c:v>-40.228475498500025</c:v>
                </c:pt>
                <c:pt idx="953">
                  <c:v>-40.344607996199997</c:v>
                </c:pt>
                <c:pt idx="954">
                  <c:v>-40.567359699500003</c:v>
                </c:pt>
                <c:pt idx="955">
                  <c:v>-41.086058134100021</c:v>
                </c:pt>
                <c:pt idx="956">
                  <c:v>-42.123548525300002</c:v>
                </c:pt>
                <c:pt idx="957">
                  <c:v>-43.770149420200006</c:v>
                </c:pt>
                <c:pt idx="958">
                  <c:v>-45.870304821599994</c:v>
                </c:pt>
                <c:pt idx="959">
                  <c:v>-48.267618410900013</c:v>
                </c:pt>
                <c:pt idx="960">
                  <c:v>-50.760821369799999</c:v>
                </c:pt>
                <c:pt idx="961">
                  <c:v>-53.094100515699999</c:v>
                </c:pt>
                <c:pt idx="962">
                  <c:v>-55.084550001899999</c:v>
                </c:pt>
                <c:pt idx="963">
                  <c:v>-56.004568825199996</c:v>
                </c:pt>
                <c:pt idx="964">
                  <c:v>-55.540088652499996</c:v>
                </c:pt>
                <c:pt idx="965">
                  <c:v>-54.312086877199974</c:v>
                </c:pt>
                <c:pt idx="966">
                  <c:v>-52.702355334900062</c:v>
                </c:pt>
                <c:pt idx="967">
                  <c:v>-51.027151048700013</c:v>
                </c:pt>
                <c:pt idx="968">
                  <c:v>-49.292178543000048</c:v>
                </c:pt>
                <c:pt idx="969">
                  <c:v>-47.518296307299998</c:v>
                </c:pt>
                <c:pt idx="970">
                  <c:v>-45.736571136300022</c:v>
                </c:pt>
                <c:pt idx="971">
                  <c:v>-43.913006782599993</c:v>
                </c:pt>
                <c:pt idx="972">
                  <c:v>-42.123214744200013</c:v>
                </c:pt>
                <c:pt idx="973">
                  <c:v>-40.560272932100034</c:v>
                </c:pt>
                <c:pt idx="974">
                  <c:v>-39.441255388800002</c:v>
                </c:pt>
                <c:pt idx="975">
                  <c:v>-38.930273069599998</c:v>
                </c:pt>
                <c:pt idx="976">
                  <c:v>-38.995224623699997</c:v>
                </c:pt>
                <c:pt idx="977">
                  <c:v>-39.414251816199993</c:v>
                </c:pt>
                <c:pt idx="978">
                  <c:v>-39.970306867699996</c:v>
                </c:pt>
                <c:pt idx="979">
                  <c:v>-40.516532241600011</c:v>
                </c:pt>
                <c:pt idx="980">
                  <c:v>-41.060340413699997</c:v>
                </c:pt>
                <c:pt idx="981">
                  <c:v>-41.550851152499995</c:v>
                </c:pt>
                <c:pt idx="982">
                  <c:v>-42.112699203599995</c:v>
                </c:pt>
                <c:pt idx="983">
                  <c:v>-42.870023107599998</c:v>
                </c:pt>
                <c:pt idx="984">
                  <c:v>-44.044465719999998</c:v>
                </c:pt>
                <c:pt idx="985">
                  <c:v>-45.722226963300002</c:v>
                </c:pt>
                <c:pt idx="986">
                  <c:v>-47.717682957399994</c:v>
                </c:pt>
                <c:pt idx="987">
                  <c:v>-49.449176019199996</c:v>
                </c:pt>
                <c:pt idx="988">
                  <c:v>-50.037249698099998</c:v>
                </c:pt>
                <c:pt idx="989">
                  <c:v>-49.43858685</c:v>
                </c:pt>
                <c:pt idx="990">
                  <c:v>-48.330111498100003</c:v>
                </c:pt>
                <c:pt idx="991">
                  <c:v>-47.060215856000013</c:v>
                </c:pt>
                <c:pt idx="992">
                  <c:v>-45.775813188400022</c:v>
                </c:pt>
                <c:pt idx="993">
                  <c:v>-44.498700898200013</c:v>
                </c:pt>
                <c:pt idx="994">
                  <c:v>-43.249255149200003</c:v>
                </c:pt>
                <c:pt idx="995">
                  <c:v>-42.187933827000002</c:v>
                </c:pt>
                <c:pt idx="996">
                  <c:v>-41.447049826699995</c:v>
                </c:pt>
                <c:pt idx="997">
                  <c:v>-41.217599149100003</c:v>
                </c:pt>
                <c:pt idx="998">
                  <c:v>-41.625637048900025</c:v>
                </c:pt>
                <c:pt idx="999">
                  <c:v>-42.423983525599994</c:v>
                </c:pt>
                <c:pt idx="1000">
                  <c:v>-43.358198425599994</c:v>
                </c:pt>
                <c:pt idx="1001">
                  <c:v>-44.1247472891</c:v>
                </c:pt>
                <c:pt idx="1002">
                  <c:v>-44.646244941500001</c:v>
                </c:pt>
                <c:pt idx="1003">
                  <c:v>-44.937253685699979</c:v>
                </c:pt>
                <c:pt idx="1004">
                  <c:v>-45.126903749100023</c:v>
                </c:pt>
                <c:pt idx="1005">
                  <c:v>-45.251528906000011</c:v>
                </c:pt>
                <c:pt idx="1006">
                  <c:v>-45.282130802000026</c:v>
                </c:pt>
                <c:pt idx="1007">
                  <c:v>-45.254322418600005</c:v>
                </c:pt>
                <c:pt idx="1008">
                  <c:v>-45.141928533599994</c:v>
                </c:pt>
                <c:pt idx="1009">
                  <c:v>-45.050313254600006</c:v>
                </c:pt>
                <c:pt idx="1010">
                  <c:v>-45.119251105499998</c:v>
                </c:pt>
                <c:pt idx="1011">
                  <c:v>-45.609642362200006</c:v>
                </c:pt>
                <c:pt idx="1012">
                  <c:v>-46.722894774700002</c:v>
                </c:pt>
                <c:pt idx="1013">
                  <c:v>-48.644290883899998</c:v>
                </c:pt>
                <c:pt idx="1014">
                  <c:v>-51.052588724000003</c:v>
                </c:pt>
                <c:pt idx="1015">
                  <c:v>-53.294033330000026</c:v>
                </c:pt>
                <c:pt idx="1016">
                  <c:v>-54.698558941100046</c:v>
                </c:pt>
                <c:pt idx="1017">
                  <c:v>-54.554806857699958</c:v>
                </c:pt>
                <c:pt idx="1018">
                  <c:v>-53.366376968600001</c:v>
                </c:pt>
                <c:pt idx="1019">
                  <c:v>-51.713652275400001</c:v>
                </c:pt>
                <c:pt idx="1020">
                  <c:v>-49.941362938700003</c:v>
                </c:pt>
                <c:pt idx="1021">
                  <c:v>-48.086360840300003</c:v>
                </c:pt>
                <c:pt idx="1022">
                  <c:v>-46.403356173900001</c:v>
                </c:pt>
                <c:pt idx="1023">
                  <c:v>-45.136113789200003</c:v>
                </c:pt>
                <c:pt idx="1024">
                  <c:v>-44.724330409800011</c:v>
                </c:pt>
                <c:pt idx="1025">
                  <c:v>-45.026913614000023</c:v>
                </c:pt>
                <c:pt idx="1026">
                  <c:v>-45.818860117099995</c:v>
                </c:pt>
                <c:pt idx="1027">
                  <c:v>-46.776717084800012</c:v>
                </c:pt>
                <c:pt idx="1028">
                  <c:v>-47.784762031699998</c:v>
                </c:pt>
                <c:pt idx="1029">
                  <c:v>-48.670053242500025</c:v>
                </c:pt>
                <c:pt idx="1030">
                  <c:v>-49.369358199900013</c:v>
                </c:pt>
                <c:pt idx="1031">
                  <c:v>-49.832951879399999</c:v>
                </c:pt>
                <c:pt idx="1032">
                  <c:v>-50.197965173699998</c:v>
                </c:pt>
                <c:pt idx="1033">
                  <c:v>-50.421591340900022</c:v>
                </c:pt>
                <c:pt idx="1034">
                  <c:v>-50.694096662999996</c:v>
                </c:pt>
                <c:pt idx="1035">
                  <c:v>-50.828314714500024</c:v>
                </c:pt>
                <c:pt idx="1036">
                  <c:v>-50.872298433699996</c:v>
                </c:pt>
                <c:pt idx="1037">
                  <c:v>-50.771059822400012</c:v>
                </c:pt>
                <c:pt idx="1038">
                  <c:v>-50.525181866300002</c:v>
                </c:pt>
                <c:pt idx="1039">
                  <c:v>-50.191089521199999</c:v>
                </c:pt>
                <c:pt idx="1040">
                  <c:v>-49.915670947000002</c:v>
                </c:pt>
                <c:pt idx="1041">
                  <c:v>-49.986929669199974</c:v>
                </c:pt>
                <c:pt idx="1042">
                  <c:v>-50.802269953199975</c:v>
                </c:pt>
                <c:pt idx="1043">
                  <c:v>-52.453518074000002</c:v>
                </c:pt>
                <c:pt idx="1044">
                  <c:v>-54.772816532700013</c:v>
                </c:pt>
                <c:pt idx="1045">
                  <c:v>-57.157198864500003</c:v>
                </c:pt>
                <c:pt idx="1046">
                  <c:v>-59.060763097599995</c:v>
                </c:pt>
                <c:pt idx="1047">
                  <c:v>-59.672171114100024</c:v>
                </c:pt>
                <c:pt idx="1048">
                  <c:v>-59.349203545100004</c:v>
                </c:pt>
                <c:pt idx="1049">
                  <c:v>-58.137334962200001</c:v>
                </c:pt>
                <c:pt idx="1050">
                  <c:v>-56.873260531099994</c:v>
                </c:pt>
                <c:pt idx="1051">
                  <c:v>-55.456634803399979</c:v>
                </c:pt>
                <c:pt idx="1052">
                  <c:v>-54.057457734899998</c:v>
                </c:pt>
                <c:pt idx="1053">
                  <c:v>-52.4588697465</c:v>
                </c:pt>
                <c:pt idx="1054">
                  <c:v>-50.754971005599998</c:v>
                </c:pt>
                <c:pt idx="1055">
                  <c:v>-48.994087311899996</c:v>
                </c:pt>
                <c:pt idx="1056">
                  <c:v>-47.203825336100024</c:v>
                </c:pt>
                <c:pt idx="1057">
                  <c:v>-45.349716982400011</c:v>
                </c:pt>
                <c:pt idx="1058">
                  <c:v>-43.530523866100012</c:v>
                </c:pt>
                <c:pt idx="1059">
                  <c:v>-41.975265729600004</c:v>
                </c:pt>
                <c:pt idx="1060">
                  <c:v>-40.961627684299977</c:v>
                </c:pt>
                <c:pt idx="1061">
                  <c:v>-40.626345312600023</c:v>
                </c:pt>
                <c:pt idx="1062">
                  <c:v>-40.820149657299979</c:v>
                </c:pt>
                <c:pt idx="1063">
                  <c:v>-41.226951843100025</c:v>
                </c:pt>
                <c:pt idx="1064">
                  <c:v>-41.620805910200012</c:v>
                </c:pt>
                <c:pt idx="1065">
                  <c:v>-41.888490561099978</c:v>
                </c:pt>
                <c:pt idx="1066">
                  <c:v>-42.054745491199974</c:v>
                </c:pt>
                <c:pt idx="1067">
                  <c:v>-42.274294482699979</c:v>
                </c:pt>
                <c:pt idx="1068">
                  <c:v>-42.744743095699995</c:v>
                </c:pt>
                <c:pt idx="1069">
                  <c:v>-43.817871231499979</c:v>
                </c:pt>
                <c:pt idx="1070">
                  <c:v>-45.5114101319</c:v>
                </c:pt>
                <c:pt idx="1071">
                  <c:v>-47.631170429800001</c:v>
                </c:pt>
                <c:pt idx="1072">
                  <c:v>-49.869716996800022</c:v>
                </c:pt>
                <c:pt idx="1073">
                  <c:v>-52.177079803799998</c:v>
                </c:pt>
                <c:pt idx="1074">
                  <c:v>-54.354345067699967</c:v>
                </c:pt>
                <c:pt idx="1075">
                  <c:v>-56.484403911999998</c:v>
                </c:pt>
                <c:pt idx="1076">
                  <c:v>-58.519490752799996</c:v>
                </c:pt>
                <c:pt idx="1077">
                  <c:v>-60.519290394400002</c:v>
                </c:pt>
                <c:pt idx="1078">
                  <c:v>-62.328738332100045</c:v>
                </c:pt>
                <c:pt idx="1079">
                  <c:v>-63.763931375900022</c:v>
                </c:pt>
                <c:pt idx="1080">
                  <c:v>-64.393272312699921</c:v>
                </c:pt>
                <c:pt idx="1081">
                  <c:v>-63.553625507299977</c:v>
                </c:pt>
                <c:pt idx="1082">
                  <c:v>-61.762069923700011</c:v>
                </c:pt>
                <c:pt idx="1083">
                  <c:v>-59.531069477899969</c:v>
                </c:pt>
                <c:pt idx="1084">
                  <c:v>-57.086314640700003</c:v>
                </c:pt>
                <c:pt idx="1085">
                  <c:v>-54.631523078299999</c:v>
                </c:pt>
                <c:pt idx="1086">
                  <c:v>-52.362926451799979</c:v>
                </c:pt>
                <c:pt idx="1087">
                  <c:v>-50.325687424199998</c:v>
                </c:pt>
                <c:pt idx="1088">
                  <c:v>-48.946132532000021</c:v>
                </c:pt>
                <c:pt idx="1089">
                  <c:v>-48.407156952699999</c:v>
                </c:pt>
                <c:pt idx="1090">
                  <c:v>-48.435725165600005</c:v>
                </c:pt>
                <c:pt idx="1091">
                  <c:v>-48.754083660299969</c:v>
                </c:pt>
                <c:pt idx="1092">
                  <c:v>-49.104037738600006</c:v>
                </c:pt>
                <c:pt idx="1093">
                  <c:v>-49.342640574499995</c:v>
                </c:pt>
                <c:pt idx="1094">
                  <c:v>-49.455876337599996</c:v>
                </c:pt>
                <c:pt idx="1095">
                  <c:v>-49.353892812199994</c:v>
                </c:pt>
                <c:pt idx="1096">
                  <c:v>-49.113355669699999</c:v>
                </c:pt>
                <c:pt idx="1097">
                  <c:v>-48.788796798000021</c:v>
                </c:pt>
                <c:pt idx="1098">
                  <c:v>-48.588165549500012</c:v>
                </c:pt>
                <c:pt idx="1099">
                  <c:v>-48.958423162199999</c:v>
                </c:pt>
                <c:pt idx="1100">
                  <c:v>-50.1776319708</c:v>
                </c:pt>
                <c:pt idx="1101">
                  <c:v>-52.038302805600011</c:v>
                </c:pt>
                <c:pt idx="1102">
                  <c:v>-54.2942874469</c:v>
                </c:pt>
                <c:pt idx="1103">
                  <c:v>-56.545973426800003</c:v>
                </c:pt>
                <c:pt idx="1104">
                  <c:v>-58.608777074000002</c:v>
                </c:pt>
                <c:pt idx="1105">
                  <c:v>-60.580459564999998</c:v>
                </c:pt>
                <c:pt idx="1106">
                  <c:v>-62.247186617499999</c:v>
                </c:pt>
                <c:pt idx="1107">
                  <c:v>-63.868016922700022</c:v>
                </c:pt>
                <c:pt idx="1108">
                  <c:v>-65.331160042299999</c:v>
                </c:pt>
                <c:pt idx="1109">
                  <c:v>-65.994700163800005</c:v>
                </c:pt>
                <c:pt idx="1110">
                  <c:v>-65.713251177100005</c:v>
                </c:pt>
                <c:pt idx="1111">
                  <c:v>-65.107146610699957</c:v>
                </c:pt>
                <c:pt idx="1112">
                  <c:v>-63.693398161400012</c:v>
                </c:pt>
                <c:pt idx="1113">
                  <c:v>-62.045173329600011</c:v>
                </c:pt>
                <c:pt idx="1114">
                  <c:v>-59.947368294600004</c:v>
                </c:pt>
                <c:pt idx="1115">
                  <c:v>-57.876610965199994</c:v>
                </c:pt>
                <c:pt idx="1116">
                  <c:v>-55.799168482200002</c:v>
                </c:pt>
                <c:pt idx="1117">
                  <c:v>-54.423754502500003</c:v>
                </c:pt>
                <c:pt idx="1118">
                  <c:v>-53.946787595999979</c:v>
                </c:pt>
                <c:pt idx="1119">
                  <c:v>-54.491934834400013</c:v>
                </c:pt>
                <c:pt idx="1120">
                  <c:v>-55.390931918700012</c:v>
                </c:pt>
                <c:pt idx="1121">
                  <c:v>-56.292472107200012</c:v>
                </c:pt>
                <c:pt idx="1122">
                  <c:v>-57.068639022800021</c:v>
                </c:pt>
                <c:pt idx="1123">
                  <c:v>-57.7532431088</c:v>
                </c:pt>
                <c:pt idx="1124">
                  <c:v>-58.172131299800022</c:v>
                </c:pt>
                <c:pt idx="1125">
                  <c:v>-58.555966439799995</c:v>
                </c:pt>
                <c:pt idx="1126">
                  <c:v>-58.767482222100021</c:v>
                </c:pt>
                <c:pt idx="1127">
                  <c:v>-58.7867674381</c:v>
                </c:pt>
                <c:pt idx="1128">
                  <c:v>-58.685860036600005</c:v>
                </c:pt>
                <c:pt idx="1129">
                  <c:v>-58.370346568099997</c:v>
                </c:pt>
                <c:pt idx="1130">
                  <c:v>-58.0845164248</c:v>
                </c:pt>
                <c:pt idx="1131">
                  <c:v>-57.857981007399957</c:v>
                </c:pt>
                <c:pt idx="1132">
                  <c:v>-58.257720839800001</c:v>
                </c:pt>
                <c:pt idx="1133">
                  <c:v>-59.347945564499994</c:v>
                </c:pt>
                <c:pt idx="1134">
                  <c:v>-60.926852734100024</c:v>
                </c:pt>
                <c:pt idx="1135">
                  <c:v>-62.410547020099997</c:v>
                </c:pt>
                <c:pt idx="1136">
                  <c:v>-62.910139410699998</c:v>
                </c:pt>
                <c:pt idx="1137">
                  <c:v>-62.8317608471</c:v>
                </c:pt>
                <c:pt idx="1138">
                  <c:v>-61.874860643799977</c:v>
                </c:pt>
                <c:pt idx="1139">
                  <c:v>-60.451705156799996</c:v>
                </c:pt>
                <c:pt idx="1140">
                  <c:v>-59.0042581668</c:v>
                </c:pt>
                <c:pt idx="1141">
                  <c:v>-57.667071128400003</c:v>
                </c:pt>
                <c:pt idx="1142">
                  <c:v>-56.443263453099966</c:v>
                </c:pt>
                <c:pt idx="1143">
                  <c:v>-55.095704106200003</c:v>
                </c:pt>
                <c:pt idx="1144">
                  <c:v>-53.524858744400021</c:v>
                </c:pt>
                <c:pt idx="1145">
                  <c:v>-51.899767876799999</c:v>
                </c:pt>
                <c:pt idx="1146">
                  <c:v>-50.357489728499978</c:v>
                </c:pt>
                <c:pt idx="1147">
                  <c:v>-49.061686316199996</c:v>
                </c:pt>
                <c:pt idx="1148">
                  <c:v>-48.221455099000003</c:v>
                </c:pt>
                <c:pt idx="1149">
                  <c:v>-48.170831974200006</c:v>
                </c:pt>
                <c:pt idx="1150">
                  <c:v>-48.842439199799998</c:v>
                </c:pt>
                <c:pt idx="1151">
                  <c:v>-49.853989621499977</c:v>
                </c:pt>
                <c:pt idx="1152">
                  <c:v>-50.765635745300024</c:v>
                </c:pt>
                <c:pt idx="1153">
                  <c:v>-51.489879639299978</c:v>
                </c:pt>
                <c:pt idx="1154">
                  <c:v>-51.863667016799994</c:v>
                </c:pt>
                <c:pt idx="1155">
                  <c:v>-52.012008970500013</c:v>
                </c:pt>
                <c:pt idx="1156">
                  <c:v>-51.909910074900012</c:v>
                </c:pt>
                <c:pt idx="1157">
                  <c:v>-51.698240020600011</c:v>
                </c:pt>
                <c:pt idx="1158">
                  <c:v>-52.026043999900011</c:v>
                </c:pt>
                <c:pt idx="1159">
                  <c:v>-53.160999506000003</c:v>
                </c:pt>
                <c:pt idx="1160">
                  <c:v>-55.1499255787</c:v>
                </c:pt>
                <c:pt idx="1161">
                  <c:v>-57.825688203000006</c:v>
                </c:pt>
                <c:pt idx="1162">
                  <c:v>-60.386298286599995</c:v>
                </c:pt>
                <c:pt idx="1163">
                  <c:v>-63.242117230600023</c:v>
                </c:pt>
                <c:pt idx="1164">
                  <c:v>-65.627994809399979</c:v>
                </c:pt>
                <c:pt idx="1165">
                  <c:v>-67.884952806299935</c:v>
                </c:pt>
                <c:pt idx="1166">
                  <c:v>-69.664691521099982</c:v>
                </c:pt>
                <c:pt idx="1167">
                  <c:v>-71.009024962799998</c:v>
                </c:pt>
                <c:pt idx="1168">
                  <c:v>-72.078948330899891</c:v>
                </c:pt>
                <c:pt idx="1169">
                  <c:v>-71.836434297300002</c:v>
                </c:pt>
                <c:pt idx="1170">
                  <c:v>-72.189059194799924</c:v>
                </c:pt>
                <c:pt idx="1171">
                  <c:v>-70.802473422199924</c:v>
                </c:pt>
                <c:pt idx="1172">
                  <c:v>-69.786604637799982</c:v>
                </c:pt>
                <c:pt idx="1173">
                  <c:v>-68.503266430200043</c:v>
                </c:pt>
                <c:pt idx="1174">
                  <c:v>-67.480120068299996</c:v>
                </c:pt>
                <c:pt idx="1175">
                  <c:v>-65.873793751199941</c:v>
                </c:pt>
                <c:pt idx="1176">
                  <c:v>-64.321917916499913</c:v>
                </c:pt>
                <c:pt idx="1177">
                  <c:v>-62.501293472599997</c:v>
                </c:pt>
                <c:pt idx="1178">
                  <c:v>-60.586493285399996</c:v>
                </c:pt>
                <c:pt idx="1179">
                  <c:v>-58.609389778800001</c:v>
                </c:pt>
                <c:pt idx="1180">
                  <c:v>-57.018501222500021</c:v>
                </c:pt>
                <c:pt idx="1181">
                  <c:v>-56.365841166999999</c:v>
                </c:pt>
                <c:pt idx="1182">
                  <c:v>-56.934025506199994</c:v>
                </c:pt>
                <c:pt idx="1183">
                  <c:v>-58.078912345600024</c:v>
                </c:pt>
                <c:pt idx="1184">
                  <c:v>-59.260676741000012</c:v>
                </c:pt>
                <c:pt idx="1185">
                  <c:v>-60.368392214300023</c:v>
                </c:pt>
                <c:pt idx="1186">
                  <c:v>-60.9430482247</c:v>
                </c:pt>
                <c:pt idx="1187">
                  <c:v>-61.379707757199974</c:v>
                </c:pt>
                <c:pt idx="1188">
                  <c:v>-61.654064816999998</c:v>
                </c:pt>
                <c:pt idx="1189">
                  <c:v>-61.448226216100011</c:v>
                </c:pt>
                <c:pt idx="1190">
                  <c:v>-61.517704094799996</c:v>
                </c:pt>
                <c:pt idx="1191">
                  <c:v>-62.046781694999993</c:v>
                </c:pt>
                <c:pt idx="1192">
                  <c:v>-63.703122949300024</c:v>
                </c:pt>
                <c:pt idx="1193">
                  <c:v>-65.5596837768</c:v>
                </c:pt>
                <c:pt idx="1194">
                  <c:v>-67.790656950599981</c:v>
                </c:pt>
                <c:pt idx="1195">
                  <c:v>-69.38061941159998</c:v>
                </c:pt>
                <c:pt idx="1196">
                  <c:v>-70.474237876299924</c:v>
                </c:pt>
                <c:pt idx="1197">
                  <c:v>-71.447633481000096</c:v>
                </c:pt>
                <c:pt idx="1198">
                  <c:v>-72.062865581899999</c:v>
                </c:pt>
                <c:pt idx="1199">
                  <c:v>-72.263699430100061</c:v>
                </c:pt>
                <c:pt idx="1200">
                  <c:v>-71.718781778499945</c:v>
                </c:pt>
                <c:pt idx="1201">
                  <c:v>-71.724376538199934</c:v>
                </c:pt>
                <c:pt idx="1202">
                  <c:v>-71.705600208600003</c:v>
                </c:pt>
                <c:pt idx="1203">
                  <c:v>-71.307304637900003</c:v>
                </c:pt>
                <c:pt idx="1204">
                  <c:v>-71.539014394299983</c:v>
                </c:pt>
                <c:pt idx="1205">
                  <c:v>-70.72418550179998</c:v>
                </c:pt>
                <c:pt idx="1206">
                  <c:v>-70.207496041599981</c:v>
                </c:pt>
                <c:pt idx="1207">
                  <c:v>-69.25317907289994</c:v>
                </c:pt>
                <c:pt idx="1208">
                  <c:v>-68.17413753679989</c:v>
                </c:pt>
                <c:pt idx="1209">
                  <c:v>-67.563063022700007</c:v>
                </c:pt>
                <c:pt idx="1210">
                  <c:v>-66.078254322499944</c:v>
                </c:pt>
                <c:pt idx="1211">
                  <c:v>-65.109265862200004</c:v>
                </c:pt>
                <c:pt idx="1212">
                  <c:v>-63.8502503367</c:v>
                </c:pt>
                <c:pt idx="1213">
                  <c:v>-62.916086849599999</c:v>
                </c:pt>
                <c:pt idx="1214">
                  <c:v>-62.542093141800002</c:v>
                </c:pt>
                <c:pt idx="1215">
                  <c:v>-63.536347750299996</c:v>
                </c:pt>
                <c:pt idx="1216">
                  <c:v>-64.92170339339998</c:v>
                </c:pt>
                <c:pt idx="1217">
                  <c:v>-66.545839767499956</c:v>
                </c:pt>
                <c:pt idx="1218">
                  <c:v>-67.896355158599945</c:v>
                </c:pt>
                <c:pt idx="1219">
                  <c:v>-68.450288582499908</c:v>
                </c:pt>
                <c:pt idx="1220">
                  <c:v>-67.814756275799979</c:v>
                </c:pt>
                <c:pt idx="1221">
                  <c:v>-66.642577558299934</c:v>
                </c:pt>
                <c:pt idx="1222">
                  <c:v>-64.828399812899889</c:v>
                </c:pt>
                <c:pt idx="1223">
                  <c:v>-62.582026998300002</c:v>
                </c:pt>
                <c:pt idx="1224">
                  <c:v>-60.645306049500022</c:v>
                </c:pt>
                <c:pt idx="1225">
                  <c:v>-59.289159460299999</c:v>
                </c:pt>
                <c:pt idx="1226">
                  <c:v>-59.092131813400023</c:v>
                </c:pt>
                <c:pt idx="1227">
                  <c:v>-59.905749656299996</c:v>
                </c:pt>
                <c:pt idx="1228">
                  <c:v>-60.792710257600021</c:v>
                </c:pt>
                <c:pt idx="1229">
                  <c:v>-61.838313387400021</c:v>
                </c:pt>
                <c:pt idx="1230">
                  <c:v>-62.426296440000002</c:v>
                </c:pt>
                <c:pt idx="1231">
                  <c:v>-62.904098335699999</c:v>
                </c:pt>
                <c:pt idx="1232">
                  <c:v>-63.302877564599974</c:v>
                </c:pt>
                <c:pt idx="1233">
                  <c:v>-63.2874783217</c:v>
                </c:pt>
                <c:pt idx="1234">
                  <c:v>-63.315185568699995</c:v>
                </c:pt>
                <c:pt idx="1235">
                  <c:v>-63.2503667322</c:v>
                </c:pt>
                <c:pt idx="1236">
                  <c:v>-62.697730209900023</c:v>
                </c:pt>
                <c:pt idx="1237">
                  <c:v>-62.101508595799999</c:v>
                </c:pt>
                <c:pt idx="1238">
                  <c:v>-61.431788430299996</c:v>
                </c:pt>
                <c:pt idx="1239">
                  <c:v>-61.3199199226</c:v>
                </c:pt>
                <c:pt idx="1240">
                  <c:v>-62.260703021900021</c:v>
                </c:pt>
                <c:pt idx="1241">
                  <c:v>-64.213038244499955</c:v>
                </c:pt>
                <c:pt idx="1242">
                  <c:v>-66.652583700999955</c:v>
                </c:pt>
                <c:pt idx="1243">
                  <c:v>-68.61188697999998</c:v>
                </c:pt>
                <c:pt idx="1244">
                  <c:v>-69.99195564630007</c:v>
                </c:pt>
                <c:pt idx="1245">
                  <c:v>-70.58164495379998</c:v>
                </c:pt>
                <c:pt idx="1246">
                  <c:v>-70.523780811699879</c:v>
                </c:pt>
                <c:pt idx="1247">
                  <c:v>-70.020302150299884</c:v>
                </c:pt>
                <c:pt idx="1248">
                  <c:v>-68.948303838599955</c:v>
                </c:pt>
                <c:pt idx="1249">
                  <c:v>-67.060836539899924</c:v>
                </c:pt>
                <c:pt idx="1250">
                  <c:v>-65.238879903099956</c:v>
                </c:pt>
                <c:pt idx="1251">
                  <c:v>-63.415158239400022</c:v>
                </c:pt>
                <c:pt idx="1252">
                  <c:v>-61.512906339000011</c:v>
                </c:pt>
                <c:pt idx="1253">
                  <c:v>-60.208563490500012</c:v>
                </c:pt>
                <c:pt idx="1254">
                  <c:v>-59.935968319000011</c:v>
                </c:pt>
                <c:pt idx="1255">
                  <c:v>-60.489171008199996</c:v>
                </c:pt>
                <c:pt idx="1256">
                  <c:v>-61.5665445801</c:v>
                </c:pt>
                <c:pt idx="1257">
                  <c:v>-62.651906231199995</c:v>
                </c:pt>
                <c:pt idx="1258">
                  <c:v>-63.392099612000003</c:v>
                </c:pt>
                <c:pt idx="1259">
                  <c:v>-64.120062482099939</c:v>
                </c:pt>
                <c:pt idx="1260">
                  <c:v>-64.589134053599935</c:v>
                </c:pt>
                <c:pt idx="1261">
                  <c:v>-65.451149658999995</c:v>
                </c:pt>
                <c:pt idx="1262">
                  <c:v>-65.936841977699956</c:v>
                </c:pt>
                <c:pt idx="1263">
                  <c:v>-66.978657342399956</c:v>
                </c:pt>
                <c:pt idx="1264">
                  <c:v>-67.749440285000048</c:v>
                </c:pt>
                <c:pt idx="1265">
                  <c:v>-67.662067286699909</c:v>
                </c:pt>
                <c:pt idx="1266">
                  <c:v>-67.377495556199946</c:v>
                </c:pt>
                <c:pt idx="1267">
                  <c:v>-67.255447535299908</c:v>
                </c:pt>
                <c:pt idx="1268">
                  <c:v>-66.937988433499925</c:v>
                </c:pt>
                <c:pt idx="1269">
                  <c:v>-67.678907860099883</c:v>
                </c:pt>
                <c:pt idx="1270">
                  <c:v>-68.093485616999956</c:v>
                </c:pt>
                <c:pt idx="1271">
                  <c:v>-68.284343309500002</c:v>
                </c:pt>
                <c:pt idx="1272">
                  <c:v>-69.003117171</c:v>
                </c:pt>
                <c:pt idx="1273">
                  <c:v>-69.788749947699955</c:v>
                </c:pt>
                <c:pt idx="1274">
                  <c:v>-70.760016932799957</c:v>
                </c:pt>
                <c:pt idx="1275">
                  <c:v>-70.879933079399962</c:v>
                </c:pt>
                <c:pt idx="1276">
                  <c:v>-70.873150044499909</c:v>
                </c:pt>
                <c:pt idx="1277">
                  <c:v>-70.331180509600003</c:v>
                </c:pt>
                <c:pt idx="1278">
                  <c:v>-69.855025494100005</c:v>
                </c:pt>
                <c:pt idx="1279">
                  <c:v>-68.355383606299924</c:v>
                </c:pt>
                <c:pt idx="1280">
                  <c:v>-66.994491379799982</c:v>
                </c:pt>
                <c:pt idx="1281">
                  <c:v>-65.38868678439998</c:v>
                </c:pt>
                <c:pt idx="1282">
                  <c:v>-63.944107773499994</c:v>
                </c:pt>
                <c:pt idx="1283">
                  <c:v>-61.931864190299969</c:v>
                </c:pt>
                <c:pt idx="1284">
                  <c:v>-59.832325863400001</c:v>
                </c:pt>
                <c:pt idx="1285">
                  <c:v>-58.056715243900022</c:v>
                </c:pt>
                <c:pt idx="1286">
                  <c:v>-56.755211116700011</c:v>
                </c:pt>
                <c:pt idx="1287">
                  <c:v>-56.6410163806</c:v>
                </c:pt>
                <c:pt idx="1288">
                  <c:v>-57.298335645200041</c:v>
                </c:pt>
                <c:pt idx="1289">
                  <c:v>-58.093554276400013</c:v>
                </c:pt>
                <c:pt idx="1290">
                  <c:v>-58.963154256800003</c:v>
                </c:pt>
                <c:pt idx="1291">
                  <c:v>-59.557029153199977</c:v>
                </c:pt>
                <c:pt idx="1292">
                  <c:v>-60.854655916900001</c:v>
                </c:pt>
                <c:pt idx="1293">
                  <c:v>-62.453426956199998</c:v>
                </c:pt>
                <c:pt idx="1294">
                  <c:v>-63.631914859699997</c:v>
                </c:pt>
                <c:pt idx="1295">
                  <c:v>-64.574214228200049</c:v>
                </c:pt>
                <c:pt idx="1296">
                  <c:v>-64.654409556099935</c:v>
                </c:pt>
                <c:pt idx="1297">
                  <c:v>-64.976501310299923</c:v>
                </c:pt>
                <c:pt idx="1298">
                  <c:v>-65.581677094300005</c:v>
                </c:pt>
                <c:pt idx="1299">
                  <c:v>-66.565909324399982</c:v>
                </c:pt>
                <c:pt idx="1300">
                  <c:v>-67.692241007099923</c:v>
                </c:pt>
                <c:pt idx="1301">
                  <c:v>-68.714679513299998</c:v>
                </c:pt>
                <c:pt idx="1302">
                  <c:v>-69.723028967700003</c:v>
                </c:pt>
                <c:pt idx="1303">
                  <c:v>-70.467279543999993</c:v>
                </c:pt>
                <c:pt idx="1304">
                  <c:v>-70.042543737900004</c:v>
                </c:pt>
                <c:pt idx="1305">
                  <c:v>-69.486574107999957</c:v>
                </c:pt>
                <c:pt idx="1306">
                  <c:v>-68.70982721999998</c:v>
                </c:pt>
                <c:pt idx="1307">
                  <c:v>-68.066305727300005</c:v>
                </c:pt>
                <c:pt idx="1308">
                  <c:v>-66.903838346799944</c:v>
                </c:pt>
                <c:pt idx="1309">
                  <c:v>-65.693297711200003</c:v>
                </c:pt>
                <c:pt idx="1310">
                  <c:v>-64.320612651499957</c:v>
                </c:pt>
                <c:pt idx="1311">
                  <c:v>-63.274898008299999</c:v>
                </c:pt>
                <c:pt idx="1312">
                  <c:v>-61.787399436299999</c:v>
                </c:pt>
                <c:pt idx="1313">
                  <c:v>-60.243122312700024</c:v>
                </c:pt>
                <c:pt idx="1314">
                  <c:v>-58.520256887100011</c:v>
                </c:pt>
                <c:pt idx="1315">
                  <c:v>-56.724235225300013</c:v>
                </c:pt>
                <c:pt idx="1316">
                  <c:v>-54.738996259800011</c:v>
                </c:pt>
                <c:pt idx="1317">
                  <c:v>-52.8024267041</c:v>
                </c:pt>
                <c:pt idx="1318">
                  <c:v>-51.268564520100021</c:v>
                </c:pt>
                <c:pt idx="1319">
                  <c:v>-50.498798646300024</c:v>
                </c:pt>
                <c:pt idx="1320">
                  <c:v>-50.586929462699977</c:v>
                </c:pt>
                <c:pt idx="1321">
                  <c:v>-51.065260269900001</c:v>
                </c:pt>
                <c:pt idx="1322">
                  <c:v>-51.571914857099998</c:v>
                </c:pt>
                <c:pt idx="1323">
                  <c:v>-51.983532590100012</c:v>
                </c:pt>
                <c:pt idx="1324">
                  <c:v>-52.256941189399996</c:v>
                </c:pt>
                <c:pt idx="1325">
                  <c:v>-52.434307575799977</c:v>
                </c:pt>
                <c:pt idx="1326">
                  <c:v>-52.828882834300003</c:v>
                </c:pt>
                <c:pt idx="1327">
                  <c:v>-53.597771517399998</c:v>
                </c:pt>
                <c:pt idx="1328">
                  <c:v>-54.764932552500021</c:v>
                </c:pt>
                <c:pt idx="1329">
                  <c:v>-55.979552168000012</c:v>
                </c:pt>
                <c:pt idx="1330">
                  <c:v>-57.216321153199999</c:v>
                </c:pt>
                <c:pt idx="1331">
                  <c:v>-58.197760380100021</c:v>
                </c:pt>
                <c:pt idx="1332">
                  <c:v>-58.582912488300003</c:v>
                </c:pt>
                <c:pt idx="1333">
                  <c:v>-58.176983488199994</c:v>
                </c:pt>
                <c:pt idx="1334">
                  <c:v>-57.1971291236</c:v>
                </c:pt>
                <c:pt idx="1335">
                  <c:v>-56.296199281700012</c:v>
                </c:pt>
                <c:pt idx="1336">
                  <c:v>-56.020380879800001</c:v>
                </c:pt>
                <c:pt idx="1337">
                  <c:v>-56.668171163000011</c:v>
                </c:pt>
                <c:pt idx="1338">
                  <c:v>-57.9625637774</c:v>
                </c:pt>
                <c:pt idx="1339">
                  <c:v>-59.049505526100013</c:v>
                </c:pt>
                <c:pt idx="1340">
                  <c:v>-59.237878674400001</c:v>
                </c:pt>
                <c:pt idx="1341">
                  <c:v>-58.055753216600003</c:v>
                </c:pt>
                <c:pt idx="1342">
                  <c:v>-56.601116819200001</c:v>
                </c:pt>
                <c:pt idx="1343">
                  <c:v>-54.657477777299967</c:v>
                </c:pt>
                <c:pt idx="1344">
                  <c:v>-52.557222819399996</c:v>
                </c:pt>
                <c:pt idx="1345">
                  <c:v>-50.397492053699978</c:v>
                </c:pt>
                <c:pt idx="1346">
                  <c:v>-48.278734311100024</c:v>
                </c:pt>
                <c:pt idx="1347">
                  <c:v>-46.452434349299999</c:v>
                </c:pt>
                <c:pt idx="1348">
                  <c:v>-45.105192446800025</c:v>
                </c:pt>
                <c:pt idx="1349">
                  <c:v>-44.422256620500022</c:v>
                </c:pt>
                <c:pt idx="1350">
                  <c:v>-44.3077169719</c:v>
                </c:pt>
                <c:pt idx="1351">
                  <c:v>-44.433984665699967</c:v>
                </c:pt>
                <c:pt idx="1352">
                  <c:v>-44.558621086199999</c:v>
                </c:pt>
                <c:pt idx="1353">
                  <c:v>-44.541991305299995</c:v>
                </c:pt>
                <c:pt idx="1354">
                  <c:v>-44.400747720199995</c:v>
                </c:pt>
                <c:pt idx="1355">
                  <c:v>-44.196386199000003</c:v>
                </c:pt>
                <c:pt idx="1356">
                  <c:v>-44.197156380800024</c:v>
                </c:pt>
                <c:pt idx="1357">
                  <c:v>-44.823150676700003</c:v>
                </c:pt>
                <c:pt idx="1358">
                  <c:v>-46.225208440700023</c:v>
                </c:pt>
                <c:pt idx="1359">
                  <c:v>-48.0572259801</c:v>
                </c:pt>
                <c:pt idx="1360">
                  <c:v>-49.614980316900002</c:v>
                </c:pt>
                <c:pt idx="1361">
                  <c:v>-50.244733690800011</c:v>
                </c:pt>
                <c:pt idx="1362">
                  <c:v>-50.138409457699979</c:v>
                </c:pt>
                <c:pt idx="1363">
                  <c:v>-49.834165902500011</c:v>
                </c:pt>
                <c:pt idx="1364">
                  <c:v>-50.011869370299969</c:v>
                </c:pt>
                <c:pt idx="1365">
                  <c:v>-50.934842739799997</c:v>
                </c:pt>
                <c:pt idx="1366">
                  <c:v>-52.298360009500023</c:v>
                </c:pt>
                <c:pt idx="1367">
                  <c:v>-53.444221597799967</c:v>
                </c:pt>
                <c:pt idx="1368">
                  <c:v>-53.758221112299999</c:v>
                </c:pt>
                <c:pt idx="1369">
                  <c:v>-53.157457671299959</c:v>
                </c:pt>
                <c:pt idx="1370">
                  <c:v>-51.8073072989</c:v>
                </c:pt>
                <c:pt idx="1371">
                  <c:v>-50.159642489899994</c:v>
                </c:pt>
                <c:pt idx="1372">
                  <c:v>-48.2538596383</c:v>
                </c:pt>
                <c:pt idx="1373">
                  <c:v>-46.240050841500022</c:v>
                </c:pt>
                <c:pt idx="1374">
                  <c:v>-44.305877016999993</c:v>
                </c:pt>
                <c:pt idx="1375">
                  <c:v>-42.444446908599993</c:v>
                </c:pt>
                <c:pt idx="1376">
                  <c:v>-40.790620536000013</c:v>
                </c:pt>
                <c:pt idx="1377">
                  <c:v>-39.452143136900013</c:v>
                </c:pt>
                <c:pt idx="1378">
                  <c:v>-38.487603773399968</c:v>
                </c:pt>
                <c:pt idx="1379">
                  <c:v>-37.859182610799998</c:v>
                </c:pt>
                <c:pt idx="1380">
                  <c:v>-37.485211448900003</c:v>
                </c:pt>
                <c:pt idx="1381">
                  <c:v>-37.246017812200002</c:v>
                </c:pt>
                <c:pt idx="1382">
                  <c:v>-37.102042699600005</c:v>
                </c:pt>
                <c:pt idx="1383">
                  <c:v>-37.048542078000011</c:v>
                </c:pt>
                <c:pt idx="1384">
                  <c:v>-37.137775313400013</c:v>
                </c:pt>
                <c:pt idx="1385">
                  <c:v>-37.439176958700003</c:v>
                </c:pt>
                <c:pt idx="1386">
                  <c:v>-38.040719357100002</c:v>
                </c:pt>
                <c:pt idx="1387">
                  <c:v>-38.924098857899999</c:v>
                </c:pt>
                <c:pt idx="1388">
                  <c:v>-40.011561500499994</c:v>
                </c:pt>
                <c:pt idx="1389">
                  <c:v>-41.179748471899998</c:v>
                </c:pt>
                <c:pt idx="1390">
                  <c:v>-42.306535381400003</c:v>
                </c:pt>
                <c:pt idx="1391">
                  <c:v>-43.112322559799999</c:v>
                </c:pt>
                <c:pt idx="1392">
                  <c:v>-43.406838899699999</c:v>
                </c:pt>
                <c:pt idx="1393">
                  <c:v>-43.347646769199969</c:v>
                </c:pt>
                <c:pt idx="1394">
                  <c:v>-43.206866064699994</c:v>
                </c:pt>
                <c:pt idx="1395">
                  <c:v>-43.123166259900003</c:v>
                </c:pt>
                <c:pt idx="1396">
                  <c:v>-43.137708249100022</c:v>
                </c:pt>
                <c:pt idx="1397">
                  <c:v>-43.137429268699996</c:v>
                </c:pt>
                <c:pt idx="1398">
                  <c:v>-42.873353782800002</c:v>
                </c:pt>
                <c:pt idx="1399">
                  <c:v>-42.303800137199993</c:v>
                </c:pt>
                <c:pt idx="1400">
                  <c:v>-41.4543689988</c:v>
                </c:pt>
                <c:pt idx="1401">
                  <c:v>-40.495087860599995</c:v>
                </c:pt>
                <c:pt idx="1402">
                  <c:v>-39.583084685799967</c:v>
                </c:pt>
                <c:pt idx="1403">
                  <c:v>-38.8657601054</c:v>
                </c:pt>
                <c:pt idx="1404">
                  <c:v>-38.381541731199974</c:v>
                </c:pt>
                <c:pt idx="1405">
                  <c:v>-38.173005593799999</c:v>
                </c:pt>
                <c:pt idx="1406">
                  <c:v>-38.186720610400002</c:v>
                </c:pt>
                <c:pt idx="1407">
                  <c:v>-38.438647036900001</c:v>
                </c:pt>
                <c:pt idx="1408">
                  <c:v>-38.864204888699994</c:v>
                </c:pt>
                <c:pt idx="1409">
                  <c:v>-39.444875694099998</c:v>
                </c:pt>
                <c:pt idx="1410">
                  <c:v>-40.135766280900022</c:v>
                </c:pt>
                <c:pt idx="1411">
                  <c:v>-40.8753911437</c:v>
                </c:pt>
                <c:pt idx="1412">
                  <c:v>-41.660890605100001</c:v>
                </c:pt>
                <c:pt idx="1413">
                  <c:v>-42.4334051899</c:v>
                </c:pt>
                <c:pt idx="1414">
                  <c:v>-43.163592883500023</c:v>
                </c:pt>
                <c:pt idx="1415">
                  <c:v>-43.883664046699977</c:v>
                </c:pt>
                <c:pt idx="1416">
                  <c:v>-44.504533295200005</c:v>
                </c:pt>
                <c:pt idx="1417">
                  <c:v>-45.053985042600004</c:v>
                </c:pt>
                <c:pt idx="1418">
                  <c:v>-45.5038109073</c:v>
                </c:pt>
                <c:pt idx="1419">
                  <c:v>-45.874636359499995</c:v>
                </c:pt>
                <c:pt idx="1420">
                  <c:v>-46.1968324853</c:v>
                </c:pt>
                <c:pt idx="1421">
                  <c:v>-46.361459527499996</c:v>
                </c:pt>
                <c:pt idx="1422">
                  <c:v>-46.4639091202</c:v>
                </c:pt>
                <c:pt idx="1423">
                  <c:v>-46.353752211299998</c:v>
                </c:pt>
                <c:pt idx="1424">
                  <c:v>-45.843947523899978</c:v>
                </c:pt>
                <c:pt idx="1425">
                  <c:v>-44.683777723000006</c:v>
                </c:pt>
                <c:pt idx="1426">
                  <c:v>-43.0971637958</c:v>
                </c:pt>
                <c:pt idx="1427">
                  <c:v>-41.692774164600003</c:v>
                </c:pt>
                <c:pt idx="1428">
                  <c:v>-40.903401659999979</c:v>
                </c:pt>
                <c:pt idx="1429">
                  <c:v>-40.772695769800002</c:v>
                </c:pt>
                <c:pt idx="1430">
                  <c:v>-41.236752328000044</c:v>
                </c:pt>
                <c:pt idx="1431">
                  <c:v>-42.190551519100012</c:v>
                </c:pt>
                <c:pt idx="1432">
                  <c:v>-43.385753723600004</c:v>
                </c:pt>
                <c:pt idx="1433">
                  <c:v>-44.557325588999994</c:v>
                </c:pt>
                <c:pt idx="1434">
                  <c:v>-45.595718071400022</c:v>
                </c:pt>
                <c:pt idx="1435">
                  <c:v>-46.568882170100011</c:v>
                </c:pt>
                <c:pt idx="1436">
                  <c:v>-47.529649224700002</c:v>
                </c:pt>
                <c:pt idx="1437">
                  <c:v>-48.409581496199998</c:v>
                </c:pt>
                <c:pt idx="1438">
                  <c:v>-49.200793555899999</c:v>
                </c:pt>
                <c:pt idx="1439">
                  <c:v>-49.922446407699994</c:v>
                </c:pt>
                <c:pt idx="1440">
                  <c:v>-50.555891476999975</c:v>
                </c:pt>
                <c:pt idx="1441">
                  <c:v>-51.191335031400023</c:v>
                </c:pt>
                <c:pt idx="1442">
                  <c:v>-51.737352520500039</c:v>
                </c:pt>
                <c:pt idx="1443">
                  <c:v>-52.274045477399994</c:v>
                </c:pt>
                <c:pt idx="1444">
                  <c:v>-52.808431154199994</c:v>
                </c:pt>
                <c:pt idx="1445">
                  <c:v>-53.348552843700013</c:v>
                </c:pt>
                <c:pt idx="1446">
                  <c:v>-53.809391084699996</c:v>
                </c:pt>
                <c:pt idx="1447">
                  <c:v>-54.207621865299977</c:v>
                </c:pt>
                <c:pt idx="1448">
                  <c:v>-54.5614609402</c:v>
                </c:pt>
                <c:pt idx="1449">
                  <c:v>-54.7340042509</c:v>
                </c:pt>
                <c:pt idx="1450">
                  <c:v>-54.888893564699977</c:v>
                </c:pt>
                <c:pt idx="1451">
                  <c:v>-54.881745536899999</c:v>
                </c:pt>
                <c:pt idx="1452">
                  <c:v>-54.621871380200005</c:v>
                </c:pt>
                <c:pt idx="1453">
                  <c:v>-54.196921415699997</c:v>
                </c:pt>
                <c:pt idx="1454">
                  <c:v>-53.747880219699994</c:v>
                </c:pt>
                <c:pt idx="1455">
                  <c:v>-53.125849925800011</c:v>
                </c:pt>
                <c:pt idx="1456">
                  <c:v>-52.361105462499999</c:v>
                </c:pt>
                <c:pt idx="1457">
                  <c:v>-51.698340839200021</c:v>
                </c:pt>
                <c:pt idx="1458">
                  <c:v>-51.240394579899998</c:v>
                </c:pt>
                <c:pt idx="1459">
                  <c:v>-51.087622095099995</c:v>
                </c:pt>
                <c:pt idx="1460">
                  <c:v>-51.252354430700002</c:v>
                </c:pt>
                <c:pt idx="1461">
                  <c:v>-51.620902065200006</c:v>
                </c:pt>
                <c:pt idx="1462">
                  <c:v>-51.989062516899999</c:v>
                </c:pt>
                <c:pt idx="1463">
                  <c:v>-52.566386147400003</c:v>
                </c:pt>
                <c:pt idx="1464">
                  <c:v>-53.370624188499995</c:v>
                </c:pt>
                <c:pt idx="1465">
                  <c:v>-54.244912127300012</c:v>
                </c:pt>
                <c:pt idx="1466">
                  <c:v>-55.182335476200002</c:v>
                </c:pt>
                <c:pt idx="1467">
                  <c:v>-56.126672245200012</c:v>
                </c:pt>
                <c:pt idx="1468">
                  <c:v>-56.896135641100024</c:v>
                </c:pt>
                <c:pt idx="1469">
                  <c:v>-57.617103118700001</c:v>
                </c:pt>
                <c:pt idx="1470">
                  <c:v>-58.186986636299999</c:v>
                </c:pt>
                <c:pt idx="1471">
                  <c:v>-58.712299456599993</c:v>
                </c:pt>
                <c:pt idx="1472">
                  <c:v>-58.997124274299999</c:v>
                </c:pt>
                <c:pt idx="1473">
                  <c:v>-59.306100251199993</c:v>
                </c:pt>
                <c:pt idx="1474">
                  <c:v>-59.413167205599997</c:v>
                </c:pt>
                <c:pt idx="1475">
                  <c:v>-59.540600479599973</c:v>
                </c:pt>
                <c:pt idx="1476">
                  <c:v>-59.604351887500002</c:v>
                </c:pt>
                <c:pt idx="1477">
                  <c:v>-59.475449762199993</c:v>
                </c:pt>
                <c:pt idx="1478">
                  <c:v>-59.446284744499998</c:v>
                </c:pt>
                <c:pt idx="1479">
                  <c:v>-59.380841016499978</c:v>
                </c:pt>
                <c:pt idx="1480">
                  <c:v>-59.189327149299999</c:v>
                </c:pt>
                <c:pt idx="1481">
                  <c:v>-58.952028170399998</c:v>
                </c:pt>
                <c:pt idx="1482">
                  <c:v>-58.659233131600004</c:v>
                </c:pt>
                <c:pt idx="1483">
                  <c:v>-58.169657459399978</c:v>
                </c:pt>
                <c:pt idx="1484">
                  <c:v>-57.565261585699979</c:v>
                </c:pt>
                <c:pt idx="1485">
                  <c:v>-56.892417938000023</c:v>
                </c:pt>
                <c:pt idx="1486">
                  <c:v>-56.003240228200006</c:v>
                </c:pt>
                <c:pt idx="1487">
                  <c:v>-55.134305820000023</c:v>
                </c:pt>
                <c:pt idx="1488">
                  <c:v>-54.015115202100034</c:v>
                </c:pt>
                <c:pt idx="1489">
                  <c:v>-53.001389363699978</c:v>
                </c:pt>
                <c:pt idx="1490">
                  <c:v>-51.989463461999968</c:v>
                </c:pt>
                <c:pt idx="1491">
                  <c:v>-51.080323921800002</c:v>
                </c:pt>
                <c:pt idx="1492">
                  <c:v>-50.483956498699996</c:v>
                </c:pt>
                <c:pt idx="1493">
                  <c:v>-50.381239435199973</c:v>
                </c:pt>
                <c:pt idx="1494">
                  <c:v>-50.689430995500011</c:v>
                </c:pt>
                <c:pt idx="1495">
                  <c:v>-51.217679377199993</c:v>
                </c:pt>
                <c:pt idx="1496">
                  <c:v>-52.005028177500002</c:v>
                </c:pt>
                <c:pt idx="1497">
                  <c:v>-52.765476292600013</c:v>
                </c:pt>
                <c:pt idx="1498">
                  <c:v>-53.406621616499997</c:v>
                </c:pt>
                <c:pt idx="1499">
                  <c:v>-53.9743527555</c:v>
                </c:pt>
                <c:pt idx="1500">
                  <c:v>-54.508765284000013</c:v>
                </c:pt>
                <c:pt idx="1501">
                  <c:v>-54.835922835800012</c:v>
                </c:pt>
                <c:pt idx="1502">
                  <c:v>-55.1850861761</c:v>
                </c:pt>
                <c:pt idx="1503">
                  <c:v>-55.382143140900013</c:v>
                </c:pt>
                <c:pt idx="1504">
                  <c:v>-55.483270912800002</c:v>
                </c:pt>
                <c:pt idx="1505">
                  <c:v>-55.471215777000005</c:v>
                </c:pt>
                <c:pt idx="1506">
                  <c:v>-55.478419752000001</c:v>
                </c:pt>
                <c:pt idx="1507">
                  <c:v>-55.4055346958</c:v>
                </c:pt>
                <c:pt idx="1508">
                  <c:v>-55.142387888600005</c:v>
                </c:pt>
                <c:pt idx="1509">
                  <c:v>-54.987579136600004</c:v>
                </c:pt>
                <c:pt idx="1510">
                  <c:v>-54.799810546500026</c:v>
                </c:pt>
                <c:pt idx="1511">
                  <c:v>-54.486463772999997</c:v>
                </c:pt>
                <c:pt idx="1512">
                  <c:v>-54.300115556600005</c:v>
                </c:pt>
                <c:pt idx="1513">
                  <c:v>-53.952451138900003</c:v>
                </c:pt>
                <c:pt idx="1514">
                  <c:v>-53.624638135800012</c:v>
                </c:pt>
                <c:pt idx="1515">
                  <c:v>-53.148421474799996</c:v>
                </c:pt>
                <c:pt idx="1516">
                  <c:v>-52.611489743299977</c:v>
                </c:pt>
                <c:pt idx="1517">
                  <c:v>-51.9612261284</c:v>
                </c:pt>
                <c:pt idx="1518">
                  <c:v>-51.128833260300013</c:v>
                </c:pt>
                <c:pt idx="1519">
                  <c:v>-50.199895388600012</c:v>
                </c:pt>
                <c:pt idx="1520">
                  <c:v>-49.141355542200003</c:v>
                </c:pt>
                <c:pt idx="1521">
                  <c:v>-48.055055036500022</c:v>
                </c:pt>
                <c:pt idx="1522">
                  <c:v>-47.059095636600006</c:v>
                </c:pt>
                <c:pt idx="1523">
                  <c:v>-46.293467614500003</c:v>
                </c:pt>
                <c:pt idx="1524">
                  <c:v>-45.994428075699979</c:v>
                </c:pt>
                <c:pt idx="1525">
                  <c:v>-46.211733050699998</c:v>
                </c:pt>
                <c:pt idx="1526">
                  <c:v>-46.941435113099999</c:v>
                </c:pt>
                <c:pt idx="1527">
                  <c:v>-48.073855866700001</c:v>
                </c:pt>
                <c:pt idx="1528">
                  <c:v>-49.314758138900011</c:v>
                </c:pt>
                <c:pt idx="1529">
                  <c:v>-50.509525810800021</c:v>
                </c:pt>
                <c:pt idx="1530">
                  <c:v>-51.531142904900022</c:v>
                </c:pt>
                <c:pt idx="1531">
                  <c:v>-52.340773957299994</c:v>
                </c:pt>
                <c:pt idx="1532">
                  <c:v>-52.883705463899979</c:v>
                </c:pt>
                <c:pt idx="1533">
                  <c:v>-53.318756823200005</c:v>
                </c:pt>
                <c:pt idx="1534">
                  <c:v>-53.6458039519</c:v>
                </c:pt>
                <c:pt idx="1535">
                  <c:v>-53.897516419000006</c:v>
                </c:pt>
                <c:pt idx="1536">
                  <c:v>-53.960315012300022</c:v>
                </c:pt>
                <c:pt idx="1537">
                  <c:v>-53.943400685099995</c:v>
                </c:pt>
                <c:pt idx="1538">
                  <c:v>-53.842902543800001</c:v>
                </c:pt>
                <c:pt idx="1539">
                  <c:v>-53.693142719400022</c:v>
                </c:pt>
                <c:pt idx="1540">
                  <c:v>-53.382165951099999</c:v>
                </c:pt>
                <c:pt idx="1541">
                  <c:v>-53.120804311100002</c:v>
                </c:pt>
                <c:pt idx="1542">
                  <c:v>-52.784037508299996</c:v>
                </c:pt>
                <c:pt idx="1543">
                  <c:v>-52.393510546500025</c:v>
                </c:pt>
                <c:pt idx="1544">
                  <c:v>-52.099549626500021</c:v>
                </c:pt>
                <c:pt idx="1545">
                  <c:v>-51.666324574000001</c:v>
                </c:pt>
                <c:pt idx="1546">
                  <c:v>-51.327249787299976</c:v>
                </c:pt>
                <c:pt idx="1547">
                  <c:v>-50.864902344900024</c:v>
                </c:pt>
                <c:pt idx="1548">
                  <c:v>-50.309799973699995</c:v>
                </c:pt>
                <c:pt idx="1549">
                  <c:v>-49.704764647199994</c:v>
                </c:pt>
                <c:pt idx="1550">
                  <c:v>-48.940269157999978</c:v>
                </c:pt>
                <c:pt idx="1551">
                  <c:v>-48.034520633100001</c:v>
                </c:pt>
                <c:pt idx="1552">
                  <c:v>-46.988414675999998</c:v>
                </c:pt>
                <c:pt idx="1553">
                  <c:v>-45.866772369100012</c:v>
                </c:pt>
                <c:pt idx="1554">
                  <c:v>-44.633771490400001</c:v>
                </c:pt>
                <c:pt idx="1555">
                  <c:v>-43.335801853999996</c:v>
                </c:pt>
                <c:pt idx="1556">
                  <c:v>-42.104369716400001</c:v>
                </c:pt>
                <c:pt idx="1557">
                  <c:v>-41.041523568799995</c:v>
                </c:pt>
                <c:pt idx="1558">
                  <c:v>-40.307474258899994</c:v>
                </c:pt>
                <c:pt idx="1559">
                  <c:v>-40.027837074099999</c:v>
                </c:pt>
                <c:pt idx="1560">
                  <c:v>-40.166812449200002</c:v>
                </c:pt>
                <c:pt idx="1561">
                  <c:v>-40.615046447599994</c:v>
                </c:pt>
                <c:pt idx="1562">
                  <c:v>-41.305013948800024</c:v>
                </c:pt>
                <c:pt idx="1563">
                  <c:v>-42.269992527300012</c:v>
                </c:pt>
                <c:pt idx="1564">
                  <c:v>-43.581462118499999</c:v>
                </c:pt>
                <c:pt idx="1565">
                  <c:v>-45.217296863999998</c:v>
                </c:pt>
                <c:pt idx="1566">
                  <c:v>-46.812184097899994</c:v>
                </c:pt>
                <c:pt idx="1567">
                  <c:v>-47.990503402000002</c:v>
                </c:pt>
                <c:pt idx="1568">
                  <c:v>-48.529091064799999</c:v>
                </c:pt>
                <c:pt idx="1569">
                  <c:v>-48.625737764200011</c:v>
                </c:pt>
                <c:pt idx="1570">
                  <c:v>-48.470804232100001</c:v>
                </c:pt>
                <c:pt idx="1571">
                  <c:v>-48.137299507299979</c:v>
                </c:pt>
                <c:pt idx="1572">
                  <c:v>-47.740054700900011</c:v>
                </c:pt>
                <c:pt idx="1573">
                  <c:v>-47.295489696300002</c:v>
                </c:pt>
                <c:pt idx="1574">
                  <c:v>-46.781494129899997</c:v>
                </c:pt>
                <c:pt idx="1575">
                  <c:v>-46.198637939400022</c:v>
                </c:pt>
                <c:pt idx="1576">
                  <c:v>-45.593975980800025</c:v>
                </c:pt>
                <c:pt idx="1577">
                  <c:v>-44.958776324400013</c:v>
                </c:pt>
                <c:pt idx="1578">
                  <c:v>-44.264747605399997</c:v>
                </c:pt>
                <c:pt idx="1579">
                  <c:v>-43.524008613299998</c:v>
                </c:pt>
                <c:pt idx="1580">
                  <c:v>-42.762368008900026</c:v>
                </c:pt>
                <c:pt idx="1581">
                  <c:v>-41.947475393399998</c:v>
                </c:pt>
                <c:pt idx="1582">
                  <c:v>-41.112644313499999</c:v>
                </c:pt>
                <c:pt idx="1583">
                  <c:v>-40.2558722598</c:v>
                </c:pt>
                <c:pt idx="1584">
                  <c:v>-39.396478800400011</c:v>
                </c:pt>
                <c:pt idx="1585">
                  <c:v>-38.566067646800001</c:v>
                </c:pt>
                <c:pt idx="1586">
                  <c:v>-37.883648303599998</c:v>
                </c:pt>
                <c:pt idx="1587">
                  <c:v>-37.432056372400012</c:v>
                </c:pt>
                <c:pt idx="1588">
                  <c:v>-37.198765601500021</c:v>
                </c:pt>
                <c:pt idx="1589">
                  <c:v>-37.083422745100002</c:v>
                </c:pt>
                <c:pt idx="1590">
                  <c:v>-37.079125503600004</c:v>
                </c:pt>
                <c:pt idx="1591">
                  <c:v>-37.178472044500026</c:v>
                </c:pt>
                <c:pt idx="1592">
                  <c:v>-37.361517348800021</c:v>
                </c:pt>
                <c:pt idx="1593">
                  <c:v>-37.629210740600023</c:v>
                </c:pt>
                <c:pt idx="1594">
                  <c:v>-37.995844432399998</c:v>
                </c:pt>
                <c:pt idx="1595">
                  <c:v>-38.4611890085</c:v>
                </c:pt>
                <c:pt idx="1596">
                  <c:v>-38.887336342000012</c:v>
                </c:pt>
                <c:pt idx="1597">
                  <c:v>-39.149907050799996</c:v>
                </c:pt>
                <c:pt idx="1598">
                  <c:v>-39.306296402799994</c:v>
                </c:pt>
                <c:pt idx="1599">
                  <c:v>-39.598290294500025</c:v>
                </c:pt>
                <c:pt idx="1600">
                  <c:v>-40.323272914800022</c:v>
                </c:pt>
              </c:numCache>
            </c:numRef>
          </c:yVal>
          <c:smooth val="1"/>
        </c:ser>
        <c:axId val="52873088"/>
        <c:axId val="55526528"/>
      </c:scatterChart>
      <c:valAx>
        <c:axId val="52873088"/>
        <c:scaling>
          <c:orientation val="minMax"/>
          <c:max val="1.7000000000000008"/>
          <c:min val="1.45"/>
        </c:scaling>
        <c:axPos val="b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GHz</a:t>
                </a:r>
              </a:p>
            </c:rich>
          </c:tx>
          <c:layout>
            <c:manualLayout>
              <c:xMode val="edge"/>
              <c:yMode val="edge"/>
              <c:x val="0.53752588735053242"/>
              <c:y val="0.89974293059125965"/>
            </c:manualLayout>
          </c:layout>
          <c:spPr>
            <a:noFill/>
            <a:ln w="25400">
              <a:noFill/>
            </a:ln>
          </c:spPr>
        </c:title>
        <c:numFmt formatCode="0.00" sourceLinked="1"/>
        <c:minorTickMark val="out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5526528"/>
        <c:crossesAt val="-200"/>
        <c:crossBetween val="midCat"/>
        <c:majorUnit val="5.0000000000000037E-2"/>
        <c:minorUnit val="1.0000000000000011E-2"/>
      </c:valAx>
      <c:valAx>
        <c:axId val="55526528"/>
        <c:scaling>
          <c:orientation val="minMax"/>
          <c:max val="-20"/>
          <c:min val="-100"/>
        </c:scaling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db</a:t>
                </a:r>
              </a:p>
            </c:rich>
          </c:tx>
          <c:layout>
            <c:manualLayout>
              <c:xMode val="edge"/>
              <c:yMode val="edge"/>
              <c:x val="3.4482792773430394E-2"/>
              <c:y val="0.42416452442159375"/>
            </c:manualLayout>
          </c:layout>
          <c:spPr>
            <a:noFill/>
            <a:ln w="25400">
              <a:noFill/>
            </a:ln>
          </c:spPr>
        </c:title>
        <c:numFmt formatCode="0.00" sourceLinked="1"/>
        <c:minorTickMark val="out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2873088"/>
        <c:crosses val="autoZero"/>
        <c:crossBetween val="midCat"/>
        <c:majorUnit val="10"/>
        <c:minorUnit val="2.5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t"/>
      <c:layout>
        <c:manualLayout>
          <c:xMode val="edge"/>
          <c:yMode val="edge"/>
          <c:x val="9.59205684426713E-2"/>
          <c:y val="0"/>
          <c:w val="0.8999997933837347"/>
          <c:h val="6.4177643152366987E-2"/>
        </c:manualLayout>
      </c:layout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926979596162284"/>
          <c:y val="8.226221079691505E-2"/>
          <c:w val="0.75050784271583681"/>
          <c:h val="0.73778920308483398"/>
        </c:manualLayout>
      </c:layout>
      <c:scatterChart>
        <c:scatterStyle val="smoothMarker"/>
        <c:ser>
          <c:idx val="0"/>
          <c:order val="0"/>
          <c:tx>
            <c:v>521A-B</c:v>
          </c:tx>
          <c:spPr>
            <a:ln w="12700">
              <a:solidFill>
                <a:srgbClr val="0000FF"/>
              </a:solidFill>
              <a:prstDash val="solid"/>
            </a:ln>
          </c:spPr>
          <c:marker>
            <c:symbol val="none"/>
          </c:marker>
          <c:xVal>
            <c:numRef>
              <c:f>'521A-B'!$A$4:$A$1604</c:f>
              <c:numCache>
                <c:formatCode>0.00</c:formatCode>
                <c:ptCount val="1601"/>
                <c:pt idx="0">
                  <c:v>1</c:v>
                </c:pt>
                <c:pt idx="1">
                  <c:v>1.0003124999999999</c:v>
                </c:pt>
                <c:pt idx="2">
                  <c:v>1.0006249999999994</c:v>
                </c:pt>
                <c:pt idx="3">
                  <c:v>1.0009375</c:v>
                </c:pt>
                <c:pt idx="4">
                  <c:v>1.00125</c:v>
                </c:pt>
                <c:pt idx="5">
                  <c:v>1.0015624999999992</c:v>
                </c:pt>
                <c:pt idx="6">
                  <c:v>1.0018749999999994</c:v>
                </c:pt>
                <c:pt idx="7">
                  <c:v>1.0021875000000007</c:v>
                </c:pt>
                <c:pt idx="8">
                  <c:v>1.0024999999999993</c:v>
                </c:pt>
                <c:pt idx="9">
                  <c:v>1.0028125000000001</c:v>
                </c:pt>
                <c:pt idx="10">
                  <c:v>1.0031249999999994</c:v>
                </c:pt>
                <c:pt idx="11">
                  <c:v>1.0034375</c:v>
                </c:pt>
                <c:pt idx="12">
                  <c:v>1.0037499999999993</c:v>
                </c:pt>
                <c:pt idx="13">
                  <c:v>1.0040625000000001</c:v>
                </c:pt>
                <c:pt idx="14">
                  <c:v>1.004375</c:v>
                </c:pt>
                <c:pt idx="15">
                  <c:v>1.0046875000000006</c:v>
                </c:pt>
                <c:pt idx="16">
                  <c:v>1.0049999999999992</c:v>
                </c:pt>
                <c:pt idx="17">
                  <c:v>1.0053125000000001</c:v>
                </c:pt>
                <c:pt idx="18">
                  <c:v>1.0056249999999991</c:v>
                </c:pt>
                <c:pt idx="19">
                  <c:v>1.0059374999999993</c:v>
                </c:pt>
                <c:pt idx="20">
                  <c:v>1.0062500000000001</c:v>
                </c:pt>
                <c:pt idx="21">
                  <c:v>1.0065625</c:v>
                </c:pt>
                <c:pt idx="22">
                  <c:v>1.006875</c:v>
                </c:pt>
                <c:pt idx="23">
                  <c:v>1.0071874999999999</c:v>
                </c:pt>
                <c:pt idx="24">
                  <c:v>1.0074999999999994</c:v>
                </c:pt>
                <c:pt idx="25">
                  <c:v>1.0078125</c:v>
                </c:pt>
                <c:pt idx="26">
                  <c:v>1.0081249999999993</c:v>
                </c:pt>
                <c:pt idx="27">
                  <c:v>1.0084375000000001</c:v>
                </c:pt>
                <c:pt idx="28">
                  <c:v>1.00875</c:v>
                </c:pt>
                <c:pt idx="29">
                  <c:v>1.0090625</c:v>
                </c:pt>
                <c:pt idx="30">
                  <c:v>1.0093749999999992</c:v>
                </c:pt>
                <c:pt idx="31">
                  <c:v>1.0096875000000001</c:v>
                </c:pt>
                <c:pt idx="32">
                  <c:v>1.01</c:v>
                </c:pt>
                <c:pt idx="33">
                  <c:v>1.0103124999999999</c:v>
                </c:pt>
                <c:pt idx="34">
                  <c:v>1.0106249999999994</c:v>
                </c:pt>
                <c:pt idx="35">
                  <c:v>1.0109375</c:v>
                </c:pt>
                <c:pt idx="36">
                  <c:v>1.01125</c:v>
                </c:pt>
                <c:pt idx="37">
                  <c:v>1.0115624999999993</c:v>
                </c:pt>
                <c:pt idx="38">
                  <c:v>1.0118749999999994</c:v>
                </c:pt>
                <c:pt idx="39">
                  <c:v>1.0121875000000007</c:v>
                </c:pt>
                <c:pt idx="40">
                  <c:v>1.0125</c:v>
                </c:pt>
                <c:pt idx="41">
                  <c:v>1.0128124999999999</c:v>
                </c:pt>
                <c:pt idx="42">
                  <c:v>1.0131249999999994</c:v>
                </c:pt>
                <c:pt idx="43">
                  <c:v>1.0134375</c:v>
                </c:pt>
                <c:pt idx="44">
                  <c:v>1.0137499999999993</c:v>
                </c:pt>
                <c:pt idx="45">
                  <c:v>1.0140625000000001</c:v>
                </c:pt>
                <c:pt idx="46">
                  <c:v>1.014375</c:v>
                </c:pt>
                <c:pt idx="47">
                  <c:v>1.0146875000000006</c:v>
                </c:pt>
                <c:pt idx="48">
                  <c:v>1.0149999999999992</c:v>
                </c:pt>
                <c:pt idx="49">
                  <c:v>1.0153125000000001</c:v>
                </c:pt>
                <c:pt idx="50">
                  <c:v>1.0156249999999993</c:v>
                </c:pt>
                <c:pt idx="51">
                  <c:v>1.0159374999999993</c:v>
                </c:pt>
                <c:pt idx="52">
                  <c:v>1.0162500000000001</c:v>
                </c:pt>
                <c:pt idx="53">
                  <c:v>1.0165625</c:v>
                </c:pt>
                <c:pt idx="54">
                  <c:v>1.016875</c:v>
                </c:pt>
                <c:pt idx="55">
                  <c:v>1.0171874999999999</c:v>
                </c:pt>
                <c:pt idx="56">
                  <c:v>1.0174999999999994</c:v>
                </c:pt>
                <c:pt idx="57">
                  <c:v>1.0178125</c:v>
                </c:pt>
                <c:pt idx="58">
                  <c:v>1.0181249999999993</c:v>
                </c:pt>
                <c:pt idx="59">
                  <c:v>1.0184375000000001</c:v>
                </c:pt>
                <c:pt idx="60">
                  <c:v>1.01875</c:v>
                </c:pt>
                <c:pt idx="61">
                  <c:v>1.0190625</c:v>
                </c:pt>
                <c:pt idx="62">
                  <c:v>1.0193749999999993</c:v>
                </c:pt>
                <c:pt idx="63">
                  <c:v>1.0196875000000001</c:v>
                </c:pt>
                <c:pt idx="64">
                  <c:v>1.02</c:v>
                </c:pt>
                <c:pt idx="65">
                  <c:v>1.0203125000000006</c:v>
                </c:pt>
                <c:pt idx="66">
                  <c:v>1.0206249999999992</c:v>
                </c:pt>
                <c:pt idx="67">
                  <c:v>1.0209375000000001</c:v>
                </c:pt>
                <c:pt idx="68">
                  <c:v>1.02125</c:v>
                </c:pt>
                <c:pt idx="69">
                  <c:v>1.0215624999999993</c:v>
                </c:pt>
                <c:pt idx="70">
                  <c:v>1.0218749999999994</c:v>
                </c:pt>
                <c:pt idx="71">
                  <c:v>1.0221875000000007</c:v>
                </c:pt>
                <c:pt idx="72">
                  <c:v>1.0225</c:v>
                </c:pt>
                <c:pt idx="73">
                  <c:v>1.0228124999999999</c:v>
                </c:pt>
                <c:pt idx="74">
                  <c:v>1.0231249999999994</c:v>
                </c:pt>
                <c:pt idx="75">
                  <c:v>1.0234375</c:v>
                </c:pt>
                <c:pt idx="76">
                  <c:v>1.0237499999999993</c:v>
                </c:pt>
                <c:pt idx="77">
                  <c:v>1.0240625000000001</c:v>
                </c:pt>
                <c:pt idx="78">
                  <c:v>1.024375</c:v>
                </c:pt>
                <c:pt idx="79">
                  <c:v>1.0246875000000006</c:v>
                </c:pt>
                <c:pt idx="80">
                  <c:v>1.0249999999999992</c:v>
                </c:pt>
                <c:pt idx="81">
                  <c:v>1.0253125000000001</c:v>
                </c:pt>
                <c:pt idx="82">
                  <c:v>1.0256249999999993</c:v>
                </c:pt>
                <c:pt idx="83">
                  <c:v>1.0259374999999993</c:v>
                </c:pt>
                <c:pt idx="84">
                  <c:v>1.0262500000000001</c:v>
                </c:pt>
                <c:pt idx="85">
                  <c:v>1.0265625</c:v>
                </c:pt>
                <c:pt idx="86">
                  <c:v>1.026875</c:v>
                </c:pt>
                <c:pt idx="87">
                  <c:v>1.0271874999999999</c:v>
                </c:pt>
                <c:pt idx="88">
                  <c:v>1.0274999999999994</c:v>
                </c:pt>
                <c:pt idx="89">
                  <c:v>1.0278125</c:v>
                </c:pt>
                <c:pt idx="90">
                  <c:v>1.028125</c:v>
                </c:pt>
                <c:pt idx="91">
                  <c:v>1.0284374999999999</c:v>
                </c:pt>
                <c:pt idx="92">
                  <c:v>1.0287500000000001</c:v>
                </c:pt>
                <c:pt idx="93">
                  <c:v>1.0290625</c:v>
                </c:pt>
                <c:pt idx="94">
                  <c:v>1.0293749999999993</c:v>
                </c:pt>
                <c:pt idx="95">
                  <c:v>1.0296875000000001</c:v>
                </c:pt>
                <c:pt idx="96">
                  <c:v>1.03</c:v>
                </c:pt>
                <c:pt idx="97">
                  <c:v>1.0303125000000006</c:v>
                </c:pt>
                <c:pt idx="98">
                  <c:v>1.0306249999999992</c:v>
                </c:pt>
                <c:pt idx="99">
                  <c:v>1.0309375000000001</c:v>
                </c:pt>
                <c:pt idx="100">
                  <c:v>1.03125</c:v>
                </c:pt>
                <c:pt idx="101">
                  <c:v>1.0315624999999993</c:v>
                </c:pt>
                <c:pt idx="102">
                  <c:v>1.0318749999999994</c:v>
                </c:pt>
                <c:pt idx="103">
                  <c:v>1.0321875000000007</c:v>
                </c:pt>
                <c:pt idx="104">
                  <c:v>1.0325</c:v>
                </c:pt>
                <c:pt idx="105">
                  <c:v>1.0328124999999999</c:v>
                </c:pt>
                <c:pt idx="106">
                  <c:v>1.0331249999999994</c:v>
                </c:pt>
                <c:pt idx="107">
                  <c:v>1.0334375</c:v>
                </c:pt>
                <c:pt idx="108">
                  <c:v>1.0337499999999993</c:v>
                </c:pt>
                <c:pt idx="109">
                  <c:v>1.0340625000000001</c:v>
                </c:pt>
                <c:pt idx="110">
                  <c:v>1.034375</c:v>
                </c:pt>
                <c:pt idx="111">
                  <c:v>1.0346875000000006</c:v>
                </c:pt>
                <c:pt idx="112">
                  <c:v>1.0349999999999993</c:v>
                </c:pt>
                <c:pt idx="113">
                  <c:v>1.0353125000000001</c:v>
                </c:pt>
                <c:pt idx="114">
                  <c:v>1.0356249999999994</c:v>
                </c:pt>
                <c:pt idx="115">
                  <c:v>1.0359375</c:v>
                </c:pt>
                <c:pt idx="116">
                  <c:v>1.0362499999999999</c:v>
                </c:pt>
                <c:pt idx="117">
                  <c:v>1.0365625000000001</c:v>
                </c:pt>
                <c:pt idx="118">
                  <c:v>1.036875</c:v>
                </c:pt>
                <c:pt idx="119">
                  <c:v>1.0371874999999999</c:v>
                </c:pt>
                <c:pt idx="120">
                  <c:v>1.0374999999999994</c:v>
                </c:pt>
                <c:pt idx="121">
                  <c:v>1.0378125</c:v>
                </c:pt>
                <c:pt idx="122">
                  <c:v>1.038125</c:v>
                </c:pt>
                <c:pt idx="123">
                  <c:v>1.0384374999999999</c:v>
                </c:pt>
                <c:pt idx="124">
                  <c:v>1.0387500000000001</c:v>
                </c:pt>
                <c:pt idx="125">
                  <c:v>1.0390625</c:v>
                </c:pt>
                <c:pt idx="126">
                  <c:v>1.0393749999999993</c:v>
                </c:pt>
                <c:pt idx="127">
                  <c:v>1.0396875000000001</c:v>
                </c:pt>
                <c:pt idx="128">
                  <c:v>1.04</c:v>
                </c:pt>
                <c:pt idx="129">
                  <c:v>1.0403125000000006</c:v>
                </c:pt>
                <c:pt idx="130">
                  <c:v>1.0406249999999992</c:v>
                </c:pt>
                <c:pt idx="131">
                  <c:v>1.0409375000000001</c:v>
                </c:pt>
                <c:pt idx="132">
                  <c:v>1.04125</c:v>
                </c:pt>
                <c:pt idx="133">
                  <c:v>1.0415624999999993</c:v>
                </c:pt>
                <c:pt idx="134">
                  <c:v>1.0418749999999994</c:v>
                </c:pt>
                <c:pt idx="135">
                  <c:v>1.0421875000000007</c:v>
                </c:pt>
                <c:pt idx="136">
                  <c:v>1.0425</c:v>
                </c:pt>
                <c:pt idx="137">
                  <c:v>1.0428124999999999</c:v>
                </c:pt>
                <c:pt idx="138">
                  <c:v>1.0431249999999994</c:v>
                </c:pt>
                <c:pt idx="139">
                  <c:v>1.0434375</c:v>
                </c:pt>
                <c:pt idx="140">
                  <c:v>1.04375</c:v>
                </c:pt>
                <c:pt idx="141">
                  <c:v>1.0440624999999999</c:v>
                </c:pt>
                <c:pt idx="142">
                  <c:v>1.0443750000000001</c:v>
                </c:pt>
                <c:pt idx="143">
                  <c:v>1.0446875000000007</c:v>
                </c:pt>
                <c:pt idx="144">
                  <c:v>1.0449999999999993</c:v>
                </c:pt>
                <c:pt idx="145">
                  <c:v>1.0453125000000001</c:v>
                </c:pt>
                <c:pt idx="146">
                  <c:v>1.0456249999999994</c:v>
                </c:pt>
                <c:pt idx="147">
                  <c:v>1.0459375</c:v>
                </c:pt>
                <c:pt idx="148">
                  <c:v>1.0462499999999999</c:v>
                </c:pt>
                <c:pt idx="149">
                  <c:v>1.0465625000000001</c:v>
                </c:pt>
                <c:pt idx="150">
                  <c:v>1.046875</c:v>
                </c:pt>
                <c:pt idx="151">
                  <c:v>1.0471874999999999</c:v>
                </c:pt>
                <c:pt idx="152">
                  <c:v>1.0474999999999994</c:v>
                </c:pt>
                <c:pt idx="153">
                  <c:v>1.0478125</c:v>
                </c:pt>
                <c:pt idx="154">
                  <c:v>1.048125</c:v>
                </c:pt>
                <c:pt idx="155">
                  <c:v>1.0484374999999999</c:v>
                </c:pt>
                <c:pt idx="156">
                  <c:v>1.0487500000000001</c:v>
                </c:pt>
                <c:pt idx="157">
                  <c:v>1.0490625</c:v>
                </c:pt>
                <c:pt idx="158">
                  <c:v>1.0493749999999993</c:v>
                </c:pt>
                <c:pt idx="159">
                  <c:v>1.0496875000000001</c:v>
                </c:pt>
                <c:pt idx="160">
                  <c:v>1.05</c:v>
                </c:pt>
                <c:pt idx="161">
                  <c:v>1.0503125000000006</c:v>
                </c:pt>
                <c:pt idx="162">
                  <c:v>1.0506249999999993</c:v>
                </c:pt>
                <c:pt idx="163">
                  <c:v>1.0509375000000001</c:v>
                </c:pt>
                <c:pt idx="164">
                  <c:v>1.05125</c:v>
                </c:pt>
                <c:pt idx="165">
                  <c:v>1.0515625</c:v>
                </c:pt>
                <c:pt idx="166">
                  <c:v>1.0518749999999992</c:v>
                </c:pt>
                <c:pt idx="167">
                  <c:v>1.0521875000000007</c:v>
                </c:pt>
                <c:pt idx="168">
                  <c:v>1.0525</c:v>
                </c:pt>
                <c:pt idx="169">
                  <c:v>1.0528124999999999</c:v>
                </c:pt>
                <c:pt idx="170">
                  <c:v>1.0531249999999994</c:v>
                </c:pt>
                <c:pt idx="171">
                  <c:v>1.0534375</c:v>
                </c:pt>
                <c:pt idx="172">
                  <c:v>1.05375</c:v>
                </c:pt>
                <c:pt idx="173">
                  <c:v>1.0540624999999999</c:v>
                </c:pt>
                <c:pt idx="174">
                  <c:v>1.0543750000000001</c:v>
                </c:pt>
                <c:pt idx="175">
                  <c:v>1.0546875000000007</c:v>
                </c:pt>
                <c:pt idx="176">
                  <c:v>1.0549999999999993</c:v>
                </c:pt>
                <c:pt idx="177">
                  <c:v>1.0553125000000001</c:v>
                </c:pt>
                <c:pt idx="178">
                  <c:v>1.0556249999999994</c:v>
                </c:pt>
                <c:pt idx="179">
                  <c:v>1.0559375</c:v>
                </c:pt>
                <c:pt idx="180">
                  <c:v>1.0562499999999999</c:v>
                </c:pt>
                <c:pt idx="181">
                  <c:v>1.0565625000000001</c:v>
                </c:pt>
                <c:pt idx="182">
                  <c:v>1.056875</c:v>
                </c:pt>
                <c:pt idx="183">
                  <c:v>1.0571874999999999</c:v>
                </c:pt>
                <c:pt idx="184">
                  <c:v>1.0574999999999994</c:v>
                </c:pt>
                <c:pt idx="185">
                  <c:v>1.0578125</c:v>
                </c:pt>
                <c:pt idx="186">
                  <c:v>1.058125</c:v>
                </c:pt>
                <c:pt idx="187">
                  <c:v>1.0584374999999999</c:v>
                </c:pt>
                <c:pt idx="188">
                  <c:v>1.0587500000000001</c:v>
                </c:pt>
                <c:pt idx="189">
                  <c:v>1.0590625</c:v>
                </c:pt>
                <c:pt idx="190">
                  <c:v>1.059375</c:v>
                </c:pt>
                <c:pt idx="191">
                  <c:v>1.0596874999999999</c:v>
                </c:pt>
                <c:pt idx="192">
                  <c:v>1.06</c:v>
                </c:pt>
                <c:pt idx="193">
                  <c:v>1.0603125000000007</c:v>
                </c:pt>
                <c:pt idx="194">
                  <c:v>1.0606249999999993</c:v>
                </c:pt>
                <c:pt idx="195">
                  <c:v>1.0609375000000001</c:v>
                </c:pt>
                <c:pt idx="196">
                  <c:v>1.06125</c:v>
                </c:pt>
                <c:pt idx="197">
                  <c:v>1.0615625</c:v>
                </c:pt>
                <c:pt idx="198">
                  <c:v>1.0618749999999992</c:v>
                </c:pt>
                <c:pt idx="199">
                  <c:v>1.0621875000000007</c:v>
                </c:pt>
                <c:pt idx="200">
                  <c:v>1.0625</c:v>
                </c:pt>
                <c:pt idx="201">
                  <c:v>1.0628124999999999</c:v>
                </c:pt>
                <c:pt idx="202">
                  <c:v>1.0631249999999994</c:v>
                </c:pt>
                <c:pt idx="203">
                  <c:v>1.0634375</c:v>
                </c:pt>
                <c:pt idx="204">
                  <c:v>1.06375</c:v>
                </c:pt>
                <c:pt idx="205">
                  <c:v>1.0640624999999999</c:v>
                </c:pt>
                <c:pt idx="206">
                  <c:v>1.0643750000000001</c:v>
                </c:pt>
                <c:pt idx="207">
                  <c:v>1.0646875000000007</c:v>
                </c:pt>
                <c:pt idx="208">
                  <c:v>1.0649999999999993</c:v>
                </c:pt>
                <c:pt idx="209">
                  <c:v>1.0653125000000001</c:v>
                </c:pt>
                <c:pt idx="210">
                  <c:v>1.0656249999999994</c:v>
                </c:pt>
                <c:pt idx="211">
                  <c:v>1.0659375</c:v>
                </c:pt>
                <c:pt idx="212">
                  <c:v>1.0662499999999999</c:v>
                </c:pt>
                <c:pt idx="213">
                  <c:v>1.0665625000000001</c:v>
                </c:pt>
                <c:pt idx="214">
                  <c:v>1.066875</c:v>
                </c:pt>
                <c:pt idx="215">
                  <c:v>1.0671875000000006</c:v>
                </c:pt>
                <c:pt idx="216">
                  <c:v>1.0674999999999992</c:v>
                </c:pt>
                <c:pt idx="217">
                  <c:v>1.0678125000000001</c:v>
                </c:pt>
                <c:pt idx="218">
                  <c:v>1.068125</c:v>
                </c:pt>
                <c:pt idx="219">
                  <c:v>1.0684374999999999</c:v>
                </c:pt>
                <c:pt idx="220">
                  <c:v>1.0687500000000001</c:v>
                </c:pt>
                <c:pt idx="221">
                  <c:v>1.0690625</c:v>
                </c:pt>
                <c:pt idx="222">
                  <c:v>1.069375</c:v>
                </c:pt>
                <c:pt idx="223">
                  <c:v>1.0696874999999999</c:v>
                </c:pt>
                <c:pt idx="224">
                  <c:v>1.07</c:v>
                </c:pt>
                <c:pt idx="225">
                  <c:v>1.0703125000000007</c:v>
                </c:pt>
                <c:pt idx="226">
                  <c:v>1.0706249999999993</c:v>
                </c:pt>
                <c:pt idx="227">
                  <c:v>1.0709375000000001</c:v>
                </c:pt>
                <c:pt idx="228">
                  <c:v>1.07125</c:v>
                </c:pt>
                <c:pt idx="229">
                  <c:v>1.0715625</c:v>
                </c:pt>
                <c:pt idx="230">
                  <c:v>1.0718749999999992</c:v>
                </c:pt>
                <c:pt idx="231">
                  <c:v>1.0721875000000007</c:v>
                </c:pt>
                <c:pt idx="232">
                  <c:v>1.0725</c:v>
                </c:pt>
                <c:pt idx="233">
                  <c:v>1.0728124999999999</c:v>
                </c:pt>
                <c:pt idx="234">
                  <c:v>1.0731249999999994</c:v>
                </c:pt>
                <c:pt idx="235">
                  <c:v>1.0734375</c:v>
                </c:pt>
                <c:pt idx="236">
                  <c:v>1.07375</c:v>
                </c:pt>
                <c:pt idx="237">
                  <c:v>1.0740624999999999</c:v>
                </c:pt>
                <c:pt idx="238">
                  <c:v>1.0743750000000001</c:v>
                </c:pt>
                <c:pt idx="239">
                  <c:v>1.0746875000000007</c:v>
                </c:pt>
                <c:pt idx="240">
                  <c:v>1.075</c:v>
                </c:pt>
                <c:pt idx="241">
                  <c:v>1.0753124999999999</c:v>
                </c:pt>
                <c:pt idx="242">
                  <c:v>1.0756249999999994</c:v>
                </c:pt>
                <c:pt idx="243">
                  <c:v>1.0759375</c:v>
                </c:pt>
                <c:pt idx="244">
                  <c:v>1.0762499999999999</c:v>
                </c:pt>
                <c:pt idx="245">
                  <c:v>1.0765625000000001</c:v>
                </c:pt>
                <c:pt idx="246">
                  <c:v>1.076875</c:v>
                </c:pt>
                <c:pt idx="247">
                  <c:v>1.0771875000000006</c:v>
                </c:pt>
                <c:pt idx="248">
                  <c:v>1.0774999999999992</c:v>
                </c:pt>
                <c:pt idx="249">
                  <c:v>1.0778125000000001</c:v>
                </c:pt>
                <c:pt idx="250">
                  <c:v>1.078125</c:v>
                </c:pt>
                <c:pt idx="251">
                  <c:v>1.0784374999999999</c:v>
                </c:pt>
                <c:pt idx="252">
                  <c:v>1.0787500000000001</c:v>
                </c:pt>
                <c:pt idx="253">
                  <c:v>1.0790625</c:v>
                </c:pt>
                <c:pt idx="254">
                  <c:v>1.079375</c:v>
                </c:pt>
                <c:pt idx="255">
                  <c:v>1.0796874999999999</c:v>
                </c:pt>
                <c:pt idx="256">
                  <c:v>1.08</c:v>
                </c:pt>
                <c:pt idx="257">
                  <c:v>1.0803125000000007</c:v>
                </c:pt>
                <c:pt idx="258">
                  <c:v>1.0806249999999993</c:v>
                </c:pt>
                <c:pt idx="259">
                  <c:v>1.0809375000000001</c:v>
                </c:pt>
                <c:pt idx="260">
                  <c:v>1.08125</c:v>
                </c:pt>
                <c:pt idx="261">
                  <c:v>1.0815625</c:v>
                </c:pt>
                <c:pt idx="262">
                  <c:v>1.0818749999999993</c:v>
                </c:pt>
                <c:pt idx="263">
                  <c:v>1.0821875000000007</c:v>
                </c:pt>
                <c:pt idx="264">
                  <c:v>1.0825</c:v>
                </c:pt>
                <c:pt idx="265">
                  <c:v>1.0828125000000006</c:v>
                </c:pt>
                <c:pt idx="266">
                  <c:v>1.0831249999999992</c:v>
                </c:pt>
                <c:pt idx="267">
                  <c:v>1.0834375000000001</c:v>
                </c:pt>
                <c:pt idx="268">
                  <c:v>1.08375</c:v>
                </c:pt>
                <c:pt idx="269">
                  <c:v>1.0840624999999999</c:v>
                </c:pt>
                <c:pt idx="270">
                  <c:v>1.0843750000000001</c:v>
                </c:pt>
                <c:pt idx="271">
                  <c:v>1.0846875000000007</c:v>
                </c:pt>
                <c:pt idx="272">
                  <c:v>1.085</c:v>
                </c:pt>
                <c:pt idx="273">
                  <c:v>1.0853124999999999</c:v>
                </c:pt>
                <c:pt idx="274">
                  <c:v>1.0856249999999994</c:v>
                </c:pt>
                <c:pt idx="275">
                  <c:v>1.0859375</c:v>
                </c:pt>
                <c:pt idx="276">
                  <c:v>1.0862499999999999</c:v>
                </c:pt>
                <c:pt idx="277">
                  <c:v>1.0865625000000001</c:v>
                </c:pt>
                <c:pt idx="278">
                  <c:v>1.086875</c:v>
                </c:pt>
                <c:pt idx="279">
                  <c:v>1.0871875000000006</c:v>
                </c:pt>
                <c:pt idx="280">
                  <c:v>1.0874999999999992</c:v>
                </c:pt>
                <c:pt idx="281">
                  <c:v>1.0878125000000001</c:v>
                </c:pt>
                <c:pt idx="282">
                  <c:v>1.088125</c:v>
                </c:pt>
                <c:pt idx="283">
                  <c:v>1.0884374999999999</c:v>
                </c:pt>
                <c:pt idx="284">
                  <c:v>1.0887500000000001</c:v>
                </c:pt>
                <c:pt idx="285">
                  <c:v>1.0890625</c:v>
                </c:pt>
                <c:pt idx="286">
                  <c:v>1.089375</c:v>
                </c:pt>
                <c:pt idx="287">
                  <c:v>1.0896874999999999</c:v>
                </c:pt>
                <c:pt idx="288">
                  <c:v>1.0900000000000001</c:v>
                </c:pt>
                <c:pt idx="289">
                  <c:v>1.0903125000000007</c:v>
                </c:pt>
                <c:pt idx="290">
                  <c:v>1.090625</c:v>
                </c:pt>
                <c:pt idx="291">
                  <c:v>1.0909374999999999</c:v>
                </c:pt>
                <c:pt idx="292">
                  <c:v>1.0912500000000001</c:v>
                </c:pt>
                <c:pt idx="293">
                  <c:v>1.0915625</c:v>
                </c:pt>
                <c:pt idx="294">
                  <c:v>1.0918749999999993</c:v>
                </c:pt>
                <c:pt idx="295">
                  <c:v>1.0921875000000008</c:v>
                </c:pt>
                <c:pt idx="296">
                  <c:v>1.0925</c:v>
                </c:pt>
                <c:pt idx="297">
                  <c:v>1.0928125000000006</c:v>
                </c:pt>
                <c:pt idx="298">
                  <c:v>1.0931249999999992</c:v>
                </c:pt>
                <c:pt idx="299">
                  <c:v>1.0934375000000001</c:v>
                </c:pt>
                <c:pt idx="300">
                  <c:v>1.09375</c:v>
                </c:pt>
                <c:pt idx="301">
                  <c:v>1.0940624999999999</c:v>
                </c:pt>
                <c:pt idx="302">
                  <c:v>1.0943750000000001</c:v>
                </c:pt>
                <c:pt idx="303">
                  <c:v>1.0946875000000007</c:v>
                </c:pt>
                <c:pt idx="304">
                  <c:v>1.095</c:v>
                </c:pt>
                <c:pt idx="305">
                  <c:v>1.0953124999999999</c:v>
                </c:pt>
                <c:pt idx="306">
                  <c:v>1.0956249999999994</c:v>
                </c:pt>
                <c:pt idx="307">
                  <c:v>1.0959375</c:v>
                </c:pt>
                <c:pt idx="308">
                  <c:v>1.0962499999999999</c:v>
                </c:pt>
                <c:pt idx="309">
                  <c:v>1.0965625000000001</c:v>
                </c:pt>
                <c:pt idx="310">
                  <c:v>1.096875</c:v>
                </c:pt>
                <c:pt idx="311">
                  <c:v>1.0971875000000006</c:v>
                </c:pt>
                <c:pt idx="312">
                  <c:v>1.0974999999999993</c:v>
                </c:pt>
                <c:pt idx="313">
                  <c:v>1.0978125000000001</c:v>
                </c:pt>
                <c:pt idx="314">
                  <c:v>1.098125</c:v>
                </c:pt>
                <c:pt idx="315">
                  <c:v>1.0984375000000006</c:v>
                </c:pt>
                <c:pt idx="316">
                  <c:v>1.0987499999999999</c:v>
                </c:pt>
                <c:pt idx="317">
                  <c:v>1.0990625000000001</c:v>
                </c:pt>
                <c:pt idx="318">
                  <c:v>1.099375</c:v>
                </c:pt>
                <c:pt idx="319">
                  <c:v>1.0996874999999999</c:v>
                </c:pt>
                <c:pt idx="320">
                  <c:v>1.1000000000000001</c:v>
                </c:pt>
                <c:pt idx="321">
                  <c:v>1.1003125000000007</c:v>
                </c:pt>
                <c:pt idx="322">
                  <c:v>1.100625</c:v>
                </c:pt>
                <c:pt idx="323">
                  <c:v>1.1009374999999999</c:v>
                </c:pt>
                <c:pt idx="324">
                  <c:v>1.1012500000000001</c:v>
                </c:pt>
                <c:pt idx="325">
                  <c:v>1.1015625</c:v>
                </c:pt>
                <c:pt idx="326">
                  <c:v>1.1018749999999993</c:v>
                </c:pt>
                <c:pt idx="327">
                  <c:v>1.1021875000000008</c:v>
                </c:pt>
                <c:pt idx="328">
                  <c:v>1.1025</c:v>
                </c:pt>
                <c:pt idx="329">
                  <c:v>1.1028125000000006</c:v>
                </c:pt>
                <c:pt idx="330">
                  <c:v>1.1031249999999992</c:v>
                </c:pt>
                <c:pt idx="331">
                  <c:v>1.1034375000000001</c:v>
                </c:pt>
                <c:pt idx="332">
                  <c:v>1.10375</c:v>
                </c:pt>
                <c:pt idx="333">
                  <c:v>1.1040624999999999</c:v>
                </c:pt>
                <c:pt idx="334">
                  <c:v>1.1043750000000001</c:v>
                </c:pt>
                <c:pt idx="335">
                  <c:v>1.1046875000000007</c:v>
                </c:pt>
                <c:pt idx="336">
                  <c:v>1.105</c:v>
                </c:pt>
                <c:pt idx="337">
                  <c:v>1.1053124999999999</c:v>
                </c:pt>
                <c:pt idx="338">
                  <c:v>1.1056249999999994</c:v>
                </c:pt>
                <c:pt idx="339">
                  <c:v>1.1059375</c:v>
                </c:pt>
                <c:pt idx="340">
                  <c:v>1.1062500000000006</c:v>
                </c:pt>
                <c:pt idx="341">
                  <c:v>1.1065624999999999</c:v>
                </c:pt>
                <c:pt idx="342">
                  <c:v>1.1068750000000001</c:v>
                </c:pt>
                <c:pt idx="343">
                  <c:v>1.1071875000000007</c:v>
                </c:pt>
                <c:pt idx="344">
                  <c:v>1.1074999999999993</c:v>
                </c:pt>
                <c:pt idx="345">
                  <c:v>1.1078125000000001</c:v>
                </c:pt>
                <c:pt idx="346">
                  <c:v>1.108125</c:v>
                </c:pt>
                <c:pt idx="347">
                  <c:v>1.1084375000000006</c:v>
                </c:pt>
                <c:pt idx="348">
                  <c:v>1.1087499999999999</c:v>
                </c:pt>
                <c:pt idx="349">
                  <c:v>1.1090625000000001</c:v>
                </c:pt>
                <c:pt idx="350">
                  <c:v>1.109375</c:v>
                </c:pt>
                <c:pt idx="351">
                  <c:v>1.1096874999999999</c:v>
                </c:pt>
                <c:pt idx="352">
                  <c:v>1.1100000000000001</c:v>
                </c:pt>
                <c:pt idx="353">
                  <c:v>1.1103125000000007</c:v>
                </c:pt>
                <c:pt idx="354">
                  <c:v>1.110625</c:v>
                </c:pt>
                <c:pt idx="355">
                  <c:v>1.1109374999999999</c:v>
                </c:pt>
                <c:pt idx="356">
                  <c:v>1.1112500000000001</c:v>
                </c:pt>
                <c:pt idx="357">
                  <c:v>1.1115625</c:v>
                </c:pt>
                <c:pt idx="358">
                  <c:v>1.1118749999999993</c:v>
                </c:pt>
                <c:pt idx="359">
                  <c:v>1.112187500000001</c:v>
                </c:pt>
                <c:pt idx="360">
                  <c:v>1.1125</c:v>
                </c:pt>
                <c:pt idx="361">
                  <c:v>1.1128125000000006</c:v>
                </c:pt>
                <c:pt idx="362">
                  <c:v>1.1131249999999993</c:v>
                </c:pt>
                <c:pt idx="363">
                  <c:v>1.1134375000000001</c:v>
                </c:pt>
                <c:pt idx="364">
                  <c:v>1.11375</c:v>
                </c:pt>
                <c:pt idx="365">
                  <c:v>1.1140625000000006</c:v>
                </c:pt>
                <c:pt idx="366">
                  <c:v>1.1143749999999999</c:v>
                </c:pt>
                <c:pt idx="367">
                  <c:v>1.1146875000000007</c:v>
                </c:pt>
                <c:pt idx="368">
                  <c:v>1.115</c:v>
                </c:pt>
                <c:pt idx="369">
                  <c:v>1.1153124999999999</c:v>
                </c:pt>
                <c:pt idx="370">
                  <c:v>1.1156249999999994</c:v>
                </c:pt>
                <c:pt idx="371">
                  <c:v>1.1159375</c:v>
                </c:pt>
                <c:pt idx="372">
                  <c:v>1.1162500000000006</c:v>
                </c:pt>
                <c:pt idx="373">
                  <c:v>1.1165624999999999</c:v>
                </c:pt>
                <c:pt idx="374">
                  <c:v>1.1168750000000001</c:v>
                </c:pt>
                <c:pt idx="375">
                  <c:v>1.1171875000000007</c:v>
                </c:pt>
                <c:pt idx="376">
                  <c:v>1.1174999999999993</c:v>
                </c:pt>
                <c:pt idx="377">
                  <c:v>1.1178125000000001</c:v>
                </c:pt>
                <c:pt idx="378">
                  <c:v>1.118125</c:v>
                </c:pt>
                <c:pt idx="379">
                  <c:v>1.1184375000000006</c:v>
                </c:pt>
                <c:pt idx="380">
                  <c:v>1.1187499999999999</c:v>
                </c:pt>
                <c:pt idx="381">
                  <c:v>1.1190625000000001</c:v>
                </c:pt>
                <c:pt idx="382">
                  <c:v>1.119375</c:v>
                </c:pt>
                <c:pt idx="383">
                  <c:v>1.1196874999999999</c:v>
                </c:pt>
                <c:pt idx="384">
                  <c:v>1.1200000000000001</c:v>
                </c:pt>
                <c:pt idx="385">
                  <c:v>1.1203125000000007</c:v>
                </c:pt>
                <c:pt idx="386">
                  <c:v>1.120625</c:v>
                </c:pt>
                <c:pt idx="387">
                  <c:v>1.1209374999999999</c:v>
                </c:pt>
                <c:pt idx="388">
                  <c:v>1.1212500000000001</c:v>
                </c:pt>
                <c:pt idx="389">
                  <c:v>1.1215625</c:v>
                </c:pt>
                <c:pt idx="390">
                  <c:v>1.121875</c:v>
                </c:pt>
                <c:pt idx="391">
                  <c:v>1.1221875000000006</c:v>
                </c:pt>
                <c:pt idx="392">
                  <c:v>1.1225000000000001</c:v>
                </c:pt>
                <c:pt idx="393">
                  <c:v>1.1228125000000007</c:v>
                </c:pt>
                <c:pt idx="394">
                  <c:v>1.1231249999999993</c:v>
                </c:pt>
                <c:pt idx="395">
                  <c:v>1.1234375000000001</c:v>
                </c:pt>
                <c:pt idx="396">
                  <c:v>1.12375</c:v>
                </c:pt>
                <c:pt idx="397">
                  <c:v>1.1240625000000006</c:v>
                </c:pt>
                <c:pt idx="398">
                  <c:v>1.1243749999999999</c:v>
                </c:pt>
                <c:pt idx="399">
                  <c:v>1.1246875000000007</c:v>
                </c:pt>
                <c:pt idx="400">
                  <c:v>1.125</c:v>
                </c:pt>
                <c:pt idx="401">
                  <c:v>1.1253124999999999</c:v>
                </c:pt>
                <c:pt idx="402">
                  <c:v>1.1256249999999994</c:v>
                </c:pt>
                <c:pt idx="403">
                  <c:v>1.1259375</c:v>
                </c:pt>
                <c:pt idx="404">
                  <c:v>1.1262500000000006</c:v>
                </c:pt>
                <c:pt idx="405">
                  <c:v>1.1265624999999999</c:v>
                </c:pt>
                <c:pt idx="406">
                  <c:v>1.1268750000000001</c:v>
                </c:pt>
                <c:pt idx="407">
                  <c:v>1.1271875000000007</c:v>
                </c:pt>
                <c:pt idx="408">
                  <c:v>1.1274999999999993</c:v>
                </c:pt>
                <c:pt idx="409">
                  <c:v>1.1278125000000001</c:v>
                </c:pt>
                <c:pt idx="410">
                  <c:v>1.128125</c:v>
                </c:pt>
                <c:pt idx="411">
                  <c:v>1.1284375000000006</c:v>
                </c:pt>
                <c:pt idx="412">
                  <c:v>1.1287499999999999</c:v>
                </c:pt>
                <c:pt idx="413">
                  <c:v>1.1290625000000001</c:v>
                </c:pt>
                <c:pt idx="414">
                  <c:v>1.129375</c:v>
                </c:pt>
                <c:pt idx="415">
                  <c:v>1.1296875000000006</c:v>
                </c:pt>
                <c:pt idx="416">
                  <c:v>1.1299999999999992</c:v>
                </c:pt>
                <c:pt idx="417">
                  <c:v>1.1303125000000007</c:v>
                </c:pt>
                <c:pt idx="418">
                  <c:v>1.130625</c:v>
                </c:pt>
                <c:pt idx="419">
                  <c:v>1.1309374999999999</c:v>
                </c:pt>
                <c:pt idx="420">
                  <c:v>1.1312500000000001</c:v>
                </c:pt>
                <c:pt idx="421">
                  <c:v>1.1315625</c:v>
                </c:pt>
                <c:pt idx="422">
                  <c:v>1.131875</c:v>
                </c:pt>
                <c:pt idx="423">
                  <c:v>1.1321875000000006</c:v>
                </c:pt>
                <c:pt idx="424">
                  <c:v>1.1325000000000001</c:v>
                </c:pt>
                <c:pt idx="425">
                  <c:v>1.1328125000000007</c:v>
                </c:pt>
                <c:pt idx="426">
                  <c:v>1.1331249999999993</c:v>
                </c:pt>
                <c:pt idx="427">
                  <c:v>1.1334375000000001</c:v>
                </c:pt>
                <c:pt idx="428">
                  <c:v>1.13375</c:v>
                </c:pt>
                <c:pt idx="429">
                  <c:v>1.1340625000000006</c:v>
                </c:pt>
                <c:pt idx="430">
                  <c:v>1.1343749999999999</c:v>
                </c:pt>
                <c:pt idx="431">
                  <c:v>1.1346875000000007</c:v>
                </c:pt>
                <c:pt idx="432">
                  <c:v>1.135</c:v>
                </c:pt>
                <c:pt idx="433">
                  <c:v>1.1353124999999999</c:v>
                </c:pt>
                <c:pt idx="434">
                  <c:v>1.1356249999999994</c:v>
                </c:pt>
                <c:pt idx="435">
                  <c:v>1.1359375</c:v>
                </c:pt>
                <c:pt idx="436">
                  <c:v>1.1362500000000006</c:v>
                </c:pt>
                <c:pt idx="437">
                  <c:v>1.1365624999999999</c:v>
                </c:pt>
                <c:pt idx="438">
                  <c:v>1.1368750000000001</c:v>
                </c:pt>
                <c:pt idx="439">
                  <c:v>1.1371875000000007</c:v>
                </c:pt>
                <c:pt idx="440">
                  <c:v>1.1375</c:v>
                </c:pt>
                <c:pt idx="441">
                  <c:v>1.1378124999999999</c:v>
                </c:pt>
                <c:pt idx="442">
                  <c:v>1.1381250000000001</c:v>
                </c:pt>
                <c:pt idx="443">
                  <c:v>1.1384375000000007</c:v>
                </c:pt>
                <c:pt idx="444">
                  <c:v>1.1387499999999999</c:v>
                </c:pt>
                <c:pt idx="445">
                  <c:v>1.1390625000000001</c:v>
                </c:pt>
                <c:pt idx="446">
                  <c:v>1.139375</c:v>
                </c:pt>
                <c:pt idx="447">
                  <c:v>1.1396875000000006</c:v>
                </c:pt>
                <c:pt idx="448">
                  <c:v>1.1399999999999992</c:v>
                </c:pt>
                <c:pt idx="449">
                  <c:v>1.1403125000000007</c:v>
                </c:pt>
                <c:pt idx="450">
                  <c:v>1.140625</c:v>
                </c:pt>
                <c:pt idx="451">
                  <c:v>1.1409374999999999</c:v>
                </c:pt>
                <c:pt idx="452">
                  <c:v>1.1412500000000001</c:v>
                </c:pt>
                <c:pt idx="453">
                  <c:v>1.1415625</c:v>
                </c:pt>
                <c:pt idx="454">
                  <c:v>1.141875</c:v>
                </c:pt>
                <c:pt idx="455">
                  <c:v>1.1421875000000008</c:v>
                </c:pt>
                <c:pt idx="456">
                  <c:v>1.1425000000000001</c:v>
                </c:pt>
                <c:pt idx="457">
                  <c:v>1.1428125000000007</c:v>
                </c:pt>
                <c:pt idx="458">
                  <c:v>1.1431249999999993</c:v>
                </c:pt>
                <c:pt idx="459">
                  <c:v>1.1434375000000001</c:v>
                </c:pt>
                <c:pt idx="460">
                  <c:v>1.14375</c:v>
                </c:pt>
                <c:pt idx="461">
                  <c:v>1.1440625000000006</c:v>
                </c:pt>
                <c:pt idx="462">
                  <c:v>1.1443749999999999</c:v>
                </c:pt>
                <c:pt idx="463">
                  <c:v>1.1446875000000007</c:v>
                </c:pt>
                <c:pt idx="464">
                  <c:v>1.145</c:v>
                </c:pt>
                <c:pt idx="465">
                  <c:v>1.1453125000000006</c:v>
                </c:pt>
                <c:pt idx="466">
                  <c:v>1.1456249999999992</c:v>
                </c:pt>
                <c:pt idx="467">
                  <c:v>1.1459375000000001</c:v>
                </c:pt>
                <c:pt idx="468">
                  <c:v>1.1462500000000007</c:v>
                </c:pt>
                <c:pt idx="469">
                  <c:v>1.1465624999999999</c:v>
                </c:pt>
                <c:pt idx="470">
                  <c:v>1.1468750000000001</c:v>
                </c:pt>
                <c:pt idx="471">
                  <c:v>1.1471875000000007</c:v>
                </c:pt>
                <c:pt idx="472">
                  <c:v>1.1475</c:v>
                </c:pt>
                <c:pt idx="473">
                  <c:v>1.1478124999999999</c:v>
                </c:pt>
                <c:pt idx="474">
                  <c:v>1.1481250000000001</c:v>
                </c:pt>
                <c:pt idx="475">
                  <c:v>1.1484375000000007</c:v>
                </c:pt>
                <c:pt idx="476">
                  <c:v>1.1487499999999999</c:v>
                </c:pt>
                <c:pt idx="477">
                  <c:v>1.1490625000000001</c:v>
                </c:pt>
                <c:pt idx="478">
                  <c:v>1.149375</c:v>
                </c:pt>
                <c:pt idx="479">
                  <c:v>1.1496875000000006</c:v>
                </c:pt>
                <c:pt idx="480">
                  <c:v>1.1499999999999992</c:v>
                </c:pt>
                <c:pt idx="481">
                  <c:v>1.1503125000000007</c:v>
                </c:pt>
                <c:pt idx="482">
                  <c:v>1.150625</c:v>
                </c:pt>
                <c:pt idx="483">
                  <c:v>1.1509374999999999</c:v>
                </c:pt>
                <c:pt idx="484">
                  <c:v>1.1512500000000001</c:v>
                </c:pt>
                <c:pt idx="485">
                  <c:v>1.1515625</c:v>
                </c:pt>
                <c:pt idx="486">
                  <c:v>1.151875</c:v>
                </c:pt>
                <c:pt idx="487">
                  <c:v>1.1521875000000008</c:v>
                </c:pt>
                <c:pt idx="488">
                  <c:v>1.1525000000000001</c:v>
                </c:pt>
                <c:pt idx="489">
                  <c:v>1.1528125000000007</c:v>
                </c:pt>
                <c:pt idx="490">
                  <c:v>1.153125</c:v>
                </c:pt>
                <c:pt idx="491">
                  <c:v>1.1534374999999999</c:v>
                </c:pt>
                <c:pt idx="492">
                  <c:v>1.1537500000000001</c:v>
                </c:pt>
                <c:pt idx="493">
                  <c:v>1.1540625000000007</c:v>
                </c:pt>
                <c:pt idx="494">
                  <c:v>1.1543749999999999</c:v>
                </c:pt>
                <c:pt idx="495">
                  <c:v>1.1546875000000008</c:v>
                </c:pt>
                <c:pt idx="496">
                  <c:v>1.155</c:v>
                </c:pt>
                <c:pt idx="497">
                  <c:v>1.1553125000000006</c:v>
                </c:pt>
                <c:pt idx="498">
                  <c:v>1.1556249999999992</c:v>
                </c:pt>
                <c:pt idx="499">
                  <c:v>1.1559375000000001</c:v>
                </c:pt>
                <c:pt idx="500">
                  <c:v>1.1562500000000007</c:v>
                </c:pt>
                <c:pt idx="501">
                  <c:v>1.1565624999999999</c:v>
                </c:pt>
                <c:pt idx="502">
                  <c:v>1.1568750000000001</c:v>
                </c:pt>
                <c:pt idx="503">
                  <c:v>1.1571875000000007</c:v>
                </c:pt>
                <c:pt idx="504">
                  <c:v>1.1575</c:v>
                </c:pt>
                <c:pt idx="505">
                  <c:v>1.1578124999999999</c:v>
                </c:pt>
                <c:pt idx="506">
                  <c:v>1.1581250000000001</c:v>
                </c:pt>
                <c:pt idx="507">
                  <c:v>1.1584375000000007</c:v>
                </c:pt>
                <c:pt idx="508">
                  <c:v>1.1587499999999999</c:v>
                </c:pt>
                <c:pt idx="509">
                  <c:v>1.1590625000000001</c:v>
                </c:pt>
                <c:pt idx="510">
                  <c:v>1.159375</c:v>
                </c:pt>
                <c:pt idx="511">
                  <c:v>1.1596875000000006</c:v>
                </c:pt>
                <c:pt idx="512">
                  <c:v>1.1599999999999993</c:v>
                </c:pt>
                <c:pt idx="513">
                  <c:v>1.1603125000000007</c:v>
                </c:pt>
                <c:pt idx="514">
                  <c:v>1.160625</c:v>
                </c:pt>
                <c:pt idx="515">
                  <c:v>1.1609375000000006</c:v>
                </c:pt>
                <c:pt idx="516">
                  <c:v>1.1612499999999999</c:v>
                </c:pt>
                <c:pt idx="517">
                  <c:v>1.1615625000000001</c:v>
                </c:pt>
                <c:pt idx="518">
                  <c:v>1.161875</c:v>
                </c:pt>
                <c:pt idx="519">
                  <c:v>1.162187500000001</c:v>
                </c:pt>
                <c:pt idx="520">
                  <c:v>1.1625000000000001</c:v>
                </c:pt>
                <c:pt idx="521">
                  <c:v>1.1628125000000007</c:v>
                </c:pt>
                <c:pt idx="522">
                  <c:v>1.163125</c:v>
                </c:pt>
                <c:pt idx="523">
                  <c:v>1.1634374999999999</c:v>
                </c:pt>
                <c:pt idx="524">
                  <c:v>1.1637500000000001</c:v>
                </c:pt>
                <c:pt idx="525">
                  <c:v>1.1640625000000007</c:v>
                </c:pt>
                <c:pt idx="526">
                  <c:v>1.1643749999999999</c:v>
                </c:pt>
                <c:pt idx="527">
                  <c:v>1.1646875000000008</c:v>
                </c:pt>
                <c:pt idx="528">
                  <c:v>1.165</c:v>
                </c:pt>
                <c:pt idx="529">
                  <c:v>1.1653125000000006</c:v>
                </c:pt>
                <c:pt idx="530">
                  <c:v>1.1656249999999992</c:v>
                </c:pt>
                <c:pt idx="531">
                  <c:v>1.1659375000000001</c:v>
                </c:pt>
                <c:pt idx="532">
                  <c:v>1.1662500000000007</c:v>
                </c:pt>
                <c:pt idx="533">
                  <c:v>1.1665624999999999</c:v>
                </c:pt>
                <c:pt idx="534">
                  <c:v>1.1668750000000001</c:v>
                </c:pt>
                <c:pt idx="535">
                  <c:v>1.1671875000000007</c:v>
                </c:pt>
                <c:pt idx="536">
                  <c:v>1.1675</c:v>
                </c:pt>
                <c:pt idx="537">
                  <c:v>1.1678124999999999</c:v>
                </c:pt>
                <c:pt idx="538">
                  <c:v>1.1681250000000001</c:v>
                </c:pt>
                <c:pt idx="539">
                  <c:v>1.1684375000000007</c:v>
                </c:pt>
                <c:pt idx="540">
                  <c:v>1.1687500000000006</c:v>
                </c:pt>
                <c:pt idx="541">
                  <c:v>1.1690624999999999</c:v>
                </c:pt>
                <c:pt idx="542">
                  <c:v>1.1693750000000001</c:v>
                </c:pt>
                <c:pt idx="543">
                  <c:v>1.1696875000000007</c:v>
                </c:pt>
                <c:pt idx="544">
                  <c:v>1.1700000000000006</c:v>
                </c:pt>
                <c:pt idx="545">
                  <c:v>1.1703125000000008</c:v>
                </c:pt>
                <c:pt idx="546">
                  <c:v>1.170625</c:v>
                </c:pt>
                <c:pt idx="547">
                  <c:v>1.1709375000000006</c:v>
                </c:pt>
                <c:pt idx="548">
                  <c:v>1.1712499999999999</c:v>
                </c:pt>
                <c:pt idx="549">
                  <c:v>1.1715625000000001</c:v>
                </c:pt>
                <c:pt idx="550">
                  <c:v>1.171875</c:v>
                </c:pt>
                <c:pt idx="551">
                  <c:v>1.172187500000001</c:v>
                </c:pt>
                <c:pt idx="552">
                  <c:v>1.1725000000000001</c:v>
                </c:pt>
                <c:pt idx="553">
                  <c:v>1.1728125000000007</c:v>
                </c:pt>
                <c:pt idx="554">
                  <c:v>1.173125</c:v>
                </c:pt>
                <c:pt idx="555">
                  <c:v>1.1734374999999999</c:v>
                </c:pt>
                <c:pt idx="556">
                  <c:v>1.1737500000000001</c:v>
                </c:pt>
                <c:pt idx="557">
                  <c:v>1.1740625000000007</c:v>
                </c:pt>
                <c:pt idx="558">
                  <c:v>1.1743749999999999</c:v>
                </c:pt>
                <c:pt idx="559">
                  <c:v>1.174687500000001</c:v>
                </c:pt>
                <c:pt idx="560">
                  <c:v>1.175</c:v>
                </c:pt>
                <c:pt idx="561">
                  <c:v>1.1753125000000006</c:v>
                </c:pt>
                <c:pt idx="562">
                  <c:v>1.1756249999999993</c:v>
                </c:pt>
                <c:pt idx="563">
                  <c:v>1.1759375000000001</c:v>
                </c:pt>
                <c:pt idx="564">
                  <c:v>1.1762500000000007</c:v>
                </c:pt>
                <c:pt idx="565">
                  <c:v>1.1765625000000006</c:v>
                </c:pt>
                <c:pt idx="566">
                  <c:v>1.1768749999999999</c:v>
                </c:pt>
                <c:pt idx="567">
                  <c:v>1.1771875000000007</c:v>
                </c:pt>
                <c:pt idx="568">
                  <c:v>1.1775</c:v>
                </c:pt>
                <c:pt idx="569">
                  <c:v>1.1778124999999999</c:v>
                </c:pt>
                <c:pt idx="570">
                  <c:v>1.1781250000000001</c:v>
                </c:pt>
                <c:pt idx="571">
                  <c:v>1.1784375000000007</c:v>
                </c:pt>
                <c:pt idx="572">
                  <c:v>1.1787500000000006</c:v>
                </c:pt>
                <c:pt idx="573">
                  <c:v>1.1790624999999999</c:v>
                </c:pt>
                <c:pt idx="574">
                  <c:v>1.1793750000000001</c:v>
                </c:pt>
                <c:pt idx="575">
                  <c:v>1.1796875000000007</c:v>
                </c:pt>
                <c:pt idx="576">
                  <c:v>1.1800000000000006</c:v>
                </c:pt>
                <c:pt idx="577">
                  <c:v>1.1803125000000008</c:v>
                </c:pt>
                <c:pt idx="578">
                  <c:v>1.180625</c:v>
                </c:pt>
                <c:pt idx="579">
                  <c:v>1.1809375000000006</c:v>
                </c:pt>
                <c:pt idx="580">
                  <c:v>1.1812499999999999</c:v>
                </c:pt>
                <c:pt idx="581">
                  <c:v>1.1815625000000001</c:v>
                </c:pt>
                <c:pt idx="582">
                  <c:v>1.181875</c:v>
                </c:pt>
                <c:pt idx="583">
                  <c:v>1.1821875000000011</c:v>
                </c:pt>
                <c:pt idx="584">
                  <c:v>1.1825000000000001</c:v>
                </c:pt>
                <c:pt idx="585">
                  <c:v>1.1828125000000007</c:v>
                </c:pt>
                <c:pt idx="586">
                  <c:v>1.183125</c:v>
                </c:pt>
                <c:pt idx="587">
                  <c:v>1.1834374999999999</c:v>
                </c:pt>
                <c:pt idx="588">
                  <c:v>1.1837500000000001</c:v>
                </c:pt>
                <c:pt idx="589">
                  <c:v>1.1840625000000007</c:v>
                </c:pt>
                <c:pt idx="590">
                  <c:v>1.1843750000000006</c:v>
                </c:pt>
                <c:pt idx="591">
                  <c:v>1.1846875000000006</c:v>
                </c:pt>
                <c:pt idx="592">
                  <c:v>1.1850000000000001</c:v>
                </c:pt>
                <c:pt idx="593">
                  <c:v>1.1853125000000007</c:v>
                </c:pt>
                <c:pt idx="594">
                  <c:v>1.1856249999999993</c:v>
                </c:pt>
                <c:pt idx="595">
                  <c:v>1.1859375000000001</c:v>
                </c:pt>
                <c:pt idx="596">
                  <c:v>1.1862500000000007</c:v>
                </c:pt>
                <c:pt idx="597">
                  <c:v>1.1865625000000006</c:v>
                </c:pt>
                <c:pt idx="598">
                  <c:v>1.1868749999999999</c:v>
                </c:pt>
                <c:pt idx="599">
                  <c:v>1.1871875000000007</c:v>
                </c:pt>
                <c:pt idx="600">
                  <c:v>1.1875</c:v>
                </c:pt>
                <c:pt idx="601">
                  <c:v>1.1878124999999999</c:v>
                </c:pt>
                <c:pt idx="602">
                  <c:v>1.1881250000000001</c:v>
                </c:pt>
                <c:pt idx="603">
                  <c:v>1.1884375000000007</c:v>
                </c:pt>
                <c:pt idx="604">
                  <c:v>1.1887500000000006</c:v>
                </c:pt>
                <c:pt idx="605">
                  <c:v>1.1890624999999999</c:v>
                </c:pt>
                <c:pt idx="606">
                  <c:v>1.1893750000000001</c:v>
                </c:pt>
                <c:pt idx="607">
                  <c:v>1.1896875000000007</c:v>
                </c:pt>
                <c:pt idx="608">
                  <c:v>1.1900000000000006</c:v>
                </c:pt>
                <c:pt idx="609">
                  <c:v>1.190312500000001</c:v>
                </c:pt>
                <c:pt idx="610">
                  <c:v>1.190625</c:v>
                </c:pt>
                <c:pt idx="611">
                  <c:v>1.1909375000000006</c:v>
                </c:pt>
                <c:pt idx="612">
                  <c:v>1.1912499999999999</c:v>
                </c:pt>
                <c:pt idx="613">
                  <c:v>1.1915625000000001</c:v>
                </c:pt>
                <c:pt idx="614">
                  <c:v>1.191875</c:v>
                </c:pt>
                <c:pt idx="615">
                  <c:v>1.1921875000000013</c:v>
                </c:pt>
                <c:pt idx="616">
                  <c:v>1.1924999999999999</c:v>
                </c:pt>
                <c:pt idx="617">
                  <c:v>1.1928125000000007</c:v>
                </c:pt>
                <c:pt idx="618">
                  <c:v>1.193125</c:v>
                </c:pt>
                <c:pt idx="619">
                  <c:v>1.1934374999999999</c:v>
                </c:pt>
                <c:pt idx="620">
                  <c:v>1.1937500000000001</c:v>
                </c:pt>
                <c:pt idx="621">
                  <c:v>1.1940625000000007</c:v>
                </c:pt>
                <c:pt idx="622">
                  <c:v>1.1943750000000006</c:v>
                </c:pt>
                <c:pt idx="623">
                  <c:v>1.1946875000000006</c:v>
                </c:pt>
                <c:pt idx="624">
                  <c:v>1.1950000000000001</c:v>
                </c:pt>
                <c:pt idx="625">
                  <c:v>1.1953125000000007</c:v>
                </c:pt>
                <c:pt idx="626">
                  <c:v>1.1956249999999993</c:v>
                </c:pt>
                <c:pt idx="627">
                  <c:v>1.1959375000000001</c:v>
                </c:pt>
                <c:pt idx="628">
                  <c:v>1.1962500000000007</c:v>
                </c:pt>
                <c:pt idx="629">
                  <c:v>1.1965625000000006</c:v>
                </c:pt>
                <c:pt idx="630">
                  <c:v>1.1968749999999999</c:v>
                </c:pt>
                <c:pt idx="631">
                  <c:v>1.1971875000000007</c:v>
                </c:pt>
                <c:pt idx="632">
                  <c:v>1.1975</c:v>
                </c:pt>
                <c:pt idx="633">
                  <c:v>1.1978124999999999</c:v>
                </c:pt>
                <c:pt idx="634">
                  <c:v>1.1981250000000001</c:v>
                </c:pt>
                <c:pt idx="635">
                  <c:v>1.1984375000000007</c:v>
                </c:pt>
                <c:pt idx="636">
                  <c:v>1.1987500000000006</c:v>
                </c:pt>
                <c:pt idx="637">
                  <c:v>1.1990624999999999</c:v>
                </c:pt>
                <c:pt idx="638">
                  <c:v>1.1993750000000001</c:v>
                </c:pt>
                <c:pt idx="639">
                  <c:v>1.1996875000000007</c:v>
                </c:pt>
                <c:pt idx="640">
                  <c:v>1.2</c:v>
                </c:pt>
                <c:pt idx="641">
                  <c:v>1.2003124999999999</c:v>
                </c:pt>
                <c:pt idx="642">
                  <c:v>1.2006249999999994</c:v>
                </c:pt>
                <c:pt idx="643">
                  <c:v>1.2009375</c:v>
                </c:pt>
                <c:pt idx="644">
                  <c:v>1.2012499999999993</c:v>
                </c:pt>
                <c:pt idx="645">
                  <c:v>1.2015624999999994</c:v>
                </c:pt>
                <c:pt idx="646">
                  <c:v>1.2018749999999994</c:v>
                </c:pt>
                <c:pt idx="647">
                  <c:v>1.2021875000000006</c:v>
                </c:pt>
                <c:pt idx="648">
                  <c:v>1.2024999999999992</c:v>
                </c:pt>
                <c:pt idx="649">
                  <c:v>1.2028125000000001</c:v>
                </c:pt>
                <c:pt idx="650">
                  <c:v>1.2031249999999993</c:v>
                </c:pt>
                <c:pt idx="651">
                  <c:v>1.2034374999999993</c:v>
                </c:pt>
                <c:pt idx="652">
                  <c:v>1.2037499999999994</c:v>
                </c:pt>
                <c:pt idx="653">
                  <c:v>1.2040625</c:v>
                </c:pt>
                <c:pt idx="654">
                  <c:v>1.204375</c:v>
                </c:pt>
                <c:pt idx="655">
                  <c:v>1.2046874999999999</c:v>
                </c:pt>
                <c:pt idx="656">
                  <c:v>1.2049999999999994</c:v>
                </c:pt>
                <c:pt idx="657">
                  <c:v>1.2053125</c:v>
                </c:pt>
                <c:pt idx="658">
                  <c:v>1.2056249999999986</c:v>
                </c:pt>
                <c:pt idx="659">
                  <c:v>1.2059374999999994</c:v>
                </c:pt>
                <c:pt idx="660">
                  <c:v>1.20625</c:v>
                </c:pt>
                <c:pt idx="661">
                  <c:v>1.2065625</c:v>
                </c:pt>
                <c:pt idx="662">
                  <c:v>1.2068749999999993</c:v>
                </c:pt>
                <c:pt idx="663">
                  <c:v>1.2071875000000001</c:v>
                </c:pt>
                <c:pt idx="664">
                  <c:v>1.2074999999999994</c:v>
                </c:pt>
                <c:pt idx="665">
                  <c:v>1.2078125</c:v>
                </c:pt>
                <c:pt idx="666">
                  <c:v>1.2081249999999992</c:v>
                </c:pt>
                <c:pt idx="667">
                  <c:v>1.2084375000000001</c:v>
                </c:pt>
                <c:pt idx="668">
                  <c:v>1.20875</c:v>
                </c:pt>
                <c:pt idx="669">
                  <c:v>1.2090624999999993</c:v>
                </c:pt>
                <c:pt idx="670">
                  <c:v>1.2093749999999994</c:v>
                </c:pt>
                <c:pt idx="671">
                  <c:v>1.2096875</c:v>
                </c:pt>
                <c:pt idx="672">
                  <c:v>1.21</c:v>
                </c:pt>
                <c:pt idx="673">
                  <c:v>1.2103124999999999</c:v>
                </c:pt>
                <c:pt idx="674">
                  <c:v>1.2106249999999994</c:v>
                </c:pt>
                <c:pt idx="675">
                  <c:v>1.2109375</c:v>
                </c:pt>
                <c:pt idx="676">
                  <c:v>1.2112499999999993</c:v>
                </c:pt>
                <c:pt idx="677">
                  <c:v>1.2115624999999994</c:v>
                </c:pt>
                <c:pt idx="678">
                  <c:v>1.2118749999999994</c:v>
                </c:pt>
                <c:pt idx="679">
                  <c:v>1.2121875000000006</c:v>
                </c:pt>
                <c:pt idx="680">
                  <c:v>1.2124999999999992</c:v>
                </c:pt>
                <c:pt idx="681">
                  <c:v>1.2128125000000001</c:v>
                </c:pt>
                <c:pt idx="682">
                  <c:v>1.2131249999999993</c:v>
                </c:pt>
                <c:pt idx="683">
                  <c:v>1.2134374999999993</c:v>
                </c:pt>
                <c:pt idx="684">
                  <c:v>1.2137499999999994</c:v>
                </c:pt>
                <c:pt idx="685">
                  <c:v>1.2140625</c:v>
                </c:pt>
                <c:pt idx="686">
                  <c:v>1.214375</c:v>
                </c:pt>
                <c:pt idx="687">
                  <c:v>1.2146874999999999</c:v>
                </c:pt>
                <c:pt idx="688">
                  <c:v>1.2149999999999994</c:v>
                </c:pt>
                <c:pt idx="689">
                  <c:v>1.2153125</c:v>
                </c:pt>
                <c:pt idx="690">
                  <c:v>1.2156249999999988</c:v>
                </c:pt>
                <c:pt idx="691">
                  <c:v>1.2159374999999992</c:v>
                </c:pt>
                <c:pt idx="692">
                  <c:v>1.2162500000000001</c:v>
                </c:pt>
                <c:pt idx="693">
                  <c:v>1.2165625</c:v>
                </c:pt>
                <c:pt idx="694">
                  <c:v>1.2168749999999993</c:v>
                </c:pt>
                <c:pt idx="695">
                  <c:v>1.2171875000000001</c:v>
                </c:pt>
                <c:pt idx="696">
                  <c:v>1.2174999999999994</c:v>
                </c:pt>
                <c:pt idx="697">
                  <c:v>1.2178125</c:v>
                </c:pt>
                <c:pt idx="698">
                  <c:v>1.2181249999999992</c:v>
                </c:pt>
                <c:pt idx="699">
                  <c:v>1.2184375000000001</c:v>
                </c:pt>
                <c:pt idx="700">
                  <c:v>1.21875</c:v>
                </c:pt>
                <c:pt idx="701">
                  <c:v>1.2190624999999993</c:v>
                </c:pt>
                <c:pt idx="702">
                  <c:v>1.2193749999999994</c:v>
                </c:pt>
                <c:pt idx="703">
                  <c:v>1.2196875</c:v>
                </c:pt>
                <c:pt idx="704">
                  <c:v>1.22</c:v>
                </c:pt>
                <c:pt idx="705">
                  <c:v>1.2203124999999999</c:v>
                </c:pt>
                <c:pt idx="706">
                  <c:v>1.2206249999999994</c:v>
                </c:pt>
                <c:pt idx="707">
                  <c:v>1.2209375</c:v>
                </c:pt>
                <c:pt idx="708">
                  <c:v>1.2212499999999993</c:v>
                </c:pt>
                <c:pt idx="709">
                  <c:v>1.2215624999999994</c:v>
                </c:pt>
                <c:pt idx="710">
                  <c:v>1.2218749999999994</c:v>
                </c:pt>
                <c:pt idx="711">
                  <c:v>1.2221875000000006</c:v>
                </c:pt>
                <c:pt idx="712">
                  <c:v>1.2224999999999993</c:v>
                </c:pt>
                <c:pt idx="713">
                  <c:v>1.2228125000000001</c:v>
                </c:pt>
                <c:pt idx="714">
                  <c:v>1.2231249999999994</c:v>
                </c:pt>
                <c:pt idx="715">
                  <c:v>1.2234375</c:v>
                </c:pt>
                <c:pt idx="716">
                  <c:v>1.2237499999999992</c:v>
                </c:pt>
                <c:pt idx="717">
                  <c:v>1.2240625000000001</c:v>
                </c:pt>
                <c:pt idx="718">
                  <c:v>1.224375</c:v>
                </c:pt>
                <c:pt idx="719">
                  <c:v>1.2246874999999999</c:v>
                </c:pt>
                <c:pt idx="720">
                  <c:v>1.2249999999999994</c:v>
                </c:pt>
                <c:pt idx="721">
                  <c:v>1.2253125</c:v>
                </c:pt>
                <c:pt idx="722">
                  <c:v>1.2256249999999989</c:v>
                </c:pt>
                <c:pt idx="723">
                  <c:v>1.2259374999999992</c:v>
                </c:pt>
                <c:pt idx="724">
                  <c:v>1.2262500000000001</c:v>
                </c:pt>
                <c:pt idx="725">
                  <c:v>1.2265625</c:v>
                </c:pt>
                <c:pt idx="726">
                  <c:v>1.2268749999999993</c:v>
                </c:pt>
                <c:pt idx="727">
                  <c:v>1.2271875000000001</c:v>
                </c:pt>
                <c:pt idx="728">
                  <c:v>1.2274999999999994</c:v>
                </c:pt>
                <c:pt idx="729">
                  <c:v>1.2278125</c:v>
                </c:pt>
                <c:pt idx="730">
                  <c:v>1.2281249999999992</c:v>
                </c:pt>
                <c:pt idx="731">
                  <c:v>1.2284375000000001</c:v>
                </c:pt>
                <c:pt idx="732">
                  <c:v>1.22875</c:v>
                </c:pt>
                <c:pt idx="733">
                  <c:v>1.2290624999999993</c:v>
                </c:pt>
                <c:pt idx="734">
                  <c:v>1.2293749999999994</c:v>
                </c:pt>
                <c:pt idx="735">
                  <c:v>1.2296875</c:v>
                </c:pt>
                <c:pt idx="736">
                  <c:v>1.23</c:v>
                </c:pt>
                <c:pt idx="737">
                  <c:v>1.2303124999999999</c:v>
                </c:pt>
                <c:pt idx="738">
                  <c:v>1.2306249999999994</c:v>
                </c:pt>
                <c:pt idx="739">
                  <c:v>1.2309375</c:v>
                </c:pt>
                <c:pt idx="740">
                  <c:v>1.23125</c:v>
                </c:pt>
                <c:pt idx="741">
                  <c:v>1.2315624999999992</c:v>
                </c:pt>
                <c:pt idx="742">
                  <c:v>1.2318749999999994</c:v>
                </c:pt>
                <c:pt idx="743">
                  <c:v>1.2321875000000007</c:v>
                </c:pt>
                <c:pt idx="744">
                  <c:v>1.2324999999999993</c:v>
                </c:pt>
                <c:pt idx="745">
                  <c:v>1.2328125000000001</c:v>
                </c:pt>
                <c:pt idx="746">
                  <c:v>1.2331249999999994</c:v>
                </c:pt>
                <c:pt idx="747">
                  <c:v>1.2334375</c:v>
                </c:pt>
                <c:pt idx="748">
                  <c:v>1.2337499999999992</c:v>
                </c:pt>
                <c:pt idx="749">
                  <c:v>1.2340625000000001</c:v>
                </c:pt>
                <c:pt idx="750">
                  <c:v>1.234375</c:v>
                </c:pt>
                <c:pt idx="751">
                  <c:v>1.2346874999999999</c:v>
                </c:pt>
                <c:pt idx="752">
                  <c:v>1.2349999999999994</c:v>
                </c:pt>
                <c:pt idx="753">
                  <c:v>1.2353125</c:v>
                </c:pt>
                <c:pt idx="754">
                  <c:v>1.2356249999999991</c:v>
                </c:pt>
                <c:pt idx="755">
                  <c:v>1.2359374999999992</c:v>
                </c:pt>
                <c:pt idx="756">
                  <c:v>1.2362500000000001</c:v>
                </c:pt>
                <c:pt idx="757">
                  <c:v>1.2365625</c:v>
                </c:pt>
                <c:pt idx="758">
                  <c:v>1.2368749999999993</c:v>
                </c:pt>
                <c:pt idx="759">
                  <c:v>1.2371875000000001</c:v>
                </c:pt>
                <c:pt idx="760">
                  <c:v>1.2374999999999994</c:v>
                </c:pt>
                <c:pt idx="761">
                  <c:v>1.2378125</c:v>
                </c:pt>
                <c:pt idx="762">
                  <c:v>1.2381249999999993</c:v>
                </c:pt>
                <c:pt idx="763">
                  <c:v>1.2384375000000001</c:v>
                </c:pt>
                <c:pt idx="764">
                  <c:v>1.23875</c:v>
                </c:pt>
                <c:pt idx="765">
                  <c:v>1.2390625</c:v>
                </c:pt>
                <c:pt idx="766">
                  <c:v>1.2393749999999992</c:v>
                </c:pt>
                <c:pt idx="767">
                  <c:v>1.2396875000000001</c:v>
                </c:pt>
                <c:pt idx="768">
                  <c:v>1.24</c:v>
                </c:pt>
                <c:pt idx="769">
                  <c:v>1.2403124999999999</c:v>
                </c:pt>
                <c:pt idx="770">
                  <c:v>1.2406249999999994</c:v>
                </c:pt>
                <c:pt idx="771">
                  <c:v>1.2409375</c:v>
                </c:pt>
                <c:pt idx="772">
                  <c:v>1.24125</c:v>
                </c:pt>
                <c:pt idx="773">
                  <c:v>1.2415624999999992</c:v>
                </c:pt>
                <c:pt idx="774">
                  <c:v>1.2418749999999994</c:v>
                </c:pt>
                <c:pt idx="775">
                  <c:v>1.2421875000000007</c:v>
                </c:pt>
                <c:pt idx="776">
                  <c:v>1.2424999999999993</c:v>
                </c:pt>
                <c:pt idx="777">
                  <c:v>1.2428125000000001</c:v>
                </c:pt>
                <c:pt idx="778">
                  <c:v>1.2431249999999994</c:v>
                </c:pt>
                <c:pt idx="779">
                  <c:v>1.2434375</c:v>
                </c:pt>
                <c:pt idx="780">
                  <c:v>1.2437499999999992</c:v>
                </c:pt>
                <c:pt idx="781">
                  <c:v>1.2440625000000001</c:v>
                </c:pt>
                <c:pt idx="782">
                  <c:v>1.244375</c:v>
                </c:pt>
                <c:pt idx="783">
                  <c:v>1.2446874999999999</c:v>
                </c:pt>
                <c:pt idx="784">
                  <c:v>1.2449999999999994</c:v>
                </c:pt>
                <c:pt idx="785">
                  <c:v>1.2453125</c:v>
                </c:pt>
                <c:pt idx="786">
                  <c:v>1.2456249999999991</c:v>
                </c:pt>
                <c:pt idx="787">
                  <c:v>1.2459374999999993</c:v>
                </c:pt>
                <c:pt idx="788">
                  <c:v>1.2462500000000001</c:v>
                </c:pt>
                <c:pt idx="789">
                  <c:v>1.2465625</c:v>
                </c:pt>
                <c:pt idx="790">
                  <c:v>1.246875</c:v>
                </c:pt>
                <c:pt idx="791">
                  <c:v>1.2471874999999999</c:v>
                </c:pt>
                <c:pt idx="792">
                  <c:v>1.2474999999999994</c:v>
                </c:pt>
                <c:pt idx="793">
                  <c:v>1.2478125</c:v>
                </c:pt>
                <c:pt idx="794">
                  <c:v>1.2481249999999993</c:v>
                </c:pt>
                <c:pt idx="795">
                  <c:v>1.2484375000000001</c:v>
                </c:pt>
                <c:pt idx="796">
                  <c:v>1.24875</c:v>
                </c:pt>
                <c:pt idx="797">
                  <c:v>1.2490625</c:v>
                </c:pt>
                <c:pt idx="798">
                  <c:v>1.2493749999999992</c:v>
                </c:pt>
                <c:pt idx="799">
                  <c:v>1.2496875000000001</c:v>
                </c:pt>
                <c:pt idx="800">
                  <c:v>1.25</c:v>
                </c:pt>
                <c:pt idx="801">
                  <c:v>1.2503124999999999</c:v>
                </c:pt>
                <c:pt idx="802">
                  <c:v>1.2506249999999994</c:v>
                </c:pt>
                <c:pt idx="803">
                  <c:v>1.2509375</c:v>
                </c:pt>
                <c:pt idx="804">
                  <c:v>1.25125</c:v>
                </c:pt>
                <c:pt idx="805">
                  <c:v>1.2515624999999992</c:v>
                </c:pt>
                <c:pt idx="806">
                  <c:v>1.2518749999999994</c:v>
                </c:pt>
                <c:pt idx="807">
                  <c:v>1.2521875000000007</c:v>
                </c:pt>
                <c:pt idx="808">
                  <c:v>1.2524999999999993</c:v>
                </c:pt>
                <c:pt idx="809">
                  <c:v>1.2528125000000001</c:v>
                </c:pt>
                <c:pt idx="810">
                  <c:v>1.2531249999999994</c:v>
                </c:pt>
                <c:pt idx="811">
                  <c:v>1.2534375</c:v>
                </c:pt>
                <c:pt idx="812">
                  <c:v>1.2537499999999993</c:v>
                </c:pt>
                <c:pt idx="813">
                  <c:v>1.2540625000000001</c:v>
                </c:pt>
                <c:pt idx="814">
                  <c:v>1.254375</c:v>
                </c:pt>
                <c:pt idx="815">
                  <c:v>1.2546875000000006</c:v>
                </c:pt>
                <c:pt idx="816">
                  <c:v>1.2549999999999992</c:v>
                </c:pt>
                <c:pt idx="817">
                  <c:v>1.2553125000000001</c:v>
                </c:pt>
                <c:pt idx="818">
                  <c:v>1.2556249999999991</c:v>
                </c:pt>
                <c:pt idx="819">
                  <c:v>1.2559374999999993</c:v>
                </c:pt>
                <c:pt idx="820">
                  <c:v>1.2562500000000001</c:v>
                </c:pt>
                <c:pt idx="821">
                  <c:v>1.2565625</c:v>
                </c:pt>
                <c:pt idx="822">
                  <c:v>1.256875</c:v>
                </c:pt>
                <c:pt idx="823">
                  <c:v>1.2571874999999999</c:v>
                </c:pt>
                <c:pt idx="824">
                  <c:v>1.2574999999999994</c:v>
                </c:pt>
                <c:pt idx="825">
                  <c:v>1.2578125</c:v>
                </c:pt>
                <c:pt idx="826">
                  <c:v>1.2581249999999993</c:v>
                </c:pt>
                <c:pt idx="827">
                  <c:v>1.2584375000000001</c:v>
                </c:pt>
                <c:pt idx="828">
                  <c:v>1.25875</c:v>
                </c:pt>
                <c:pt idx="829">
                  <c:v>1.2590625</c:v>
                </c:pt>
                <c:pt idx="830">
                  <c:v>1.2593749999999992</c:v>
                </c:pt>
                <c:pt idx="831">
                  <c:v>1.2596875000000001</c:v>
                </c:pt>
                <c:pt idx="832">
                  <c:v>1.26</c:v>
                </c:pt>
                <c:pt idx="833">
                  <c:v>1.2603124999999999</c:v>
                </c:pt>
                <c:pt idx="834">
                  <c:v>1.2606249999999994</c:v>
                </c:pt>
                <c:pt idx="835">
                  <c:v>1.2609375</c:v>
                </c:pt>
                <c:pt idx="836">
                  <c:v>1.26125</c:v>
                </c:pt>
                <c:pt idx="837">
                  <c:v>1.2615624999999993</c:v>
                </c:pt>
                <c:pt idx="838">
                  <c:v>1.2618749999999994</c:v>
                </c:pt>
                <c:pt idx="839">
                  <c:v>1.2621875000000007</c:v>
                </c:pt>
                <c:pt idx="840">
                  <c:v>1.2625</c:v>
                </c:pt>
                <c:pt idx="841">
                  <c:v>1.2628124999999999</c:v>
                </c:pt>
                <c:pt idx="842">
                  <c:v>1.2631249999999994</c:v>
                </c:pt>
                <c:pt idx="843">
                  <c:v>1.2634375</c:v>
                </c:pt>
                <c:pt idx="844">
                  <c:v>1.2637499999999993</c:v>
                </c:pt>
                <c:pt idx="845">
                  <c:v>1.2640625000000001</c:v>
                </c:pt>
                <c:pt idx="846">
                  <c:v>1.264375</c:v>
                </c:pt>
                <c:pt idx="847">
                  <c:v>1.2646875000000006</c:v>
                </c:pt>
                <c:pt idx="848">
                  <c:v>1.2649999999999992</c:v>
                </c:pt>
                <c:pt idx="849">
                  <c:v>1.2653125000000001</c:v>
                </c:pt>
                <c:pt idx="850">
                  <c:v>1.2656249999999993</c:v>
                </c:pt>
                <c:pt idx="851">
                  <c:v>1.2659374999999993</c:v>
                </c:pt>
                <c:pt idx="852">
                  <c:v>1.2662500000000001</c:v>
                </c:pt>
                <c:pt idx="853">
                  <c:v>1.2665625</c:v>
                </c:pt>
                <c:pt idx="854">
                  <c:v>1.266875</c:v>
                </c:pt>
                <c:pt idx="855">
                  <c:v>1.2671874999999999</c:v>
                </c:pt>
                <c:pt idx="856">
                  <c:v>1.2674999999999994</c:v>
                </c:pt>
                <c:pt idx="857">
                  <c:v>1.2678125</c:v>
                </c:pt>
                <c:pt idx="858">
                  <c:v>1.2681249999999993</c:v>
                </c:pt>
                <c:pt idx="859">
                  <c:v>1.2684375000000001</c:v>
                </c:pt>
                <c:pt idx="860">
                  <c:v>1.26875</c:v>
                </c:pt>
                <c:pt idx="861">
                  <c:v>1.2690625</c:v>
                </c:pt>
                <c:pt idx="862">
                  <c:v>1.2693749999999993</c:v>
                </c:pt>
                <c:pt idx="863">
                  <c:v>1.2696875000000001</c:v>
                </c:pt>
                <c:pt idx="864">
                  <c:v>1.27</c:v>
                </c:pt>
                <c:pt idx="865">
                  <c:v>1.2703125000000006</c:v>
                </c:pt>
                <c:pt idx="866">
                  <c:v>1.2706249999999992</c:v>
                </c:pt>
                <c:pt idx="867">
                  <c:v>1.2709375000000001</c:v>
                </c:pt>
                <c:pt idx="868">
                  <c:v>1.27125</c:v>
                </c:pt>
                <c:pt idx="869">
                  <c:v>1.2715624999999993</c:v>
                </c:pt>
                <c:pt idx="870">
                  <c:v>1.2718749999999994</c:v>
                </c:pt>
                <c:pt idx="871">
                  <c:v>1.2721875000000007</c:v>
                </c:pt>
                <c:pt idx="872">
                  <c:v>1.2725</c:v>
                </c:pt>
                <c:pt idx="873">
                  <c:v>1.2728124999999999</c:v>
                </c:pt>
                <c:pt idx="874">
                  <c:v>1.2731249999999994</c:v>
                </c:pt>
                <c:pt idx="875">
                  <c:v>1.2734375</c:v>
                </c:pt>
                <c:pt idx="876">
                  <c:v>1.2737499999999993</c:v>
                </c:pt>
                <c:pt idx="877">
                  <c:v>1.2740625000000001</c:v>
                </c:pt>
                <c:pt idx="878">
                  <c:v>1.274375</c:v>
                </c:pt>
                <c:pt idx="879">
                  <c:v>1.2746875000000006</c:v>
                </c:pt>
                <c:pt idx="880">
                  <c:v>1.2749999999999992</c:v>
                </c:pt>
                <c:pt idx="881">
                  <c:v>1.2753125000000001</c:v>
                </c:pt>
                <c:pt idx="882">
                  <c:v>1.2756249999999993</c:v>
                </c:pt>
                <c:pt idx="883">
                  <c:v>1.2759374999999993</c:v>
                </c:pt>
                <c:pt idx="884">
                  <c:v>1.2762500000000001</c:v>
                </c:pt>
                <c:pt idx="885">
                  <c:v>1.2765625</c:v>
                </c:pt>
                <c:pt idx="886">
                  <c:v>1.276875</c:v>
                </c:pt>
                <c:pt idx="887">
                  <c:v>1.2771874999999999</c:v>
                </c:pt>
                <c:pt idx="888">
                  <c:v>1.2774999999999994</c:v>
                </c:pt>
                <c:pt idx="889">
                  <c:v>1.2778125</c:v>
                </c:pt>
                <c:pt idx="890">
                  <c:v>1.278125</c:v>
                </c:pt>
                <c:pt idx="891">
                  <c:v>1.2784374999999999</c:v>
                </c:pt>
                <c:pt idx="892">
                  <c:v>1.2787500000000001</c:v>
                </c:pt>
                <c:pt idx="893">
                  <c:v>1.2790625</c:v>
                </c:pt>
                <c:pt idx="894">
                  <c:v>1.2793749999999993</c:v>
                </c:pt>
                <c:pt idx="895">
                  <c:v>1.2796875000000001</c:v>
                </c:pt>
                <c:pt idx="896">
                  <c:v>1.28</c:v>
                </c:pt>
                <c:pt idx="897">
                  <c:v>1.2803125000000006</c:v>
                </c:pt>
                <c:pt idx="898">
                  <c:v>1.2806249999999992</c:v>
                </c:pt>
                <c:pt idx="899">
                  <c:v>1.2809375000000001</c:v>
                </c:pt>
                <c:pt idx="900">
                  <c:v>1.28125</c:v>
                </c:pt>
                <c:pt idx="901">
                  <c:v>1.2815624999999993</c:v>
                </c:pt>
                <c:pt idx="902">
                  <c:v>1.2818749999999994</c:v>
                </c:pt>
                <c:pt idx="903">
                  <c:v>1.2821875000000007</c:v>
                </c:pt>
                <c:pt idx="904">
                  <c:v>1.2825</c:v>
                </c:pt>
                <c:pt idx="905">
                  <c:v>1.2828124999999999</c:v>
                </c:pt>
                <c:pt idx="906">
                  <c:v>1.2831249999999994</c:v>
                </c:pt>
                <c:pt idx="907">
                  <c:v>1.2834375</c:v>
                </c:pt>
                <c:pt idx="908">
                  <c:v>1.2837499999999993</c:v>
                </c:pt>
                <c:pt idx="909">
                  <c:v>1.2840625000000001</c:v>
                </c:pt>
                <c:pt idx="910">
                  <c:v>1.284375</c:v>
                </c:pt>
                <c:pt idx="911">
                  <c:v>1.2846875000000006</c:v>
                </c:pt>
                <c:pt idx="912">
                  <c:v>1.2849999999999993</c:v>
                </c:pt>
                <c:pt idx="913">
                  <c:v>1.2853125000000001</c:v>
                </c:pt>
                <c:pt idx="914">
                  <c:v>1.2856249999999994</c:v>
                </c:pt>
                <c:pt idx="915">
                  <c:v>1.2859375</c:v>
                </c:pt>
                <c:pt idx="916">
                  <c:v>1.2862499999999999</c:v>
                </c:pt>
                <c:pt idx="917">
                  <c:v>1.2865625000000001</c:v>
                </c:pt>
                <c:pt idx="918">
                  <c:v>1.286875</c:v>
                </c:pt>
                <c:pt idx="919">
                  <c:v>1.2871874999999999</c:v>
                </c:pt>
                <c:pt idx="920">
                  <c:v>1.2874999999999994</c:v>
                </c:pt>
                <c:pt idx="921">
                  <c:v>1.2878125</c:v>
                </c:pt>
                <c:pt idx="922">
                  <c:v>1.288125</c:v>
                </c:pt>
                <c:pt idx="923">
                  <c:v>1.2884374999999999</c:v>
                </c:pt>
                <c:pt idx="924">
                  <c:v>1.2887500000000001</c:v>
                </c:pt>
                <c:pt idx="925">
                  <c:v>1.2890625</c:v>
                </c:pt>
                <c:pt idx="926">
                  <c:v>1.2893749999999993</c:v>
                </c:pt>
                <c:pt idx="927">
                  <c:v>1.2896875000000001</c:v>
                </c:pt>
                <c:pt idx="928">
                  <c:v>1.29</c:v>
                </c:pt>
                <c:pt idx="929">
                  <c:v>1.2903125000000006</c:v>
                </c:pt>
                <c:pt idx="930">
                  <c:v>1.2906249999999992</c:v>
                </c:pt>
                <c:pt idx="931">
                  <c:v>1.2909375000000001</c:v>
                </c:pt>
                <c:pt idx="932">
                  <c:v>1.29125</c:v>
                </c:pt>
                <c:pt idx="933">
                  <c:v>1.2915624999999993</c:v>
                </c:pt>
                <c:pt idx="934">
                  <c:v>1.2918749999999994</c:v>
                </c:pt>
                <c:pt idx="935">
                  <c:v>1.2921875000000007</c:v>
                </c:pt>
                <c:pt idx="936">
                  <c:v>1.2925</c:v>
                </c:pt>
                <c:pt idx="937">
                  <c:v>1.2928124999999999</c:v>
                </c:pt>
                <c:pt idx="938">
                  <c:v>1.2931249999999994</c:v>
                </c:pt>
                <c:pt idx="939">
                  <c:v>1.2934375</c:v>
                </c:pt>
                <c:pt idx="940">
                  <c:v>1.29375</c:v>
                </c:pt>
                <c:pt idx="941">
                  <c:v>1.2940624999999999</c:v>
                </c:pt>
                <c:pt idx="942">
                  <c:v>1.2943750000000001</c:v>
                </c:pt>
                <c:pt idx="943">
                  <c:v>1.2946875000000007</c:v>
                </c:pt>
                <c:pt idx="944">
                  <c:v>1.2949999999999993</c:v>
                </c:pt>
                <c:pt idx="945">
                  <c:v>1.2953125000000001</c:v>
                </c:pt>
                <c:pt idx="946">
                  <c:v>1.2956249999999994</c:v>
                </c:pt>
                <c:pt idx="947">
                  <c:v>1.2959375</c:v>
                </c:pt>
                <c:pt idx="948">
                  <c:v>1.2962499999999999</c:v>
                </c:pt>
                <c:pt idx="949">
                  <c:v>1.2965625000000001</c:v>
                </c:pt>
                <c:pt idx="950">
                  <c:v>1.296875</c:v>
                </c:pt>
                <c:pt idx="951">
                  <c:v>1.2971874999999999</c:v>
                </c:pt>
                <c:pt idx="952">
                  <c:v>1.2974999999999994</c:v>
                </c:pt>
                <c:pt idx="953">
                  <c:v>1.2978125</c:v>
                </c:pt>
                <c:pt idx="954">
                  <c:v>1.298125</c:v>
                </c:pt>
                <c:pt idx="955">
                  <c:v>1.2984374999999999</c:v>
                </c:pt>
                <c:pt idx="956">
                  <c:v>1.2987500000000001</c:v>
                </c:pt>
                <c:pt idx="957">
                  <c:v>1.2990625</c:v>
                </c:pt>
                <c:pt idx="958">
                  <c:v>1.2993749999999993</c:v>
                </c:pt>
                <c:pt idx="959">
                  <c:v>1.2996875000000001</c:v>
                </c:pt>
                <c:pt idx="960">
                  <c:v>1.3</c:v>
                </c:pt>
                <c:pt idx="961">
                  <c:v>1.3003125000000006</c:v>
                </c:pt>
                <c:pt idx="962">
                  <c:v>1.3006249999999993</c:v>
                </c:pt>
                <c:pt idx="963">
                  <c:v>1.3009375000000001</c:v>
                </c:pt>
                <c:pt idx="964">
                  <c:v>1.30125</c:v>
                </c:pt>
                <c:pt idx="965">
                  <c:v>1.3015625</c:v>
                </c:pt>
                <c:pt idx="966">
                  <c:v>1.3018749999999992</c:v>
                </c:pt>
                <c:pt idx="967">
                  <c:v>1.3021875000000007</c:v>
                </c:pt>
                <c:pt idx="968">
                  <c:v>1.3025</c:v>
                </c:pt>
                <c:pt idx="969">
                  <c:v>1.3028124999999999</c:v>
                </c:pt>
                <c:pt idx="970">
                  <c:v>1.3031249999999994</c:v>
                </c:pt>
                <c:pt idx="971">
                  <c:v>1.3034375</c:v>
                </c:pt>
                <c:pt idx="972">
                  <c:v>1.30375</c:v>
                </c:pt>
                <c:pt idx="973">
                  <c:v>1.3040624999999999</c:v>
                </c:pt>
                <c:pt idx="974">
                  <c:v>1.3043750000000001</c:v>
                </c:pt>
                <c:pt idx="975">
                  <c:v>1.3046875000000007</c:v>
                </c:pt>
                <c:pt idx="976">
                  <c:v>1.3049999999999993</c:v>
                </c:pt>
                <c:pt idx="977">
                  <c:v>1.3053125000000001</c:v>
                </c:pt>
                <c:pt idx="978">
                  <c:v>1.3056249999999994</c:v>
                </c:pt>
                <c:pt idx="979">
                  <c:v>1.3059375</c:v>
                </c:pt>
                <c:pt idx="980">
                  <c:v>1.3062499999999999</c:v>
                </c:pt>
                <c:pt idx="981">
                  <c:v>1.3065625000000001</c:v>
                </c:pt>
                <c:pt idx="982">
                  <c:v>1.306875</c:v>
                </c:pt>
                <c:pt idx="983">
                  <c:v>1.3071874999999999</c:v>
                </c:pt>
                <c:pt idx="984">
                  <c:v>1.3074999999999994</c:v>
                </c:pt>
                <c:pt idx="985">
                  <c:v>1.3078125</c:v>
                </c:pt>
                <c:pt idx="986">
                  <c:v>1.308125</c:v>
                </c:pt>
                <c:pt idx="987">
                  <c:v>1.3084374999999999</c:v>
                </c:pt>
                <c:pt idx="988">
                  <c:v>1.3087500000000001</c:v>
                </c:pt>
                <c:pt idx="989">
                  <c:v>1.3090625</c:v>
                </c:pt>
                <c:pt idx="990">
                  <c:v>1.309375</c:v>
                </c:pt>
                <c:pt idx="991">
                  <c:v>1.3096874999999999</c:v>
                </c:pt>
                <c:pt idx="992">
                  <c:v>1.31</c:v>
                </c:pt>
                <c:pt idx="993">
                  <c:v>1.3103125000000007</c:v>
                </c:pt>
                <c:pt idx="994">
                  <c:v>1.3106249999999993</c:v>
                </c:pt>
                <c:pt idx="995">
                  <c:v>1.3109375000000001</c:v>
                </c:pt>
                <c:pt idx="996">
                  <c:v>1.31125</c:v>
                </c:pt>
                <c:pt idx="997">
                  <c:v>1.3115625</c:v>
                </c:pt>
                <c:pt idx="998">
                  <c:v>1.3118749999999992</c:v>
                </c:pt>
                <c:pt idx="999">
                  <c:v>1.3121875000000007</c:v>
                </c:pt>
                <c:pt idx="1000">
                  <c:v>1.3125</c:v>
                </c:pt>
                <c:pt idx="1001">
                  <c:v>1.3128124999999999</c:v>
                </c:pt>
                <c:pt idx="1002">
                  <c:v>1.3131249999999994</c:v>
                </c:pt>
                <c:pt idx="1003">
                  <c:v>1.3134375</c:v>
                </c:pt>
                <c:pt idx="1004">
                  <c:v>1.31375</c:v>
                </c:pt>
                <c:pt idx="1005">
                  <c:v>1.3140624999999999</c:v>
                </c:pt>
                <c:pt idx="1006">
                  <c:v>1.3143750000000001</c:v>
                </c:pt>
                <c:pt idx="1007">
                  <c:v>1.3146875000000007</c:v>
                </c:pt>
                <c:pt idx="1008">
                  <c:v>1.3149999999999993</c:v>
                </c:pt>
                <c:pt idx="1009">
                  <c:v>1.3153125000000001</c:v>
                </c:pt>
                <c:pt idx="1010">
                  <c:v>1.3156249999999994</c:v>
                </c:pt>
                <c:pt idx="1011">
                  <c:v>1.3159375</c:v>
                </c:pt>
                <c:pt idx="1012">
                  <c:v>1.3162499999999999</c:v>
                </c:pt>
                <c:pt idx="1013">
                  <c:v>1.3165625000000001</c:v>
                </c:pt>
                <c:pt idx="1014">
                  <c:v>1.316875</c:v>
                </c:pt>
                <c:pt idx="1015">
                  <c:v>1.3171875000000006</c:v>
                </c:pt>
                <c:pt idx="1016">
                  <c:v>1.3174999999999992</c:v>
                </c:pt>
                <c:pt idx="1017">
                  <c:v>1.3178125000000001</c:v>
                </c:pt>
                <c:pt idx="1018">
                  <c:v>1.318125</c:v>
                </c:pt>
                <c:pt idx="1019">
                  <c:v>1.3184374999999999</c:v>
                </c:pt>
                <c:pt idx="1020">
                  <c:v>1.3187500000000001</c:v>
                </c:pt>
                <c:pt idx="1021">
                  <c:v>1.3190625</c:v>
                </c:pt>
                <c:pt idx="1022">
                  <c:v>1.319375</c:v>
                </c:pt>
                <c:pt idx="1023">
                  <c:v>1.3196874999999999</c:v>
                </c:pt>
                <c:pt idx="1024">
                  <c:v>1.32</c:v>
                </c:pt>
                <c:pt idx="1025">
                  <c:v>1.3203125000000007</c:v>
                </c:pt>
                <c:pt idx="1026">
                  <c:v>1.3206249999999993</c:v>
                </c:pt>
                <c:pt idx="1027">
                  <c:v>1.3209375000000001</c:v>
                </c:pt>
                <c:pt idx="1028">
                  <c:v>1.32125</c:v>
                </c:pt>
                <c:pt idx="1029">
                  <c:v>1.3215625</c:v>
                </c:pt>
                <c:pt idx="1030">
                  <c:v>1.3218749999999992</c:v>
                </c:pt>
                <c:pt idx="1031">
                  <c:v>1.3221875000000007</c:v>
                </c:pt>
                <c:pt idx="1032">
                  <c:v>1.3225</c:v>
                </c:pt>
                <c:pt idx="1033">
                  <c:v>1.3228124999999999</c:v>
                </c:pt>
                <c:pt idx="1034">
                  <c:v>1.3231249999999994</c:v>
                </c:pt>
                <c:pt idx="1035">
                  <c:v>1.3234375</c:v>
                </c:pt>
                <c:pt idx="1036">
                  <c:v>1.32375</c:v>
                </c:pt>
                <c:pt idx="1037">
                  <c:v>1.3240624999999999</c:v>
                </c:pt>
                <c:pt idx="1038">
                  <c:v>1.3243750000000001</c:v>
                </c:pt>
                <c:pt idx="1039">
                  <c:v>1.3246875000000007</c:v>
                </c:pt>
                <c:pt idx="1040">
                  <c:v>1.325</c:v>
                </c:pt>
                <c:pt idx="1041">
                  <c:v>1.3253124999999999</c:v>
                </c:pt>
                <c:pt idx="1042">
                  <c:v>1.3256249999999994</c:v>
                </c:pt>
                <c:pt idx="1043">
                  <c:v>1.3259375</c:v>
                </c:pt>
                <c:pt idx="1044">
                  <c:v>1.3262499999999999</c:v>
                </c:pt>
                <c:pt idx="1045">
                  <c:v>1.3265625000000001</c:v>
                </c:pt>
                <c:pt idx="1046">
                  <c:v>1.326875</c:v>
                </c:pt>
                <c:pt idx="1047">
                  <c:v>1.3271875000000006</c:v>
                </c:pt>
                <c:pt idx="1048">
                  <c:v>1.3274999999999992</c:v>
                </c:pt>
                <c:pt idx="1049">
                  <c:v>1.3278125000000001</c:v>
                </c:pt>
                <c:pt idx="1050">
                  <c:v>1.328125</c:v>
                </c:pt>
                <c:pt idx="1051">
                  <c:v>1.3284374999999999</c:v>
                </c:pt>
                <c:pt idx="1052">
                  <c:v>1.3287500000000001</c:v>
                </c:pt>
                <c:pt idx="1053">
                  <c:v>1.3290625</c:v>
                </c:pt>
                <c:pt idx="1054">
                  <c:v>1.329375</c:v>
                </c:pt>
                <c:pt idx="1055">
                  <c:v>1.3296874999999999</c:v>
                </c:pt>
                <c:pt idx="1056">
                  <c:v>1.33</c:v>
                </c:pt>
                <c:pt idx="1057">
                  <c:v>1.3303125000000007</c:v>
                </c:pt>
                <c:pt idx="1058">
                  <c:v>1.3306249999999993</c:v>
                </c:pt>
                <c:pt idx="1059">
                  <c:v>1.3309375000000001</c:v>
                </c:pt>
                <c:pt idx="1060">
                  <c:v>1.33125</c:v>
                </c:pt>
                <c:pt idx="1061">
                  <c:v>1.3315625</c:v>
                </c:pt>
                <c:pt idx="1062">
                  <c:v>1.3318749999999993</c:v>
                </c:pt>
                <c:pt idx="1063">
                  <c:v>1.3321875000000007</c:v>
                </c:pt>
                <c:pt idx="1064">
                  <c:v>1.3325</c:v>
                </c:pt>
                <c:pt idx="1065">
                  <c:v>1.3328125000000006</c:v>
                </c:pt>
                <c:pt idx="1066">
                  <c:v>1.3331249999999992</c:v>
                </c:pt>
                <c:pt idx="1067">
                  <c:v>1.3334375000000001</c:v>
                </c:pt>
                <c:pt idx="1068">
                  <c:v>1.33375</c:v>
                </c:pt>
                <c:pt idx="1069">
                  <c:v>1.3340624999999999</c:v>
                </c:pt>
                <c:pt idx="1070">
                  <c:v>1.3343750000000001</c:v>
                </c:pt>
                <c:pt idx="1071">
                  <c:v>1.3346875000000007</c:v>
                </c:pt>
                <c:pt idx="1072">
                  <c:v>1.335</c:v>
                </c:pt>
                <c:pt idx="1073">
                  <c:v>1.3353124999999999</c:v>
                </c:pt>
                <c:pt idx="1074">
                  <c:v>1.3356249999999994</c:v>
                </c:pt>
                <c:pt idx="1075">
                  <c:v>1.3359375</c:v>
                </c:pt>
                <c:pt idx="1076">
                  <c:v>1.3362499999999999</c:v>
                </c:pt>
                <c:pt idx="1077">
                  <c:v>1.3365625000000001</c:v>
                </c:pt>
                <c:pt idx="1078">
                  <c:v>1.336875</c:v>
                </c:pt>
                <c:pt idx="1079">
                  <c:v>1.3371875000000006</c:v>
                </c:pt>
                <c:pt idx="1080">
                  <c:v>1.3374999999999992</c:v>
                </c:pt>
                <c:pt idx="1081">
                  <c:v>1.3378125000000001</c:v>
                </c:pt>
                <c:pt idx="1082">
                  <c:v>1.338125</c:v>
                </c:pt>
                <c:pt idx="1083">
                  <c:v>1.3384374999999999</c:v>
                </c:pt>
                <c:pt idx="1084">
                  <c:v>1.3387500000000001</c:v>
                </c:pt>
                <c:pt idx="1085">
                  <c:v>1.3390625</c:v>
                </c:pt>
                <c:pt idx="1086">
                  <c:v>1.339375</c:v>
                </c:pt>
                <c:pt idx="1087">
                  <c:v>1.3396874999999999</c:v>
                </c:pt>
                <c:pt idx="1088">
                  <c:v>1.34</c:v>
                </c:pt>
                <c:pt idx="1089">
                  <c:v>1.3403125000000007</c:v>
                </c:pt>
                <c:pt idx="1090">
                  <c:v>1.340625</c:v>
                </c:pt>
                <c:pt idx="1091">
                  <c:v>1.3409374999999999</c:v>
                </c:pt>
                <c:pt idx="1092">
                  <c:v>1.3412500000000001</c:v>
                </c:pt>
                <c:pt idx="1093">
                  <c:v>1.3415625</c:v>
                </c:pt>
                <c:pt idx="1094">
                  <c:v>1.3418749999999993</c:v>
                </c:pt>
                <c:pt idx="1095">
                  <c:v>1.3421875000000008</c:v>
                </c:pt>
                <c:pt idx="1096">
                  <c:v>1.3425</c:v>
                </c:pt>
                <c:pt idx="1097">
                  <c:v>1.3428125000000006</c:v>
                </c:pt>
                <c:pt idx="1098">
                  <c:v>1.3431249999999992</c:v>
                </c:pt>
                <c:pt idx="1099">
                  <c:v>1.3434375000000001</c:v>
                </c:pt>
                <c:pt idx="1100">
                  <c:v>1.34375</c:v>
                </c:pt>
                <c:pt idx="1101">
                  <c:v>1.3440624999999999</c:v>
                </c:pt>
                <c:pt idx="1102">
                  <c:v>1.3443750000000001</c:v>
                </c:pt>
                <c:pt idx="1103">
                  <c:v>1.3446875000000007</c:v>
                </c:pt>
                <c:pt idx="1104">
                  <c:v>1.345</c:v>
                </c:pt>
                <c:pt idx="1105">
                  <c:v>1.3453124999999999</c:v>
                </c:pt>
                <c:pt idx="1106">
                  <c:v>1.3456249999999994</c:v>
                </c:pt>
                <c:pt idx="1107">
                  <c:v>1.3459375</c:v>
                </c:pt>
                <c:pt idx="1108">
                  <c:v>1.3462499999999999</c:v>
                </c:pt>
                <c:pt idx="1109">
                  <c:v>1.3465625000000001</c:v>
                </c:pt>
                <c:pt idx="1110">
                  <c:v>1.346875</c:v>
                </c:pt>
                <c:pt idx="1111">
                  <c:v>1.3471875000000006</c:v>
                </c:pt>
                <c:pt idx="1112">
                  <c:v>1.3474999999999993</c:v>
                </c:pt>
                <c:pt idx="1113">
                  <c:v>1.3478125000000001</c:v>
                </c:pt>
                <c:pt idx="1114">
                  <c:v>1.348125</c:v>
                </c:pt>
                <c:pt idx="1115">
                  <c:v>1.3484375000000006</c:v>
                </c:pt>
                <c:pt idx="1116">
                  <c:v>1.3487499999999999</c:v>
                </c:pt>
                <c:pt idx="1117">
                  <c:v>1.3490625000000001</c:v>
                </c:pt>
                <c:pt idx="1118">
                  <c:v>1.349375</c:v>
                </c:pt>
                <c:pt idx="1119">
                  <c:v>1.3496874999999999</c:v>
                </c:pt>
                <c:pt idx="1120">
                  <c:v>1.35</c:v>
                </c:pt>
                <c:pt idx="1121">
                  <c:v>1.3503125000000007</c:v>
                </c:pt>
                <c:pt idx="1122">
                  <c:v>1.350625</c:v>
                </c:pt>
                <c:pt idx="1123">
                  <c:v>1.3509374999999999</c:v>
                </c:pt>
                <c:pt idx="1124">
                  <c:v>1.3512500000000001</c:v>
                </c:pt>
                <c:pt idx="1125">
                  <c:v>1.3515625</c:v>
                </c:pt>
                <c:pt idx="1126">
                  <c:v>1.3518749999999993</c:v>
                </c:pt>
                <c:pt idx="1127">
                  <c:v>1.3521875000000008</c:v>
                </c:pt>
                <c:pt idx="1128">
                  <c:v>1.3525</c:v>
                </c:pt>
                <c:pt idx="1129">
                  <c:v>1.3528125000000006</c:v>
                </c:pt>
                <c:pt idx="1130">
                  <c:v>1.3531249999999992</c:v>
                </c:pt>
                <c:pt idx="1131">
                  <c:v>1.3534375000000001</c:v>
                </c:pt>
                <c:pt idx="1132">
                  <c:v>1.35375</c:v>
                </c:pt>
                <c:pt idx="1133">
                  <c:v>1.3540624999999999</c:v>
                </c:pt>
                <c:pt idx="1134">
                  <c:v>1.3543750000000001</c:v>
                </c:pt>
                <c:pt idx="1135">
                  <c:v>1.3546875000000007</c:v>
                </c:pt>
                <c:pt idx="1136">
                  <c:v>1.355</c:v>
                </c:pt>
                <c:pt idx="1137">
                  <c:v>1.3553124999999999</c:v>
                </c:pt>
                <c:pt idx="1138">
                  <c:v>1.3556249999999994</c:v>
                </c:pt>
                <c:pt idx="1139">
                  <c:v>1.3559375</c:v>
                </c:pt>
                <c:pt idx="1140">
                  <c:v>1.3562500000000006</c:v>
                </c:pt>
                <c:pt idx="1141">
                  <c:v>1.3565624999999999</c:v>
                </c:pt>
                <c:pt idx="1142">
                  <c:v>1.3568750000000001</c:v>
                </c:pt>
                <c:pt idx="1143">
                  <c:v>1.3571875000000007</c:v>
                </c:pt>
                <c:pt idx="1144">
                  <c:v>1.3574999999999993</c:v>
                </c:pt>
                <c:pt idx="1145">
                  <c:v>1.3578125000000001</c:v>
                </c:pt>
                <c:pt idx="1146">
                  <c:v>1.358125</c:v>
                </c:pt>
                <c:pt idx="1147">
                  <c:v>1.3584375000000006</c:v>
                </c:pt>
                <c:pt idx="1148">
                  <c:v>1.3587499999999999</c:v>
                </c:pt>
                <c:pt idx="1149">
                  <c:v>1.3590625000000001</c:v>
                </c:pt>
                <c:pt idx="1150">
                  <c:v>1.359375</c:v>
                </c:pt>
                <c:pt idx="1151">
                  <c:v>1.3596874999999999</c:v>
                </c:pt>
                <c:pt idx="1152">
                  <c:v>1.36</c:v>
                </c:pt>
                <c:pt idx="1153">
                  <c:v>1.3603125000000007</c:v>
                </c:pt>
                <c:pt idx="1154">
                  <c:v>1.360625</c:v>
                </c:pt>
                <c:pt idx="1155">
                  <c:v>1.3609374999999999</c:v>
                </c:pt>
                <c:pt idx="1156">
                  <c:v>1.3612500000000001</c:v>
                </c:pt>
                <c:pt idx="1157">
                  <c:v>1.3615625</c:v>
                </c:pt>
                <c:pt idx="1158">
                  <c:v>1.3618749999999993</c:v>
                </c:pt>
                <c:pt idx="1159">
                  <c:v>1.362187500000001</c:v>
                </c:pt>
                <c:pt idx="1160">
                  <c:v>1.3625</c:v>
                </c:pt>
                <c:pt idx="1161">
                  <c:v>1.3628125000000006</c:v>
                </c:pt>
                <c:pt idx="1162">
                  <c:v>1.3631249999999993</c:v>
                </c:pt>
                <c:pt idx="1163">
                  <c:v>1.3634375000000001</c:v>
                </c:pt>
                <c:pt idx="1164">
                  <c:v>1.36375</c:v>
                </c:pt>
                <c:pt idx="1165">
                  <c:v>1.3640625000000006</c:v>
                </c:pt>
                <c:pt idx="1166">
                  <c:v>1.3643749999999999</c:v>
                </c:pt>
                <c:pt idx="1167">
                  <c:v>1.3646875000000007</c:v>
                </c:pt>
                <c:pt idx="1168">
                  <c:v>1.365</c:v>
                </c:pt>
                <c:pt idx="1169">
                  <c:v>1.3653124999999999</c:v>
                </c:pt>
                <c:pt idx="1170">
                  <c:v>1.3656249999999994</c:v>
                </c:pt>
                <c:pt idx="1171">
                  <c:v>1.3659375</c:v>
                </c:pt>
                <c:pt idx="1172">
                  <c:v>1.3662500000000006</c:v>
                </c:pt>
                <c:pt idx="1173">
                  <c:v>1.3665624999999999</c:v>
                </c:pt>
                <c:pt idx="1174">
                  <c:v>1.3668750000000001</c:v>
                </c:pt>
                <c:pt idx="1175">
                  <c:v>1.3671875000000007</c:v>
                </c:pt>
                <c:pt idx="1176">
                  <c:v>1.3674999999999993</c:v>
                </c:pt>
                <c:pt idx="1177">
                  <c:v>1.3678125000000001</c:v>
                </c:pt>
                <c:pt idx="1178">
                  <c:v>1.368125</c:v>
                </c:pt>
                <c:pt idx="1179">
                  <c:v>1.3684375000000006</c:v>
                </c:pt>
                <c:pt idx="1180">
                  <c:v>1.3687499999999999</c:v>
                </c:pt>
                <c:pt idx="1181">
                  <c:v>1.3690625000000001</c:v>
                </c:pt>
                <c:pt idx="1182">
                  <c:v>1.369375</c:v>
                </c:pt>
                <c:pt idx="1183">
                  <c:v>1.3696874999999999</c:v>
                </c:pt>
                <c:pt idx="1184">
                  <c:v>1.37</c:v>
                </c:pt>
                <c:pt idx="1185">
                  <c:v>1.3703125000000007</c:v>
                </c:pt>
                <c:pt idx="1186">
                  <c:v>1.370625</c:v>
                </c:pt>
                <c:pt idx="1187">
                  <c:v>1.3709374999999999</c:v>
                </c:pt>
                <c:pt idx="1188">
                  <c:v>1.3712500000000001</c:v>
                </c:pt>
                <c:pt idx="1189">
                  <c:v>1.3715625</c:v>
                </c:pt>
                <c:pt idx="1190">
                  <c:v>1.371875</c:v>
                </c:pt>
                <c:pt idx="1191">
                  <c:v>1.3721875000000006</c:v>
                </c:pt>
                <c:pt idx="1192">
                  <c:v>1.3725000000000001</c:v>
                </c:pt>
                <c:pt idx="1193">
                  <c:v>1.3728125000000007</c:v>
                </c:pt>
                <c:pt idx="1194">
                  <c:v>1.3731249999999993</c:v>
                </c:pt>
                <c:pt idx="1195">
                  <c:v>1.3734375000000001</c:v>
                </c:pt>
                <c:pt idx="1196">
                  <c:v>1.37375</c:v>
                </c:pt>
                <c:pt idx="1197">
                  <c:v>1.3740625000000006</c:v>
                </c:pt>
                <c:pt idx="1198">
                  <c:v>1.3743749999999999</c:v>
                </c:pt>
                <c:pt idx="1199">
                  <c:v>1.3746875000000007</c:v>
                </c:pt>
                <c:pt idx="1200">
                  <c:v>1.375</c:v>
                </c:pt>
                <c:pt idx="1201">
                  <c:v>1.3753124999999999</c:v>
                </c:pt>
                <c:pt idx="1202">
                  <c:v>1.3756249999999994</c:v>
                </c:pt>
                <c:pt idx="1203">
                  <c:v>1.3759375</c:v>
                </c:pt>
                <c:pt idx="1204">
                  <c:v>1.3762500000000006</c:v>
                </c:pt>
                <c:pt idx="1205">
                  <c:v>1.3765624999999999</c:v>
                </c:pt>
                <c:pt idx="1206">
                  <c:v>1.3768750000000001</c:v>
                </c:pt>
                <c:pt idx="1207">
                  <c:v>1.3771875000000007</c:v>
                </c:pt>
                <c:pt idx="1208">
                  <c:v>1.3774999999999993</c:v>
                </c:pt>
                <c:pt idx="1209">
                  <c:v>1.3778125000000001</c:v>
                </c:pt>
                <c:pt idx="1210">
                  <c:v>1.378125</c:v>
                </c:pt>
                <c:pt idx="1211">
                  <c:v>1.3784375000000006</c:v>
                </c:pt>
                <c:pt idx="1212">
                  <c:v>1.3787499999999999</c:v>
                </c:pt>
                <c:pt idx="1213">
                  <c:v>1.3790625000000001</c:v>
                </c:pt>
                <c:pt idx="1214">
                  <c:v>1.379375</c:v>
                </c:pt>
                <c:pt idx="1215">
                  <c:v>1.3796875000000006</c:v>
                </c:pt>
                <c:pt idx="1216">
                  <c:v>1.3800000000000001</c:v>
                </c:pt>
                <c:pt idx="1217">
                  <c:v>1.3803125000000007</c:v>
                </c:pt>
                <c:pt idx="1218">
                  <c:v>1.380625</c:v>
                </c:pt>
                <c:pt idx="1219">
                  <c:v>1.3809374999999999</c:v>
                </c:pt>
                <c:pt idx="1220">
                  <c:v>1.3812500000000001</c:v>
                </c:pt>
                <c:pt idx="1221">
                  <c:v>1.3815625</c:v>
                </c:pt>
                <c:pt idx="1222">
                  <c:v>1.381875</c:v>
                </c:pt>
                <c:pt idx="1223">
                  <c:v>1.3821875000000006</c:v>
                </c:pt>
                <c:pt idx="1224">
                  <c:v>1.3825000000000001</c:v>
                </c:pt>
                <c:pt idx="1225">
                  <c:v>1.3828125000000007</c:v>
                </c:pt>
                <c:pt idx="1226">
                  <c:v>1.3831249999999993</c:v>
                </c:pt>
                <c:pt idx="1227">
                  <c:v>1.3834375000000001</c:v>
                </c:pt>
                <c:pt idx="1228">
                  <c:v>1.38375</c:v>
                </c:pt>
                <c:pt idx="1229">
                  <c:v>1.3840625000000006</c:v>
                </c:pt>
                <c:pt idx="1230">
                  <c:v>1.3843749999999999</c:v>
                </c:pt>
                <c:pt idx="1231">
                  <c:v>1.3846875000000007</c:v>
                </c:pt>
                <c:pt idx="1232">
                  <c:v>1.385</c:v>
                </c:pt>
                <c:pt idx="1233">
                  <c:v>1.3853124999999999</c:v>
                </c:pt>
                <c:pt idx="1234">
                  <c:v>1.3856249999999994</c:v>
                </c:pt>
                <c:pt idx="1235">
                  <c:v>1.3859375</c:v>
                </c:pt>
                <c:pt idx="1236">
                  <c:v>1.3862500000000006</c:v>
                </c:pt>
                <c:pt idx="1237">
                  <c:v>1.3865624999999999</c:v>
                </c:pt>
                <c:pt idx="1238">
                  <c:v>1.3868750000000001</c:v>
                </c:pt>
                <c:pt idx="1239">
                  <c:v>1.3871875000000007</c:v>
                </c:pt>
                <c:pt idx="1240">
                  <c:v>1.3875</c:v>
                </c:pt>
                <c:pt idx="1241">
                  <c:v>1.3878124999999999</c:v>
                </c:pt>
                <c:pt idx="1242">
                  <c:v>1.3881250000000001</c:v>
                </c:pt>
                <c:pt idx="1243">
                  <c:v>1.3884375000000007</c:v>
                </c:pt>
                <c:pt idx="1244">
                  <c:v>1.3887499999999999</c:v>
                </c:pt>
                <c:pt idx="1245">
                  <c:v>1.3890625000000001</c:v>
                </c:pt>
                <c:pt idx="1246">
                  <c:v>1.389375</c:v>
                </c:pt>
                <c:pt idx="1247">
                  <c:v>1.3896875000000006</c:v>
                </c:pt>
                <c:pt idx="1248">
                  <c:v>1.3900000000000001</c:v>
                </c:pt>
                <c:pt idx="1249">
                  <c:v>1.3903125000000007</c:v>
                </c:pt>
                <c:pt idx="1250">
                  <c:v>1.390625</c:v>
                </c:pt>
                <c:pt idx="1251">
                  <c:v>1.3909374999999999</c:v>
                </c:pt>
                <c:pt idx="1252">
                  <c:v>1.3912500000000001</c:v>
                </c:pt>
                <c:pt idx="1253">
                  <c:v>1.3915625</c:v>
                </c:pt>
                <c:pt idx="1254">
                  <c:v>1.391875</c:v>
                </c:pt>
                <c:pt idx="1255">
                  <c:v>1.3921875000000008</c:v>
                </c:pt>
                <c:pt idx="1256">
                  <c:v>1.3925000000000001</c:v>
                </c:pt>
                <c:pt idx="1257">
                  <c:v>1.3928125000000007</c:v>
                </c:pt>
                <c:pt idx="1258">
                  <c:v>1.3931249999999993</c:v>
                </c:pt>
                <c:pt idx="1259">
                  <c:v>1.3934375000000001</c:v>
                </c:pt>
                <c:pt idx="1260">
                  <c:v>1.39375</c:v>
                </c:pt>
                <c:pt idx="1261">
                  <c:v>1.3940625000000006</c:v>
                </c:pt>
                <c:pt idx="1262">
                  <c:v>1.3943749999999999</c:v>
                </c:pt>
                <c:pt idx="1263">
                  <c:v>1.3946875000000007</c:v>
                </c:pt>
                <c:pt idx="1264">
                  <c:v>1.395</c:v>
                </c:pt>
                <c:pt idx="1265">
                  <c:v>1.3953125000000006</c:v>
                </c:pt>
                <c:pt idx="1266">
                  <c:v>1.3956249999999992</c:v>
                </c:pt>
                <c:pt idx="1267">
                  <c:v>1.3959375000000001</c:v>
                </c:pt>
                <c:pt idx="1268">
                  <c:v>1.3962500000000007</c:v>
                </c:pt>
                <c:pt idx="1269">
                  <c:v>1.3965624999999999</c:v>
                </c:pt>
                <c:pt idx="1270">
                  <c:v>1.3968750000000001</c:v>
                </c:pt>
                <c:pt idx="1271">
                  <c:v>1.3971875000000007</c:v>
                </c:pt>
                <c:pt idx="1272">
                  <c:v>1.3975</c:v>
                </c:pt>
                <c:pt idx="1273">
                  <c:v>1.3978124999999999</c:v>
                </c:pt>
                <c:pt idx="1274">
                  <c:v>1.3981250000000001</c:v>
                </c:pt>
                <c:pt idx="1275">
                  <c:v>1.3984375000000007</c:v>
                </c:pt>
                <c:pt idx="1276">
                  <c:v>1.3987499999999999</c:v>
                </c:pt>
                <c:pt idx="1277">
                  <c:v>1.3990625000000001</c:v>
                </c:pt>
                <c:pt idx="1278">
                  <c:v>1.399375</c:v>
                </c:pt>
                <c:pt idx="1279">
                  <c:v>1.3996875000000006</c:v>
                </c:pt>
                <c:pt idx="1280">
                  <c:v>1.4</c:v>
                </c:pt>
                <c:pt idx="1281">
                  <c:v>1.4003125000000001</c:v>
                </c:pt>
                <c:pt idx="1282">
                  <c:v>1.4006249999999993</c:v>
                </c:pt>
                <c:pt idx="1283">
                  <c:v>1.4009374999999993</c:v>
                </c:pt>
                <c:pt idx="1284">
                  <c:v>1.4012499999999994</c:v>
                </c:pt>
                <c:pt idx="1285">
                  <c:v>1.4015624999999994</c:v>
                </c:pt>
                <c:pt idx="1286">
                  <c:v>1.4018749999999991</c:v>
                </c:pt>
                <c:pt idx="1287">
                  <c:v>1.4021874999999999</c:v>
                </c:pt>
                <c:pt idx="1288">
                  <c:v>1.4024999999999994</c:v>
                </c:pt>
                <c:pt idx="1289">
                  <c:v>1.4028125</c:v>
                </c:pt>
                <c:pt idx="1290">
                  <c:v>1.4031249999999988</c:v>
                </c:pt>
                <c:pt idx="1291">
                  <c:v>1.4034374999999992</c:v>
                </c:pt>
                <c:pt idx="1292">
                  <c:v>1.4037499999999994</c:v>
                </c:pt>
                <c:pt idx="1293">
                  <c:v>1.4040625</c:v>
                </c:pt>
                <c:pt idx="1294">
                  <c:v>1.4043749999999993</c:v>
                </c:pt>
                <c:pt idx="1295">
                  <c:v>1.4046875000000001</c:v>
                </c:pt>
                <c:pt idx="1296">
                  <c:v>1.4049999999999994</c:v>
                </c:pt>
                <c:pt idx="1297">
                  <c:v>1.4053125</c:v>
                </c:pt>
                <c:pt idx="1298">
                  <c:v>1.4056249999999986</c:v>
                </c:pt>
                <c:pt idx="1299">
                  <c:v>1.4059374999999994</c:v>
                </c:pt>
                <c:pt idx="1300">
                  <c:v>1.40625</c:v>
                </c:pt>
                <c:pt idx="1301">
                  <c:v>1.4065624999999993</c:v>
                </c:pt>
                <c:pt idx="1302">
                  <c:v>1.4068749999999994</c:v>
                </c:pt>
                <c:pt idx="1303">
                  <c:v>1.4071875</c:v>
                </c:pt>
                <c:pt idx="1304">
                  <c:v>1.4074999999999991</c:v>
                </c:pt>
                <c:pt idx="1305">
                  <c:v>1.4078124999999992</c:v>
                </c:pt>
                <c:pt idx="1306">
                  <c:v>1.4081249999999994</c:v>
                </c:pt>
                <c:pt idx="1307">
                  <c:v>1.4084375</c:v>
                </c:pt>
                <c:pt idx="1308">
                  <c:v>1.4087499999999993</c:v>
                </c:pt>
                <c:pt idx="1309">
                  <c:v>1.4090624999999994</c:v>
                </c:pt>
                <c:pt idx="1310">
                  <c:v>1.4093749999999994</c:v>
                </c:pt>
                <c:pt idx="1311">
                  <c:v>1.4096875</c:v>
                </c:pt>
                <c:pt idx="1312">
                  <c:v>1.41</c:v>
                </c:pt>
                <c:pt idx="1313">
                  <c:v>1.4103125000000001</c:v>
                </c:pt>
                <c:pt idx="1314">
                  <c:v>1.4106249999999994</c:v>
                </c:pt>
                <c:pt idx="1315">
                  <c:v>1.4109375</c:v>
                </c:pt>
                <c:pt idx="1316">
                  <c:v>1.4112499999999992</c:v>
                </c:pt>
                <c:pt idx="1317">
                  <c:v>1.4115624999999994</c:v>
                </c:pt>
                <c:pt idx="1318">
                  <c:v>1.4118749999999991</c:v>
                </c:pt>
                <c:pt idx="1319">
                  <c:v>1.4121874999999999</c:v>
                </c:pt>
                <c:pt idx="1320">
                  <c:v>1.4124999999999994</c:v>
                </c:pt>
                <c:pt idx="1321">
                  <c:v>1.4128125</c:v>
                </c:pt>
                <c:pt idx="1322">
                  <c:v>1.4131249999999989</c:v>
                </c:pt>
                <c:pt idx="1323">
                  <c:v>1.4134374999999992</c:v>
                </c:pt>
                <c:pt idx="1324">
                  <c:v>1.4137499999999994</c:v>
                </c:pt>
                <c:pt idx="1325">
                  <c:v>1.4140625</c:v>
                </c:pt>
                <c:pt idx="1326">
                  <c:v>1.4143749999999993</c:v>
                </c:pt>
                <c:pt idx="1327">
                  <c:v>1.4146875000000001</c:v>
                </c:pt>
                <c:pt idx="1328">
                  <c:v>1.4149999999999994</c:v>
                </c:pt>
                <c:pt idx="1329">
                  <c:v>1.4153125</c:v>
                </c:pt>
                <c:pt idx="1330">
                  <c:v>1.4156249999999986</c:v>
                </c:pt>
                <c:pt idx="1331">
                  <c:v>1.4159374999999994</c:v>
                </c:pt>
                <c:pt idx="1332">
                  <c:v>1.41625</c:v>
                </c:pt>
                <c:pt idx="1333">
                  <c:v>1.4165624999999993</c:v>
                </c:pt>
                <c:pt idx="1334">
                  <c:v>1.4168749999999994</c:v>
                </c:pt>
                <c:pt idx="1335">
                  <c:v>1.4171875</c:v>
                </c:pt>
                <c:pt idx="1336">
                  <c:v>1.4174999999999991</c:v>
                </c:pt>
                <c:pt idx="1337">
                  <c:v>1.4178124999999993</c:v>
                </c:pt>
                <c:pt idx="1338">
                  <c:v>1.4181249999999994</c:v>
                </c:pt>
                <c:pt idx="1339">
                  <c:v>1.4184375</c:v>
                </c:pt>
                <c:pt idx="1340">
                  <c:v>1.41875</c:v>
                </c:pt>
                <c:pt idx="1341">
                  <c:v>1.4190624999999992</c:v>
                </c:pt>
                <c:pt idx="1342">
                  <c:v>1.4193749999999994</c:v>
                </c:pt>
                <c:pt idx="1343">
                  <c:v>1.4196875</c:v>
                </c:pt>
                <c:pt idx="1344">
                  <c:v>1.42</c:v>
                </c:pt>
                <c:pt idx="1345">
                  <c:v>1.4203125000000001</c:v>
                </c:pt>
                <c:pt idx="1346">
                  <c:v>1.4206249999999994</c:v>
                </c:pt>
                <c:pt idx="1347">
                  <c:v>1.4209375</c:v>
                </c:pt>
                <c:pt idx="1348">
                  <c:v>1.4212499999999992</c:v>
                </c:pt>
                <c:pt idx="1349">
                  <c:v>1.4215624999999994</c:v>
                </c:pt>
                <c:pt idx="1350">
                  <c:v>1.4218749999999993</c:v>
                </c:pt>
                <c:pt idx="1351">
                  <c:v>1.4221874999999999</c:v>
                </c:pt>
                <c:pt idx="1352">
                  <c:v>1.4224999999999994</c:v>
                </c:pt>
                <c:pt idx="1353">
                  <c:v>1.4228125</c:v>
                </c:pt>
                <c:pt idx="1354">
                  <c:v>1.4231249999999991</c:v>
                </c:pt>
                <c:pt idx="1355">
                  <c:v>1.4234374999999992</c:v>
                </c:pt>
                <c:pt idx="1356">
                  <c:v>1.4237499999999994</c:v>
                </c:pt>
                <c:pt idx="1357">
                  <c:v>1.4240625</c:v>
                </c:pt>
                <c:pt idx="1358">
                  <c:v>1.4243749999999993</c:v>
                </c:pt>
                <c:pt idx="1359">
                  <c:v>1.4246875000000001</c:v>
                </c:pt>
                <c:pt idx="1360">
                  <c:v>1.4249999999999994</c:v>
                </c:pt>
                <c:pt idx="1361">
                  <c:v>1.4253125</c:v>
                </c:pt>
                <c:pt idx="1362">
                  <c:v>1.4256249999999986</c:v>
                </c:pt>
                <c:pt idx="1363">
                  <c:v>1.4259374999999994</c:v>
                </c:pt>
                <c:pt idx="1364">
                  <c:v>1.42625</c:v>
                </c:pt>
                <c:pt idx="1365">
                  <c:v>1.4265625</c:v>
                </c:pt>
                <c:pt idx="1366">
                  <c:v>1.4268749999999992</c:v>
                </c:pt>
                <c:pt idx="1367">
                  <c:v>1.4271875000000001</c:v>
                </c:pt>
                <c:pt idx="1368">
                  <c:v>1.4274999999999991</c:v>
                </c:pt>
                <c:pt idx="1369">
                  <c:v>1.4278124999999993</c:v>
                </c:pt>
                <c:pt idx="1370">
                  <c:v>1.4281249999999994</c:v>
                </c:pt>
                <c:pt idx="1371">
                  <c:v>1.4284375</c:v>
                </c:pt>
                <c:pt idx="1372">
                  <c:v>1.42875</c:v>
                </c:pt>
                <c:pt idx="1373">
                  <c:v>1.4290624999999992</c:v>
                </c:pt>
                <c:pt idx="1374">
                  <c:v>1.4293749999999994</c:v>
                </c:pt>
                <c:pt idx="1375">
                  <c:v>1.4296875</c:v>
                </c:pt>
                <c:pt idx="1376">
                  <c:v>1.43</c:v>
                </c:pt>
                <c:pt idx="1377">
                  <c:v>1.4303125000000001</c:v>
                </c:pt>
                <c:pt idx="1378">
                  <c:v>1.4306249999999994</c:v>
                </c:pt>
                <c:pt idx="1379">
                  <c:v>1.4309375</c:v>
                </c:pt>
                <c:pt idx="1380">
                  <c:v>1.4312499999999992</c:v>
                </c:pt>
                <c:pt idx="1381">
                  <c:v>1.4315624999999994</c:v>
                </c:pt>
                <c:pt idx="1382">
                  <c:v>1.4318749999999993</c:v>
                </c:pt>
                <c:pt idx="1383">
                  <c:v>1.4321874999999999</c:v>
                </c:pt>
                <c:pt idx="1384">
                  <c:v>1.4324999999999994</c:v>
                </c:pt>
                <c:pt idx="1385">
                  <c:v>1.4328125</c:v>
                </c:pt>
                <c:pt idx="1386">
                  <c:v>1.4331249999999991</c:v>
                </c:pt>
                <c:pt idx="1387">
                  <c:v>1.4334374999999993</c:v>
                </c:pt>
                <c:pt idx="1388">
                  <c:v>1.4337499999999994</c:v>
                </c:pt>
                <c:pt idx="1389">
                  <c:v>1.4340625</c:v>
                </c:pt>
                <c:pt idx="1390">
                  <c:v>1.434375</c:v>
                </c:pt>
                <c:pt idx="1391">
                  <c:v>1.4346874999999999</c:v>
                </c:pt>
                <c:pt idx="1392">
                  <c:v>1.4349999999999994</c:v>
                </c:pt>
                <c:pt idx="1393">
                  <c:v>1.4353125</c:v>
                </c:pt>
                <c:pt idx="1394">
                  <c:v>1.4356249999999986</c:v>
                </c:pt>
                <c:pt idx="1395">
                  <c:v>1.4359374999999994</c:v>
                </c:pt>
                <c:pt idx="1396">
                  <c:v>1.43625</c:v>
                </c:pt>
                <c:pt idx="1397">
                  <c:v>1.4365625</c:v>
                </c:pt>
                <c:pt idx="1398">
                  <c:v>1.4368749999999992</c:v>
                </c:pt>
                <c:pt idx="1399">
                  <c:v>1.4371875000000001</c:v>
                </c:pt>
                <c:pt idx="1400">
                  <c:v>1.4374999999999993</c:v>
                </c:pt>
                <c:pt idx="1401">
                  <c:v>1.4378124999999993</c:v>
                </c:pt>
                <c:pt idx="1402">
                  <c:v>1.4381249999999994</c:v>
                </c:pt>
                <c:pt idx="1403">
                  <c:v>1.4384375</c:v>
                </c:pt>
                <c:pt idx="1404">
                  <c:v>1.43875</c:v>
                </c:pt>
                <c:pt idx="1405">
                  <c:v>1.4390624999999992</c:v>
                </c:pt>
                <c:pt idx="1406">
                  <c:v>1.4393749999999994</c:v>
                </c:pt>
                <c:pt idx="1407">
                  <c:v>1.4396875</c:v>
                </c:pt>
                <c:pt idx="1408">
                  <c:v>1.44</c:v>
                </c:pt>
                <c:pt idx="1409">
                  <c:v>1.4403125000000001</c:v>
                </c:pt>
                <c:pt idx="1410">
                  <c:v>1.4406249999999994</c:v>
                </c:pt>
                <c:pt idx="1411">
                  <c:v>1.4409375</c:v>
                </c:pt>
                <c:pt idx="1412">
                  <c:v>1.4412499999999993</c:v>
                </c:pt>
                <c:pt idx="1413">
                  <c:v>1.4415624999999994</c:v>
                </c:pt>
                <c:pt idx="1414">
                  <c:v>1.4418749999999994</c:v>
                </c:pt>
                <c:pt idx="1415">
                  <c:v>1.4421875000000006</c:v>
                </c:pt>
                <c:pt idx="1416">
                  <c:v>1.4424999999999992</c:v>
                </c:pt>
                <c:pt idx="1417">
                  <c:v>1.4428125000000001</c:v>
                </c:pt>
                <c:pt idx="1418">
                  <c:v>1.4431249999999991</c:v>
                </c:pt>
                <c:pt idx="1419">
                  <c:v>1.4434374999999993</c:v>
                </c:pt>
                <c:pt idx="1420">
                  <c:v>1.4437499999999994</c:v>
                </c:pt>
                <c:pt idx="1421">
                  <c:v>1.4440625</c:v>
                </c:pt>
                <c:pt idx="1422">
                  <c:v>1.444375</c:v>
                </c:pt>
                <c:pt idx="1423">
                  <c:v>1.4446874999999999</c:v>
                </c:pt>
                <c:pt idx="1424">
                  <c:v>1.4449999999999994</c:v>
                </c:pt>
                <c:pt idx="1425">
                  <c:v>1.4453125</c:v>
                </c:pt>
                <c:pt idx="1426">
                  <c:v>1.4456249999999986</c:v>
                </c:pt>
                <c:pt idx="1427">
                  <c:v>1.4459374999999994</c:v>
                </c:pt>
                <c:pt idx="1428">
                  <c:v>1.44625</c:v>
                </c:pt>
                <c:pt idx="1429">
                  <c:v>1.4465625</c:v>
                </c:pt>
                <c:pt idx="1430">
                  <c:v>1.4468749999999992</c:v>
                </c:pt>
                <c:pt idx="1431">
                  <c:v>1.4471875000000001</c:v>
                </c:pt>
                <c:pt idx="1432">
                  <c:v>1.4474999999999993</c:v>
                </c:pt>
                <c:pt idx="1433">
                  <c:v>1.4478124999999993</c:v>
                </c:pt>
                <c:pt idx="1434">
                  <c:v>1.4481249999999994</c:v>
                </c:pt>
                <c:pt idx="1435">
                  <c:v>1.4484375</c:v>
                </c:pt>
                <c:pt idx="1436">
                  <c:v>1.44875</c:v>
                </c:pt>
                <c:pt idx="1437">
                  <c:v>1.4490624999999993</c:v>
                </c:pt>
                <c:pt idx="1438">
                  <c:v>1.4493749999999994</c:v>
                </c:pt>
                <c:pt idx="1439">
                  <c:v>1.4496875</c:v>
                </c:pt>
                <c:pt idx="1440">
                  <c:v>1.45</c:v>
                </c:pt>
                <c:pt idx="1441">
                  <c:v>1.4503124999999999</c:v>
                </c:pt>
                <c:pt idx="1442">
                  <c:v>1.4506249999999994</c:v>
                </c:pt>
                <c:pt idx="1443">
                  <c:v>1.4509375</c:v>
                </c:pt>
                <c:pt idx="1444">
                  <c:v>1.4512499999999993</c:v>
                </c:pt>
                <c:pt idx="1445">
                  <c:v>1.4515624999999994</c:v>
                </c:pt>
                <c:pt idx="1446">
                  <c:v>1.4518749999999994</c:v>
                </c:pt>
                <c:pt idx="1447">
                  <c:v>1.4521875000000006</c:v>
                </c:pt>
                <c:pt idx="1448">
                  <c:v>1.4524999999999992</c:v>
                </c:pt>
                <c:pt idx="1449">
                  <c:v>1.4528125000000001</c:v>
                </c:pt>
                <c:pt idx="1450">
                  <c:v>1.4531249999999993</c:v>
                </c:pt>
                <c:pt idx="1451">
                  <c:v>1.4534374999999993</c:v>
                </c:pt>
                <c:pt idx="1452">
                  <c:v>1.4537499999999994</c:v>
                </c:pt>
                <c:pt idx="1453">
                  <c:v>1.4540625</c:v>
                </c:pt>
                <c:pt idx="1454">
                  <c:v>1.454375</c:v>
                </c:pt>
                <c:pt idx="1455">
                  <c:v>1.4546874999999999</c:v>
                </c:pt>
                <c:pt idx="1456">
                  <c:v>1.4549999999999994</c:v>
                </c:pt>
                <c:pt idx="1457">
                  <c:v>1.4553125</c:v>
                </c:pt>
                <c:pt idx="1458">
                  <c:v>1.4556249999999986</c:v>
                </c:pt>
                <c:pt idx="1459">
                  <c:v>1.4559374999999994</c:v>
                </c:pt>
                <c:pt idx="1460">
                  <c:v>1.45625</c:v>
                </c:pt>
                <c:pt idx="1461">
                  <c:v>1.4565625</c:v>
                </c:pt>
                <c:pt idx="1462">
                  <c:v>1.4568749999999993</c:v>
                </c:pt>
                <c:pt idx="1463">
                  <c:v>1.4571875000000001</c:v>
                </c:pt>
                <c:pt idx="1464">
                  <c:v>1.4574999999999994</c:v>
                </c:pt>
                <c:pt idx="1465">
                  <c:v>1.4578125</c:v>
                </c:pt>
                <c:pt idx="1466">
                  <c:v>1.4581249999999992</c:v>
                </c:pt>
                <c:pt idx="1467">
                  <c:v>1.4584375000000001</c:v>
                </c:pt>
                <c:pt idx="1468">
                  <c:v>1.45875</c:v>
                </c:pt>
                <c:pt idx="1469">
                  <c:v>1.4590624999999993</c:v>
                </c:pt>
                <c:pt idx="1470">
                  <c:v>1.4593749999999994</c:v>
                </c:pt>
                <c:pt idx="1471">
                  <c:v>1.4596875</c:v>
                </c:pt>
                <c:pt idx="1472">
                  <c:v>1.46</c:v>
                </c:pt>
                <c:pt idx="1473">
                  <c:v>1.4603124999999999</c:v>
                </c:pt>
                <c:pt idx="1474">
                  <c:v>1.4606249999999994</c:v>
                </c:pt>
                <c:pt idx="1475">
                  <c:v>1.4609375</c:v>
                </c:pt>
                <c:pt idx="1476">
                  <c:v>1.4612499999999993</c:v>
                </c:pt>
                <c:pt idx="1477">
                  <c:v>1.4615624999999994</c:v>
                </c:pt>
                <c:pt idx="1478">
                  <c:v>1.4618749999999994</c:v>
                </c:pt>
                <c:pt idx="1479">
                  <c:v>1.4621875000000006</c:v>
                </c:pt>
                <c:pt idx="1480">
                  <c:v>1.4624999999999992</c:v>
                </c:pt>
                <c:pt idx="1481">
                  <c:v>1.4628125000000001</c:v>
                </c:pt>
                <c:pt idx="1482">
                  <c:v>1.4631249999999993</c:v>
                </c:pt>
                <c:pt idx="1483">
                  <c:v>1.4634374999999993</c:v>
                </c:pt>
                <c:pt idx="1484">
                  <c:v>1.4637499999999994</c:v>
                </c:pt>
                <c:pt idx="1485">
                  <c:v>1.4640625</c:v>
                </c:pt>
                <c:pt idx="1486">
                  <c:v>1.464375</c:v>
                </c:pt>
                <c:pt idx="1487">
                  <c:v>1.4646874999999999</c:v>
                </c:pt>
                <c:pt idx="1488">
                  <c:v>1.4649999999999994</c:v>
                </c:pt>
                <c:pt idx="1489">
                  <c:v>1.4653125</c:v>
                </c:pt>
                <c:pt idx="1490">
                  <c:v>1.4656249999999988</c:v>
                </c:pt>
                <c:pt idx="1491">
                  <c:v>1.4659374999999992</c:v>
                </c:pt>
                <c:pt idx="1492">
                  <c:v>1.4662500000000001</c:v>
                </c:pt>
                <c:pt idx="1493">
                  <c:v>1.4665625</c:v>
                </c:pt>
                <c:pt idx="1494">
                  <c:v>1.4668749999999993</c:v>
                </c:pt>
                <c:pt idx="1495">
                  <c:v>1.4671875000000001</c:v>
                </c:pt>
                <c:pt idx="1496">
                  <c:v>1.4674999999999994</c:v>
                </c:pt>
                <c:pt idx="1497">
                  <c:v>1.4678125</c:v>
                </c:pt>
                <c:pt idx="1498">
                  <c:v>1.4681249999999992</c:v>
                </c:pt>
                <c:pt idx="1499">
                  <c:v>1.4684375000000001</c:v>
                </c:pt>
                <c:pt idx="1500">
                  <c:v>1.46875</c:v>
                </c:pt>
                <c:pt idx="1501">
                  <c:v>1.4690624999999993</c:v>
                </c:pt>
                <c:pt idx="1502">
                  <c:v>1.4693749999999994</c:v>
                </c:pt>
                <c:pt idx="1503">
                  <c:v>1.4696875</c:v>
                </c:pt>
                <c:pt idx="1504">
                  <c:v>1.47</c:v>
                </c:pt>
                <c:pt idx="1505">
                  <c:v>1.4703124999999999</c:v>
                </c:pt>
                <c:pt idx="1506">
                  <c:v>1.4706249999999994</c:v>
                </c:pt>
                <c:pt idx="1507">
                  <c:v>1.4709375</c:v>
                </c:pt>
                <c:pt idx="1508">
                  <c:v>1.4712499999999993</c:v>
                </c:pt>
                <c:pt idx="1509">
                  <c:v>1.4715624999999994</c:v>
                </c:pt>
                <c:pt idx="1510">
                  <c:v>1.4718749999999994</c:v>
                </c:pt>
                <c:pt idx="1511">
                  <c:v>1.4721875000000006</c:v>
                </c:pt>
                <c:pt idx="1512">
                  <c:v>1.4724999999999993</c:v>
                </c:pt>
                <c:pt idx="1513">
                  <c:v>1.4728125000000001</c:v>
                </c:pt>
                <c:pt idx="1514">
                  <c:v>1.4731249999999994</c:v>
                </c:pt>
                <c:pt idx="1515">
                  <c:v>1.4734375</c:v>
                </c:pt>
                <c:pt idx="1516">
                  <c:v>1.4737499999999992</c:v>
                </c:pt>
                <c:pt idx="1517">
                  <c:v>1.4740625000000001</c:v>
                </c:pt>
                <c:pt idx="1518">
                  <c:v>1.474375</c:v>
                </c:pt>
                <c:pt idx="1519">
                  <c:v>1.4746874999999999</c:v>
                </c:pt>
                <c:pt idx="1520">
                  <c:v>1.4749999999999994</c:v>
                </c:pt>
                <c:pt idx="1521">
                  <c:v>1.4753125</c:v>
                </c:pt>
                <c:pt idx="1522">
                  <c:v>1.4756249999999989</c:v>
                </c:pt>
                <c:pt idx="1523">
                  <c:v>1.4759374999999992</c:v>
                </c:pt>
                <c:pt idx="1524">
                  <c:v>1.4762500000000001</c:v>
                </c:pt>
                <c:pt idx="1525">
                  <c:v>1.4765625</c:v>
                </c:pt>
                <c:pt idx="1526">
                  <c:v>1.4768749999999993</c:v>
                </c:pt>
                <c:pt idx="1527">
                  <c:v>1.4771875000000001</c:v>
                </c:pt>
                <c:pt idx="1528">
                  <c:v>1.4774999999999994</c:v>
                </c:pt>
                <c:pt idx="1529">
                  <c:v>1.4778125</c:v>
                </c:pt>
                <c:pt idx="1530">
                  <c:v>1.4781249999999992</c:v>
                </c:pt>
                <c:pt idx="1531">
                  <c:v>1.4784375000000001</c:v>
                </c:pt>
                <c:pt idx="1532">
                  <c:v>1.47875</c:v>
                </c:pt>
                <c:pt idx="1533">
                  <c:v>1.4790624999999993</c:v>
                </c:pt>
                <c:pt idx="1534">
                  <c:v>1.4793749999999994</c:v>
                </c:pt>
                <c:pt idx="1535">
                  <c:v>1.4796875</c:v>
                </c:pt>
                <c:pt idx="1536">
                  <c:v>1.48</c:v>
                </c:pt>
                <c:pt idx="1537">
                  <c:v>1.4803124999999999</c:v>
                </c:pt>
                <c:pt idx="1538">
                  <c:v>1.4806249999999994</c:v>
                </c:pt>
                <c:pt idx="1539">
                  <c:v>1.4809375</c:v>
                </c:pt>
                <c:pt idx="1540">
                  <c:v>1.48125</c:v>
                </c:pt>
                <c:pt idx="1541">
                  <c:v>1.4815624999999992</c:v>
                </c:pt>
                <c:pt idx="1542">
                  <c:v>1.4818749999999994</c:v>
                </c:pt>
                <c:pt idx="1543">
                  <c:v>1.4821875000000007</c:v>
                </c:pt>
                <c:pt idx="1544">
                  <c:v>1.4824999999999993</c:v>
                </c:pt>
                <c:pt idx="1545">
                  <c:v>1.4828125000000001</c:v>
                </c:pt>
                <c:pt idx="1546">
                  <c:v>1.4831249999999994</c:v>
                </c:pt>
                <c:pt idx="1547">
                  <c:v>1.4834375</c:v>
                </c:pt>
                <c:pt idx="1548">
                  <c:v>1.4837499999999992</c:v>
                </c:pt>
                <c:pt idx="1549">
                  <c:v>1.4840625000000001</c:v>
                </c:pt>
                <c:pt idx="1550">
                  <c:v>1.484375</c:v>
                </c:pt>
                <c:pt idx="1551">
                  <c:v>1.4846874999999999</c:v>
                </c:pt>
                <c:pt idx="1552">
                  <c:v>1.4849999999999994</c:v>
                </c:pt>
                <c:pt idx="1553">
                  <c:v>1.4853125</c:v>
                </c:pt>
                <c:pt idx="1554">
                  <c:v>1.4856249999999991</c:v>
                </c:pt>
                <c:pt idx="1555">
                  <c:v>1.4859374999999992</c:v>
                </c:pt>
                <c:pt idx="1556">
                  <c:v>1.4862500000000001</c:v>
                </c:pt>
                <c:pt idx="1557">
                  <c:v>1.4865625</c:v>
                </c:pt>
                <c:pt idx="1558">
                  <c:v>1.4868749999999993</c:v>
                </c:pt>
                <c:pt idx="1559">
                  <c:v>1.4871875000000001</c:v>
                </c:pt>
                <c:pt idx="1560">
                  <c:v>1.4874999999999994</c:v>
                </c:pt>
                <c:pt idx="1561">
                  <c:v>1.4878125</c:v>
                </c:pt>
                <c:pt idx="1562">
                  <c:v>1.4881249999999993</c:v>
                </c:pt>
                <c:pt idx="1563">
                  <c:v>1.4884375000000001</c:v>
                </c:pt>
                <c:pt idx="1564">
                  <c:v>1.48875</c:v>
                </c:pt>
                <c:pt idx="1565">
                  <c:v>1.4890625</c:v>
                </c:pt>
                <c:pt idx="1566">
                  <c:v>1.4893749999999992</c:v>
                </c:pt>
                <c:pt idx="1567">
                  <c:v>1.4896875000000001</c:v>
                </c:pt>
                <c:pt idx="1568">
                  <c:v>1.49</c:v>
                </c:pt>
                <c:pt idx="1569">
                  <c:v>1.4903124999999999</c:v>
                </c:pt>
                <c:pt idx="1570">
                  <c:v>1.4906249999999994</c:v>
                </c:pt>
                <c:pt idx="1571">
                  <c:v>1.4909375</c:v>
                </c:pt>
                <c:pt idx="1572">
                  <c:v>1.49125</c:v>
                </c:pt>
                <c:pt idx="1573">
                  <c:v>1.4915624999999992</c:v>
                </c:pt>
                <c:pt idx="1574">
                  <c:v>1.4918749999999994</c:v>
                </c:pt>
                <c:pt idx="1575">
                  <c:v>1.4921875000000007</c:v>
                </c:pt>
                <c:pt idx="1576">
                  <c:v>1.4924999999999993</c:v>
                </c:pt>
                <c:pt idx="1577">
                  <c:v>1.4928125000000001</c:v>
                </c:pt>
                <c:pt idx="1578">
                  <c:v>1.4931249999999994</c:v>
                </c:pt>
                <c:pt idx="1579">
                  <c:v>1.4934375</c:v>
                </c:pt>
                <c:pt idx="1580">
                  <c:v>1.4937499999999992</c:v>
                </c:pt>
                <c:pt idx="1581">
                  <c:v>1.4940625000000001</c:v>
                </c:pt>
                <c:pt idx="1582">
                  <c:v>1.494375</c:v>
                </c:pt>
                <c:pt idx="1583">
                  <c:v>1.4946874999999999</c:v>
                </c:pt>
                <c:pt idx="1584">
                  <c:v>1.4949999999999994</c:v>
                </c:pt>
                <c:pt idx="1585">
                  <c:v>1.4953125</c:v>
                </c:pt>
                <c:pt idx="1586">
                  <c:v>1.4956249999999991</c:v>
                </c:pt>
                <c:pt idx="1587">
                  <c:v>1.4959374999999993</c:v>
                </c:pt>
                <c:pt idx="1588">
                  <c:v>1.4962500000000001</c:v>
                </c:pt>
                <c:pt idx="1589">
                  <c:v>1.4965625</c:v>
                </c:pt>
                <c:pt idx="1590">
                  <c:v>1.496875</c:v>
                </c:pt>
                <c:pt idx="1591">
                  <c:v>1.4971874999999999</c:v>
                </c:pt>
                <c:pt idx="1592">
                  <c:v>1.4974999999999994</c:v>
                </c:pt>
                <c:pt idx="1593">
                  <c:v>1.4978125</c:v>
                </c:pt>
                <c:pt idx="1594">
                  <c:v>1.4981249999999993</c:v>
                </c:pt>
                <c:pt idx="1595">
                  <c:v>1.4984375000000001</c:v>
                </c:pt>
                <c:pt idx="1596">
                  <c:v>1.49875</c:v>
                </c:pt>
                <c:pt idx="1597">
                  <c:v>1.4990625</c:v>
                </c:pt>
                <c:pt idx="1598">
                  <c:v>1.4993749999999992</c:v>
                </c:pt>
                <c:pt idx="1599">
                  <c:v>1.4996875000000001</c:v>
                </c:pt>
                <c:pt idx="1600">
                  <c:v>1.5</c:v>
                </c:pt>
              </c:numCache>
            </c:numRef>
          </c:xVal>
          <c:yVal>
            <c:numRef>
              <c:f>'521A-B'!$B$4:$B$1604</c:f>
              <c:numCache>
                <c:formatCode>0.00</c:formatCode>
                <c:ptCount val="1601"/>
                <c:pt idx="0">
                  <c:v>-102.98727902900008</c:v>
                </c:pt>
                <c:pt idx="1">
                  <c:v>-98.491456689500069</c:v>
                </c:pt>
                <c:pt idx="2">
                  <c:v>-104.07846582599996</c:v>
                </c:pt>
                <c:pt idx="3">
                  <c:v>-101.93450146300005</c:v>
                </c:pt>
                <c:pt idx="4">
                  <c:v>-94.573522355999955</c:v>
                </c:pt>
                <c:pt idx="5">
                  <c:v>-108.07266574400002</c:v>
                </c:pt>
                <c:pt idx="6">
                  <c:v>-96.604152651500002</c:v>
                </c:pt>
                <c:pt idx="7">
                  <c:v>-98.776332390499888</c:v>
                </c:pt>
                <c:pt idx="8">
                  <c:v>-107.68881100999994</c:v>
                </c:pt>
                <c:pt idx="9">
                  <c:v>-96.966565845600044</c:v>
                </c:pt>
                <c:pt idx="10">
                  <c:v>-96.640158022599934</c:v>
                </c:pt>
                <c:pt idx="11">
                  <c:v>-120.04615606800004</c:v>
                </c:pt>
                <c:pt idx="12">
                  <c:v>-100.73782447799999</c:v>
                </c:pt>
                <c:pt idx="13">
                  <c:v>-100.20736391600002</c:v>
                </c:pt>
                <c:pt idx="14">
                  <c:v>-95.782689199199979</c:v>
                </c:pt>
                <c:pt idx="15">
                  <c:v>-105.791715802</c:v>
                </c:pt>
                <c:pt idx="16">
                  <c:v>-101.462302639</c:v>
                </c:pt>
                <c:pt idx="17">
                  <c:v>-99.876057677899908</c:v>
                </c:pt>
                <c:pt idx="18">
                  <c:v>-112.00584685599993</c:v>
                </c:pt>
                <c:pt idx="19">
                  <c:v>-96.965556546399981</c:v>
                </c:pt>
                <c:pt idx="20">
                  <c:v>-96.066916073100003</c:v>
                </c:pt>
                <c:pt idx="21">
                  <c:v>-111.21455139800004</c:v>
                </c:pt>
                <c:pt idx="22">
                  <c:v>-94.628756215499891</c:v>
                </c:pt>
                <c:pt idx="23">
                  <c:v>-103.908384361</c:v>
                </c:pt>
                <c:pt idx="24">
                  <c:v>-98.929054922000006</c:v>
                </c:pt>
                <c:pt idx="25">
                  <c:v>-99.40782876890006</c:v>
                </c:pt>
                <c:pt idx="26">
                  <c:v>-103.07614852399993</c:v>
                </c:pt>
                <c:pt idx="27">
                  <c:v>-109.96328498900009</c:v>
                </c:pt>
                <c:pt idx="28">
                  <c:v>-122.41882160999999</c:v>
                </c:pt>
                <c:pt idx="29">
                  <c:v>-94.57748930959994</c:v>
                </c:pt>
                <c:pt idx="30">
                  <c:v>-99.554983582099979</c:v>
                </c:pt>
                <c:pt idx="31">
                  <c:v>-108.781740266</c:v>
                </c:pt>
                <c:pt idx="32">
                  <c:v>-103.93358003100002</c:v>
                </c:pt>
                <c:pt idx="33">
                  <c:v>-97.372229233499908</c:v>
                </c:pt>
                <c:pt idx="34">
                  <c:v>-118.63138348699998</c:v>
                </c:pt>
                <c:pt idx="35">
                  <c:v>-105.83028561499998</c:v>
                </c:pt>
                <c:pt idx="36">
                  <c:v>-98.631981899599936</c:v>
                </c:pt>
                <c:pt idx="37">
                  <c:v>-96.839937489600004</c:v>
                </c:pt>
                <c:pt idx="38">
                  <c:v>-107.05014442000002</c:v>
                </c:pt>
                <c:pt idx="39">
                  <c:v>-101.19981487</c:v>
                </c:pt>
                <c:pt idx="40">
                  <c:v>-104.68493507399994</c:v>
                </c:pt>
                <c:pt idx="41">
                  <c:v>-102.75704508800004</c:v>
                </c:pt>
                <c:pt idx="42">
                  <c:v>-94.895442257399935</c:v>
                </c:pt>
                <c:pt idx="43">
                  <c:v>-100.05965196500004</c:v>
                </c:pt>
                <c:pt idx="44">
                  <c:v>-97.838785180199935</c:v>
                </c:pt>
                <c:pt idx="45">
                  <c:v>-96.743423187700046</c:v>
                </c:pt>
                <c:pt idx="46">
                  <c:v>-102.83349610199996</c:v>
                </c:pt>
                <c:pt idx="47">
                  <c:v>-93.199707811299945</c:v>
                </c:pt>
                <c:pt idx="48">
                  <c:v>-105.427745418</c:v>
                </c:pt>
                <c:pt idx="49">
                  <c:v>-99.506160548500006</c:v>
                </c:pt>
                <c:pt idx="50">
                  <c:v>-96.291068899500004</c:v>
                </c:pt>
                <c:pt idx="51">
                  <c:v>-102.08946043500002</c:v>
                </c:pt>
                <c:pt idx="52">
                  <c:v>-115.37355318500002</c:v>
                </c:pt>
                <c:pt idx="53">
                  <c:v>-106.73925181600001</c:v>
                </c:pt>
                <c:pt idx="54">
                  <c:v>-101.713990536</c:v>
                </c:pt>
                <c:pt idx="55">
                  <c:v>-105.87834647399993</c:v>
                </c:pt>
                <c:pt idx="56">
                  <c:v>-98.960527927200062</c:v>
                </c:pt>
                <c:pt idx="57">
                  <c:v>-112.26480964700008</c:v>
                </c:pt>
                <c:pt idx="58">
                  <c:v>-99.930684021600044</c:v>
                </c:pt>
                <c:pt idx="59">
                  <c:v>-99.566179164800005</c:v>
                </c:pt>
                <c:pt idx="60">
                  <c:v>-107.93003483299994</c:v>
                </c:pt>
                <c:pt idx="61">
                  <c:v>-101.97186431999998</c:v>
                </c:pt>
                <c:pt idx="62">
                  <c:v>-108.033570627</c:v>
                </c:pt>
                <c:pt idx="63">
                  <c:v>-102.31566304099999</c:v>
                </c:pt>
                <c:pt idx="64">
                  <c:v>-105.23255087699994</c:v>
                </c:pt>
                <c:pt idx="65">
                  <c:v>-97.918000631699982</c:v>
                </c:pt>
                <c:pt idx="66">
                  <c:v>-94.253131426799939</c:v>
                </c:pt>
                <c:pt idx="67">
                  <c:v>-102.080301299</c:v>
                </c:pt>
                <c:pt idx="68">
                  <c:v>-94.721312351199956</c:v>
                </c:pt>
                <c:pt idx="69">
                  <c:v>-98.471507957699956</c:v>
                </c:pt>
                <c:pt idx="70">
                  <c:v>-104.19688856099994</c:v>
                </c:pt>
                <c:pt idx="71">
                  <c:v>-102.34755466700008</c:v>
                </c:pt>
                <c:pt idx="72">
                  <c:v>-97.959184724799982</c:v>
                </c:pt>
                <c:pt idx="73">
                  <c:v>-99.591920121499982</c:v>
                </c:pt>
                <c:pt idx="74">
                  <c:v>-110.47834200499993</c:v>
                </c:pt>
                <c:pt idx="75">
                  <c:v>-99.03639757829994</c:v>
                </c:pt>
                <c:pt idx="76">
                  <c:v>-107.85052041100002</c:v>
                </c:pt>
                <c:pt idx="77">
                  <c:v>-111.129465564</c:v>
                </c:pt>
                <c:pt idx="78">
                  <c:v>-102.31640711899993</c:v>
                </c:pt>
                <c:pt idx="79">
                  <c:v>-101.10173736099993</c:v>
                </c:pt>
                <c:pt idx="80">
                  <c:v>-96.686541492999908</c:v>
                </c:pt>
                <c:pt idx="81">
                  <c:v>-100.70005298300002</c:v>
                </c:pt>
                <c:pt idx="82">
                  <c:v>-109.86942782600001</c:v>
                </c:pt>
                <c:pt idx="83">
                  <c:v>-105.44865364800009</c:v>
                </c:pt>
                <c:pt idx="84">
                  <c:v>-104.222175944</c:v>
                </c:pt>
                <c:pt idx="85">
                  <c:v>-97.429566941299996</c:v>
                </c:pt>
                <c:pt idx="86">
                  <c:v>-94.812828662499925</c:v>
                </c:pt>
                <c:pt idx="87">
                  <c:v>-103.393156893</c:v>
                </c:pt>
                <c:pt idx="88">
                  <c:v>-102.30634431499993</c:v>
                </c:pt>
                <c:pt idx="89">
                  <c:v>-98.521906817099946</c:v>
                </c:pt>
                <c:pt idx="90">
                  <c:v>-100.41958424300005</c:v>
                </c:pt>
                <c:pt idx="91">
                  <c:v>-100.82671685099993</c:v>
                </c:pt>
                <c:pt idx="92">
                  <c:v>-100.05723646800004</c:v>
                </c:pt>
                <c:pt idx="93">
                  <c:v>-99.524192834599944</c:v>
                </c:pt>
                <c:pt idx="94">
                  <c:v>-94.150165873699933</c:v>
                </c:pt>
                <c:pt idx="95">
                  <c:v>-101.17383896599993</c:v>
                </c:pt>
                <c:pt idx="96">
                  <c:v>-106.75517537599995</c:v>
                </c:pt>
                <c:pt idx="97">
                  <c:v>-111.09062329200005</c:v>
                </c:pt>
                <c:pt idx="98">
                  <c:v>-101.30776067399998</c:v>
                </c:pt>
                <c:pt idx="99">
                  <c:v>-99.77772922430006</c:v>
                </c:pt>
                <c:pt idx="100">
                  <c:v>-106.03351445600002</c:v>
                </c:pt>
                <c:pt idx="101">
                  <c:v>-100.50701322899999</c:v>
                </c:pt>
                <c:pt idx="102">
                  <c:v>-105.456676508</c:v>
                </c:pt>
                <c:pt idx="103">
                  <c:v>-102.55345577</c:v>
                </c:pt>
                <c:pt idx="104">
                  <c:v>-101.920809566</c:v>
                </c:pt>
                <c:pt idx="105">
                  <c:v>-107.53153711100001</c:v>
                </c:pt>
                <c:pt idx="106">
                  <c:v>-100.450004166</c:v>
                </c:pt>
                <c:pt idx="107">
                  <c:v>-108.263288368</c:v>
                </c:pt>
                <c:pt idx="108">
                  <c:v>-97.346558172399924</c:v>
                </c:pt>
                <c:pt idx="109">
                  <c:v>-112.77981275400001</c:v>
                </c:pt>
                <c:pt idx="110">
                  <c:v>-107.948442359</c:v>
                </c:pt>
                <c:pt idx="111">
                  <c:v>-106.69746176800004</c:v>
                </c:pt>
                <c:pt idx="112">
                  <c:v>-102.31872130599996</c:v>
                </c:pt>
                <c:pt idx="113">
                  <c:v>-105.12953383099993</c:v>
                </c:pt>
                <c:pt idx="114">
                  <c:v>-98.102236423899924</c:v>
                </c:pt>
                <c:pt idx="115">
                  <c:v>-101.09960374200004</c:v>
                </c:pt>
                <c:pt idx="116">
                  <c:v>-98.884649146800001</c:v>
                </c:pt>
                <c:pt idx="117">
                  <c:v>-108.293024512</c:v>
                </c:pt>
                <c:pt idx="118">
                  <c:v>-100.15490741399992</c:v>
                </c:pt>
                <c:pt idx="119">
                  <c:v>-98.359356820899933</c:v>
                </c:pt>
                <c:pt idx="120">
                  <c:v>-100.85359256</c:v>
                </c:pt>
                <c:pt idx="121">
                  <c:v>-103.787182148</c:v>
                </c:pt>
                <c:pt idx="122">
                  <c:v>-103.50264080700001</c:v>
                </c:pt>
                <c:pt idx="123">
                  <c:v>-107.47575055799993</c:v>
                </c:pt>
                <c:pt idx="124">
                  <c:v>-104.361997746</c:v>
                </c:pt>
                <c:pt idx="125">
                  <c:v>-106.51461646600008</c:v>
                </c:pt>
                <c:pt idx="126">
                  <c:v>-99.915911084699999</c:v>
                </c:pt>
                <c:pt idx="127">
                  <c:v>-98.401039625099997</c:v>
                </c:pt>
                <c:pt idx="128">
                  <c:v>-101.06128537799998</c:v>
                </c:pt>
                <c:pt idx="129">
                  <c:v>-103.30720180199998</c:v>
                </c:pt>
                <c:pt idx="130">
                  <c:v>-100.535150082</c:v>
                </c:pt>
                <c:pt idx="131">
                  <c:v>-101.95905612200001</c:v>
                </c:pt>
                <c:pt idx="132">
                  <c:v>-114.150521967</c:v>
                </c:pt>
                <c:pt idx="133">
                  <c:v>-108.12946838199996</c:v>
                </c:pt>
                <c:pt idx="134">
                  <c:v>-99.450724045300049</c:v>
                </c:pt>
                <c:pt idx="135">
                  <c:v>-107.31942371000002</c:v>
                </c:pt>
                <c:pt idx="136">
                  <c:v>-98.492298934900006</c:v>
                </c:pt>
                <c:pt idx="137">
                  <c:v>-99.041119792299995</c:v>
                </c:pt>
                <c:pt idx="138">
                  <c:v>-109.840043811</c:v>
                </c:pt>
                <c:pt idx="139">
                  <c:v>-118.223489724</c:v>
                </c:pt>
                <c:pt idx="140">
                  <c:v>-105.64883411699992</c:v>
                </c:pt>
                <c:pt idx="141">
                  <c:v>-110.260571361</c:v>
                </c:pt>
                <c:pt idx="142">
                  <c:v>-103.31729170900005</c:v>
                </c:pt>
                <c:pt idx="143">
                  <c:v>-105.79052652900005</c:v>
                </c:pt>
                <c:pt idx="144">
                  <c:v>-106.502575769</c:v>
                </c:pt>
                <c:pt idx="145">
                  <c:v>-100.148646791</c:v>
                </c:pt>
                <c:pt idx="146">
                  <c:v>-109.612284934</c:v>
                </c:pt>
                <c:pt idx="147">
                  <c:v>-102.46581697500002</c:v>
                </c:pt>
                <c:pt idx="148">
                  <c:v>-107.50829712999996</c:v>
                </c:pt>
                <c:pt idx="149">
                  <c:v>-101.64762419100008</c:v>
                </c:pt>
                <c:pt idx="150">
                  <c:v>-105.01546548200002</c:v>
                </c:pt>
                <c:pt idx="151">
                  <c:v>-98.70774577189998</c:v>
                </c:pt>
                <c:pt idx="152">
                  <c:v>-111.34682268500008</c:v>
                </c:pt>
                <c:pt idx="153">
                  <c:v>-94.549893641300102</c:v>
                </c:pt>
                <c:pt idx="154">
                  <c:v>-105.33992910900002</c:v>
                </c:pt>
                <c:pt idx="155">
                  <c:v>-95.771605450600006</c:v>
                </c:pt>
                <c:pt idx="156">
                  <c:v>-101.962642616</c:v>
                </c:pt>
                <c:pt idx="157">
                  <c:v>-101.36829445500004</c:v>
                </c:pt>
                <c:pt idx="158">
                  <c:v>-104.84045294900002</c:v>
                </c:pt>
                <c:pt idx="159">
                  <c:v>-101.900817846</c:v>
                </c:pt>
                <c:pt idx="160">
                  <c:v>-102.13151584400002</c:v>
                </c:pt>
                <c:pt idx="161">
                  <c:v>-99.256234843800001</c:v>
                </c:pt>
                <c:pt idx="162">
                  <c:v>-103.94761072300008</c:v>
                </c:pt>
                <c:pt idx="163">
                  <c:v>-100.20983269200001</c:v>
                </c:pt>
                <c:pt idx="164">
                  <c:v>-106.62034157199992</c:v>
                </c:pt>
                <c:pt idx="165">
                  <c:v>-99.234250924200069</c:v>
                </c:pt>
                <c:pt idx="166">
                  <c:v>-100.51094132999998</c:v>
                </c:pt>
                <c:pt idx="167">
                  <c:v>-100.02387445700001</c:v>
                </c:pt>
                <c:pt idx="168">
                  <c:v>-100.72588771199993</c:v>
                </c:pt>
                <c:pt idx="169">
                  <c:v>-102.894682162</c:v>
                </c:pt>
                <c:pt idx="170">
                  <c:v>-95.017108901000043</c:v>
                </c:pt>
                <c:pt idx="171">
                  <c:v>-102.28871066000002</c:v>
                </c:pt>
                <c:pt idx="172">
                  <c:v>-130.00955158799999</c:v>
                </c:pt>
                <c:pt idx="173">
                  <c:v>-95.224479343499908</c:v>
                </c:pt>
                <c:pt idx="174">
                  <c:v>-103.82553828099992</c:v>
                </c:pt>
                <c:pt idx="175">
                  <c:v>-107.86816463900004</c:v>
                </c:pt>
                <c:pt idx="176">
                  <c:v>-101.530446967</c:v>
                </c:pt>
                <c:pt idx="177">
                  <c:v>-102.706296018</c:v>
                </c:pt>
                <c:pt idx="178">
                  <c:v>-98.330267824200007</c:v>
                </c:pt>
                <c:pt idx="179">
                  <c:v>-96.284262741500044</c:v>
                </c:pt>
                <c:pt idx="180">
                  <c:v>-100.92822589500004</c:v>
                </c:pt>
                <c:pt idx="181">
                  <c:v>-99.213289574599983</c:v>
                </c:pt>
                <c:pt idx="182">
                  <c:v>-100.50577115099992</c:v>
                </c:pt>
                <c:pt idx="183">
                  <c:v>-96.420990377999956</c:v>
                </c:pt>
                <c:pt idx="184">
                  <c:v>-111.16437809399993</c:v>
                </c:pt>
                <c:pt idx="185">
                  <c:v>-110.63424676800004</c:v>
                </c:pt>
                <c:pt idx="186">
                  <c:v>-105.041847823</c:v>
                </c:pt>
                <c:pt idx="187">
                  <c:v>-99.215872256999944</c:v>
                </c:pt>
                <c:pt idx="188">
                  <c:v>-102.45822610499998</c:v>
                </c:pt>
                <c:pt idx="189">
                  <c:v>-103.21166189300004</c:v>
                </c:pt>
                <c:pt idx="190">
                  <c:v>-106.74759879699998</c:v>
                </c:pt>
                <c:pt idx="191">
                  <c:v>-99.939035037300002</c:v>
                </c:pt>
                <c:pt idx="192">
                  <c:v>-107.05196698600002</c:v>
                </c:pt>
                <c:pt idx="193">
                  <c:v>-100.49468532900008</c:v>
                </c:pt>
                <c:pt idx="194">
                  <c:v>-101.90064405400004</c:v>
                </c:pt>
                <c:pt idx="195">
                  <c:v>-98.2373651037</c:v>
                </c:pt>
                <c:pt idx="196">
                  <c:v>-101.976237653</c:v>
                </c:pt>
                <c:pt idx="197">
                  <c:v>-93.16912847739998</c:v>
                </c:pt>
                <c:pt idx="198">
                  <c:v>-98.253744193299909</c:v>
                </c:pt>
                <c:pt idx="199">
                  <c:v>-99.376784163999929</c:v>
                </c:pt>
                <c:pt idx="200">
                  <c:v>-110.25368841</c:v>
                </c:pt>
                <c:pt idx="201">
                  <c:v>-96.010712888699956</c:v>
                </c:pt>
                <c:pt idx="202">
                  <c:v>-97.2391084267</c:v>
                </c:pt>
                <c:pt idx="203">
                  <c:v>-108.506103326</c:v>
                </c:pt>
                <c:pt idx="204">
                  <c:v>-95.023094177799933</c:v>
                </c:pt>
                <c:pt idx="205">
                  <c:v>-103.053635546</c:v>
                </c:pt>
                <c:pt idx="206">
                  <c:v>-105.252495864</c:v>
                </c:pt>
                <c:pt idx="207">
                  <c:v>-106.321196202</c:v>
                </c:pt>
                <c:pt idx="208">
                  <c:v>-102.97870789299992</c:v>
                </c:pt>
                <c:pt idx="209">
                  <c:v>-111.75045505200001</c:v>
                </c:pt>
                <c:pt idx="210">
                  <c:v>-103.80500723599994</c:v>
                </c:pt>
                <c:pt idx="211">
                  <c:v>-105.63159056000002</c:v>
                </c:pt>
                <c:pt idx="212">
                  <c:v>-98.67988893649985</c:v>
                </c:pt>
                <c:pt idx="213">
                  <c:v>-102.91174239999998</c:v>
                </c:pt>
                <c:pt idx="214">
                  <c:v>-99.962472447099955</c:v>
                </c:pt>
                <c:pt idx="215">
                  <c:v>-102.264387185</c:v>
                </c:pt>
                <c:pt idx="216">
                  <c:v>-111.376964593</c:v>
                </c:pt>
                <c:pt idx="217">
                  <c:v>-106.52601862</c:v>
                </c:pt>
                <c:pt idx="218">
                  <c:v>-115.51936446300004</c:v>
                </c:pt>
                <c:pt idx="219">
                  <c:v>-102.81391363600002</c:v>
                </c:pt>
                <c:pt idx="220">
                  <c:v>-105.84041476900008</c:v>
                </c:pt>
                <c:pt idx="221">
                  <c:v>-101.151418604</c:v>
                </c:pt>
                <c:pt idx="222">
                  <c:v>-103.70150592300004</c:v>
                </c:pt>
                <c:pt idx="223">
                  <c:v>-94.943516310000007</c:v>
                </c:pt>
                <c:pt idx="224">
                  <c:v>-107.43694868400004</c:v>
                </c:pt>
                <c:pt idx="225">
                  <c:v>-104.36771258100002</c:v>
                </c:pt>
                <c:pt idx="226">
                  <c:v>-98.349731098299955</c:v>
                </c:pt>
                <c:pt idx="227">
                  <c:v>-101.12957199299993</c:v>
                </c:pt>
                <c:pt idx="228">
                  <c:v>-103.539103952</c:v>
                </c:pt>
                <c:pt idx="229">
                  <c:v>-111.30401948799999</c:v>
                </c:pt>
                <c:pt idx="230">
                  <c:v>-103.38279233699988</c:v>
                </c:pt>
                <c:pt idx="231">
                  <c:v>-99.797262886000027</c:v>
                </c:pt>
                <c:pt idx="232">
                  <c:v>-103.232979199</c:v>
                </c:pt>
                <c:pt idx="233">
                  <c:v>-106.27334141299993</c:v>
                </c:pt>
                <c:pt idx="234">
                  <c:v>-106.30354891499992</c:v>
                </c:pt>
                <c:pt idx="235">
                  <c:v>-95.870612325899955</c:v>
                </c:pt>
                <c:pt idx="236">
                  <c:v>-113.665710683</c:v>
                </c:pt>
                <c:pt idx="237">
                  <c:v>-102.470151767</c:v>
                </c:pt>
                <c:pt idx="238">
                  <c:v>-101.68260585100001</c:v>
                </c:pt>
                <c:pt idx="239">
                  <c:v>-108.72464386999999</c:v>
                </c:pt>
                <c:pt idx="240">
                  <c:v>-102.739834843</c:v>
                </c:pt>
                <c:pt idx="241">
                  <c:v>-100.877651793</c:v>
                </c:pt>
                <c:pt idx="242">
                  <c:v>-101.53874213999993</c:v>
                </c:pt>
                <c:pt idx="243">
                  <c:v>-99.01683053979994</c:v>
                </c:pt>
                <c:pt idx="244">
                  <c:v>-103.15321840999998</c:v>
                </c:pt>
                <c:pt idx="245">
                  <c:v>-106.55064612999998</c:v>
                </c:pt>
                <c:pt idx="246">
                  <c:v>-100.100547623</c:v>
                </c:pt>
                <c:pt idx="247">
                  <c:v>-99.834072318399919</c:v>
                </c:pt>
                <c:pt idx="248">
                  <c:v>-94.919953615300102</c:v>
                </c:pt>
                <c:pt idx="249">
                  <c:v>-103.43739711400001</c:v>
                </c:pt>
                <c:pt idx="250">
                  <c:v>-98.686070917799881</c:v>
                </c:pt>
                <c:pt idx="251">
                  <c:v>-101.925986069</c:v>
                </c:pt>
                <c:pt idx="252">
                  <c:v>-100.21585560500004</c:v>
                </c:pt>
                <c:pt idx="253">
                  <c:v>-102.75312733</c:v>
                </c:pt>
                <c:pt idx="254">
                  <c:v>-103.22205215199993</c:v>
                </c:pt>
                <c:pt idx="255">
                  <c:v>-101.53198388000004</c:v>
                </c:pt>
                <c:pt idx="256">
                  <c:v>-97.886919647699983</c:v>
                </c:pt>
                <c:pt idx="257">
                  <c:v>-109.68733818399993</c:v>
                </c:pt>
                <c:pt idx="258">
                  <c:v>-100.218981286</c:v>
                </c:pt>
                <c:pt idx="259">
                  <c:v>-97.656775856399889</c:v>
                </c:pt>
                <c:pt idx="260">
                  <c:v>-104.61941321</c:v>
                </c:pt>
                <c:pt idx="261">
                  <c:v>-101.24350737899998</c:v>
                </c:pt>
                <c:pt idx="262">
                  <c:v>-108.93854507</c:v>
                </c:pt>
                <c:pt idx="263">
                  <c:v>-98.968379941699979</c:v>
                </c:pt>
                <c:pt idx="264">
                  <c:v>-103.16996445100004</c:v>
                </c:pt>
                <c:pt idx="265">
                  <c:v>-96.364152749900043</c:v>
                </c:pt>
                <c:pt idx="266">
                  <c:v>-100.93401882800002</c:v>
                </c:pt>
                <c:pt idx="267">
                  <c:v>-109.54840841699993</c:v>
                </c:pt>
                <c:pt idx="268">
                  <c:v>-107.89427411299994</c:v>
                </c:pt>
                <c:pt idx="269">
                  <c:v>-98.350517424499955</c:v>
                </c:pt>
                <c:pt idx="270">
                  <c:v>-108.84850111399993</c:v>
                </c:pt>
                <c:pt idx="271">
                  <c:v>-106.62108215899993</c:v>
                </c:pt>
                <c:pt idx="272">
                  <c:v>-103.07190859799992</c:v>
                </c:pt>
                <c:pt idx="273">
                  <c:v>-94.434606064700048</c:v>
                </c:pt>
                <c:pt idx="274">
                  <c:v>-107.71196889100004</c:v>
                </c:pt>
                <c:pt idx="275">
                  <c:v>-101.45435808500002</c:v>
                </c:pt>
                <c:pt idx="276">
                  <c:v>-99.997017951100048</c:v>
                </c:pt>
                <c:pt idx="277">
                  <c:v>-104.81735372199999</c:v>
                </c:pt>
                <c:pt idx="278">
                  <c:v>-95.150915677200004</c:v>
                </c:pt>
                <c:pt idx="279">
                  <c:v>-109.52453966900008</c:v>
                </c:pt>
                <c:pt idx="280">
                  <c:v>-106.00715338500007</c:v>
                </c:pt>
                <c:pt idx="281">
                  <c:v>-96.012306452799933</c:v>
                </c:pt>
                <c:pt idx="282">
                  <c:v>-105.30689116599996</c:v>
                </c:pt>
                <c:pt idx="283">
                  <c:v>-99.224953831700006</c:v>
                </c:pt>
                <c:pt idx="284">
                  <c:v>-110.192158963</c:v>
                </c:pt>
                <c:pt idx="285">
                  <c:v>-103.87065656599998</c:v>
                </c:pt>
                <c:pt idx="286">
                  <c:v>-99.152386153399888</c:v>
                </c:pt>
                <c:pt idx="287">
                  <c:v>-100.149827879</c:v>
                </c:pt>
                <c:pt idx="288">
                  <c:v>-97.364222288099995</c:v>
                </c:pt>
                <c:pt idx="289">
                  <c:v>-100.43436679300002</c:v>
                </c:pt>
                <c:pt idx="290">
                  <c:v>-100.194108402</c:v>
                </c:pt>
                <c:pt idx="291">
                  <c:v>-108.409907355</c:v>
                </c:pt>
                <c:pt idx="292">
                  <c:v>-111.53585513299993</c:v>
                </c:pt>
                <c:pt idx="293">
                  <c:v>-106.46135267100004</c:v>
                </c:pt>
                <c:pt idx="294">
                  <c:v>-96.4756660866</c:v>
                </c:pt>
                <c:pt idx="295">
                  <c:v>-97.474400960099999</c:v>
                </c:pt>
                <c:pt idx="296">
                  <c:v>-110.85194337599998</c:v>
                </c:pt>
                <c:pt idx="297">
                  <c:v>-105.01653999000004</c:v>
                </c:pt>
                <c:pt idx="298">
                  <c:v>-97.490152643299993</c:v>
                </c:pt>
                <c:pt idx="299">
                  <c:v>-107.339781604</c:v>
                </c:pt>
                <c:pt idx="300">
                  <c:v>-98.850962378499943</c:v>
                </c:pt>
                <c:pt idx="301">
                  <c:v>-103.65860529599998</c:v>
                </c:pt>
                <c:pt idx="302">
                  <c:v>-109.03597695400001</c:v>
                </c:pt>
                <c:pt idx="303">
                  <c:v>-96.33407991619994</c:v>
                </c:pt>
                <c:pt idx="304">
                  <c:v>-113.19406644000004</c:v>
                </c:pt>
                <c:pt idx="305">
                  <c:v>-108.834345584</c:v>
                </c:pt>
                <c:pt idx="306">
                  <c:v>-105.61748885399993</c:v>
                </c:pt>
                <c:pt idx="307">
                  <c:v>-96.424932511699936</c:v>
                </c:pt>
                <c:pt idx="308">
                  <c:v>-98.829278760799909</c:v>
                </c:pt>
                <c:pt idx="309">
                  <c:v>-99.877186752899945</c:v>
                </c:pt>
                <c:pt idx="310">
                  <c:v>-99.266005683499998</c:v>
                </c:pt>
                <c:pt idx="311">
                  <c:v>-95.565971140999935</c:v>
                </c:pt>
                <c:pt idx="312">
                  <c:v>-98.080152664799982</c:v>
                </c:pt>
                <c:pt idx="313">
                  <c:v>-99.320663542000005</c:v>
                </c:pt>
                <c:pt idx="314">
                  <c:v>-98.681404366199956</c:v>
                </c:pt>
                <c:pt idx="315">
                  <c:v>-95.771447045399981</c:v>
                </c:pt>
                <c:pt idx="316">
                  <c:v>-95.874361678399978</c:v>
                </c:pt>
                <c:pt idx="317">
                  <c:v>-100.185210658</c:v>
                </c:pt>
                <c:pt idx="318">
                  <c:v>-102.09400434400004</c:v>
                </c:pt>
                <c:pt idx="319">
                  <c:v>-98.917970558999983</c:v>
                </c:pt>
                <c:pt idx="320">
                  <c:v>-111.54451714000002</c:v>
                </c:pt>
                <c:pt idx="321">
                  <c:v>-102.06253362299998</c:v>
                </c:pt>
                <c:pt idx="322">
                  <c:v>-108.30404355100002</c:v>
                </c:pt>
                <c:pt idx="323">
                  <c:v>-99.727316112299945</c:v>
                </c:pt>
                <c:pt idx="324">
                  <c:v>-105.79146623900004</c:v>
                </c:pt>
                <c:pt idx="325">
                  <c:v>-94.545684432499939</c:v>
                </c:pt>
                <c:pt idx="326">
                  <c:v>-100.46926849400005</c:v>
                </c:pt>
                <c:pt idx="327">
                  <c:v>-101.53388663299994</c:v>
                </c:pt>
                <c:pt idx="328">
                  <c:v>-98.129489357099914</c:v>
                </c:pt>
                <c:pt idx="329">
                  <c:v>-104.18674896399993</c:v>
                </c:pt>
                <c:pt idx="330">
                  <c:v>-93.292199429300069</c:v>
                </c:pt>
                <c:pt idx="331">
                  <c:v>-104.64708645899998</c:v>
                </c:pt>
                <c:pt idx="332">
                  <c:v>-106.143806371</c:v>
                </c:pt>
                <c:pt idx="333">
                  <c:v>-102.12516030099994</c:v>
                </c:pt>
                <c:pt idx="334">
                  <c:v>-101.817572509</c:v>
                </c:pt>
                <c:pt idx="335">
                  <c:v>-103.661174871</c:v>
                </c:pt>
                <c:pt idx="336">
                  <c:v>-99.613938100799913</c:v>
                </c:pt>
                <c:pt idx="337">
                  <c:v>-113.01129556399999</c:v>
                </c:pt>
                <c:pt idx="338">
                  <c:v>-97.927554389799994</c:v>
                </c:pt>
                <c:pt idx="339">
                  <c:v>-103.25294722700001</c:v>
                </c:pt>
                <c:pt idx="340">
                  <c:v>-97.780952835599933</c:v>
                </c:pt>
                <c:pt idx="341">
                  <c:v>-97.535870604199957</c:v>
                </c:pt>
                <c:pt idx="342">
                  <c:v>-109.85365746399998</c:v>
                </c:pt>
                <c:pt idx="343">
                  <c:v>-96.75890706469994</c:v>
                </c:pt>
                <c:pt idx="344">
                  <c:v>-105.519002462</c:v>
                </c:pt>
                <c:pt idx="345">
                  <c:v>-95.654377447299936</c:v>
                </c:pt>
                <c:pt idx="346">
                  <c:v>-93.974320726200006</c:v>
                </c:pt>
                <c:pt idx="347">
                  <c:v>-98.970974289300045</c:v>
                </c:pt>
                <c:pt idx="348">
                  <c:v>-98.480497783999979</c:v>
                </c:pt>
                <c:pt idx="349">
                  <c:v>-95.731554477800046</c:v>
                </c:pt>
                <c:pt idx="350">
                  <c:v>-96.193779024399959</c:v>
                </c:pt>
                <c:pt idx="351">
                  <c:v>-100.86371121199996</c:v>
                </c:pt>
                <c:pt idx="352">
                  <c:v>-97.490897307599909</c:v>
                </c:pt>
                <c:pt idx="353">
                  <c:v>-96.365077359699882</c:v>
                </c:pt>
                <c:pt idx="354">
                  <c:v>-94.857695733100002</c:v>
                </c:pt>
                <c:pt idx="355">
                  <c:v>-105.168515603</c:v>
                </c:pt>
                <c:pt idx="356">
                  <c:v>-96.997338475800007</c:v>
                </c:pt>
                <c:pt idx="357">
                  <c:v>-94.593990328299981</c:v>
                </c:pt>
                <c:pt idx="358">
                  <c:v>-102.73364527000004</c:v>
                </c:pt>
                <c:pt idx="359">
                  <c:v>-101.32887400699992</c:v>
                </c:pt>
                <c:pt idx="360">
                  <c:v>-94.851332888299936</c:v>
                </c:pt>
                <c:pt idx="361">
                  <c:v>-98.696037541599935</c:v>
                </c:pt>
                <c:pt idx="362">
                  <c:v>-97.462101164000003</c:v>
                </c:pt>
                <c:pt idx="363">
                  <c:v>-96.227699009500043</c:v>
                </c:pt>
                <c:pt idx="364">
                  <c:v>-95.043612278799998</c:v>
                </c:pt>
                <c:pt idx="365">
                  <c:v>-97.999430297200007</c:v>
                </c:pt>
                <c:pt idx="366">
                  <c:v>-102.39118336000004</c:v>
                </c:pt>
                <c:pt idx="367">
                  <c:v>-96.382887205899934</c:v>
                </c:pt>
                <c:pt idx="368">
                  <c:v>-94.500328861999989</c:v>
                </c:pt>
                <c:pt idx="369">
                  <c:v>-96.788269689500069</c:v>
                </c:pt>
                <c:pt idx="370">
                  <c:v>-92.697495034100001</c:v>
                </c:pt>
                <c:pt idx="371">
                  <c:v>-92.22320466430007</c:v>
                </c:pt>
                <c:pt idx="372">
                  <c:v>-103.80975769200001</c:v>
                </c:pt>
                <c:pt idx="373">
                  <c:v>-96.010139296000006</c:v>
                </c:pt>
                <c:pt idx="374">
                  <c:v>-96.6076562354</c:v>
                </c:pt>
                <c:pt idx="375">
                  <c:v>-94.133401555899908</c:v>
                </c:pt>
                <c:pt idx="376">
                  <c:v>-95.84676882809994</c:v>
                </c:pt>
                <c:pt idx="377">
                  <c:v>-91.682862618699929</c:v>
                </c:pt>
                <c:pt idx="378">
                  <c:v>-89.907658577199982</c:v>
                </c:pt>
                <c:pt idx="379">
                  <c:v>-89.856099250200003</c:v>
                </c:pt>
                <c:pt idx="380">
                  <c:v>-93.003952189399982</c:v>
                </c:pt>
                <c:pt idx="381">
                  <c:v>-95.471072271699924</c:v>
                </c:pt>
                <c:pt idx="382">
                  <c:v>-92.053701875599913</c:v>
                </c:pt>
                <c:pt idx="383">
                  <c:v>-90.155203041500002</c:v>
                </c:pt>
                <c:pt idx="384">
                  <c:v>-92.845365450900005</c:v>
                </c:pt>
                <c:pt idx="385">
                  <c:v>-91.850012135099945</c:v>
                </c:pt>
                <c:pt idx="386">
                  <c:v>-90.66861609519998</c:v>
                </c:pt>
                <c:pt idx="387">
                  <c:v>-91.993612646700043</c:v>
                </c:pt>
                <c:pt idx="388">
                  <c:v>-91.972851709599908</c:v>
                </c:pt>
                <c:pt idx="389">
                  <c:v>-93.764694312200007</c:v>
                </c:pt>
                <c:pt idx="390">
                  <c:v>-90.671995979800002</c:v>
                </c:pt>
                <c:pt idx="391">
                  <c:v>-90.714944509999995</c:v>
                </c:pt>
                <c:pt idx="392">
                  <c:v>-89.571174116099883</c:v>
                </c:pt>
                <c:pt idx="393">
                  <c:v>-91.577700666399963</c:v>
                </c:pt>
                <c:pt idx="394">
                  <c:v>-87.482839654700001</c:v>
                </c:pt>
                <c:pt idx="395">
                  <c:v>-89.710792001100003</c:v>
                </c:pt>
                <c:pt idx="396">
                  <c:v>-86.808528076099947</c:v>
                </c:pt>
                <c:pt idx="397">
                  <c:v>-89.821053966500003</c:v>
                </c:pt>
                <c:pt idx="398">
                  <c:v>-89.15673757649985</c:v>
                </c:pt>
                <c:pt idx="399">
                  <c:v>-88.940252892199979</c:v>
                </c:pt>
                <c:pt idx="400">
                  <c:v>-87.945305779700007</c:v>
                </c:pt>
                <c:pt idx="401">
                  <c:v>-86.904123732700043</c:v>
                </c:pt>
                <c:pt idx="402">
                  <c:v>-86.749951942300044</c:v>
                </c:pt>
                <c:pt idx="403">
                  <c:v>-87.103756424599908</c:v>
                </c:pt>
                <c:pt idx="404">
                  <c:v>-88.81884285069988</c:v>
                </c:pt>
                <c:pt idx="405">
                  <c:v>-87.446636528200045</c:v>
                </c:pt>
                <c:pt idx="406">
                  <c:v>-87.714602955499998</c:v>
                </c:pt>
                <c:pt idx="407">
                  <c:v>-84.462531928800004</c:v>
                </c:pt>
                <c:pt idx="408">
                  <c:v>-83.399054384600007</c:v>
                </c:pt>
                <c:pt idx="409">
                  <c:v>-86.435221803800005</c:v>
                </c:pt>
                <c:pt idx="410">
                  <c:v>-84.391718050399959</c:v>
                </c:pt>
                <c:pt idx="411">
                  <c:v>-86.352857528099946</c:v>
                </c:pt>
                <c:pt idx="412">
                  <c:v>-84.378064263399978</c:v>
                </c:pt>
                <c:pt idx="413">
                  <c:v>-85.453614747499998</c:v>
                </c:pt>
                <c:pt idx="414">
                  <c:v>-85.466362555399982</c:v>
                </c:pt>
                <c:pt idx="415">
                  <c:v>-82.979296591199983</c:v>
                </c:pt>
                <c:pt idx="416">
                  <c:v>-84.708822465500006</c:v>
                </c:pt>
                <c:pt idx="417">
                  <c:v>-82.715285589700045</c:v>
                </c:pt>
                <c:pt idx="418">
                  <c:v>-82.786755751999962</c:v>
                </c:pt>
                <c:pt idx="419">
                  <c:v>-82.791125999800101</c:v>
                </c:pt>
                <c:pt idx="420">
                  <c:v>-82.495523637000076</c:v>
                </c:pt>
                <c:pt idx="421">
                  <c:v>-82.342907523099925</c:v>
                </c:pt>
                <c:pt idx="422">
                  <c:v>-81.286348197399917</c:v>
                </c:pt>
                <c:pt idx="423">
                  <c:v>-79.357828103899934</c:v>
                </c:pt>
                <c:pt idx="424">
                  <c:v>-81.23140111499994</c:v>
                </c:pt>
                <c:pt idx="425">
                  <c:v>-80.800786084399988</c:v>
                </c:pt>
                <c:pt idx="426">
                  <c:v>-80.45826060900005</c:v>
                </c:pt>
                <c:pt idx="427">
                  <c:v>-79.544756182</c:v>
                </c:pt>
                <c:pt idx="428">
                  <c:v>-79.724262739799983</c:v>
                </c:pt>
                <c:pt idx="429">
                  <c:v>-79.607480710599944</c:v>
                </c:pt>
                <c:pt idx="430">
                  <c:v>-78.123668585800004</c:v>
                </c:pt>
                <c:pt idx="431">
                  <c:v>-79.109122797799955</c:v>
                </c:pt>
                <c:pt idx="432">
                  <c:v>-79.657142441700003</c:v>
                </c:pt>
                <c:pt idx="433">
                  <c:v>-78.173736138499848</c:v>
                </c:pt>
                <c:pt idx="434">
                  <c:v>-78.720572652199934</c:v>
                </c:pt>
                <c:pt idx="435">
                  <c:v>-78.549644758800042</c:v>
                </c:pt>
                <c:pt idx="436">
                  <c:v>-76.802133629400004</c:v>
                </c:pt>
                <c:pt idx="437">
                  <c:v>-76.498445850399989</c:v>
                </c:pt>
                <c:pt idx="438">
                  <c:v>-75.979122961000044</c:v>
                </c:pt>
                <c:pt idx="439">
                  <c:v>-76.633094054300003</c:v>
                </c:pt>
                <c:pt idx="440">
                  <c:v>-76.10690929179998</c:v>
                </c:pt>
                <c:pt idx="441">
                  <c:v>-74.749051444299994</c:v>
                </c:pt>
                <c:pt idx="442">
                  <c:v>-75.348678402899935</c:v>
                </c:pt>
                <c:pt idx="443">
                  <c:v>-74.76320304830007</c:v>
                </c:pt>
                <c:pt idx="444">
                  <c:v>-74.038901336099883</c:v>
                </c:pt>
                <c:pt idx="445">
                  <c:v>-73.454749041200046</c:v>
                </c:pt>
                <c:pt idx="446">
                  <c:v>-73.13042403</c:v>
                </c:pt>
                <c:pt idx="447">
                  <c:v>-73.432850266000003</c:v>
                </c:pt>
                <c:pt idx="448">
                  <c:v>-73.337931048499939</c:v>
                </c:pt>
                <c:pt idx="449">
                  <c:v>-72.403016226299982</c:v>
                </c:pt>
                <c:pt idx="450">
                  <c:v>-72.049394264399993</c:v>
                </c:pt>
                <c:pt idx="451">
                  <c:v>-71.04716895100006</c:v>
                </c:pt>
                <c:pt idx="452">
                  <c:v>-70.889858803999914</c:v>
                </c:pt>
                <c:pt idx="453">
                  <c:v>-70.548676923000002</c:v>
                </c:pt>
                <c:pt idx="454">
                  <c:v>-70.276013863499955</c:v>
                </c:pt>
                <c:pt idx="455">
                  <c:v>-70.148333096499883</c:v>
                </c:pt>
                <c:pt idx="456">
                  <c:v>-69.729384208499908</c:v>
                </c:pt>
                <c:pt idx="457">
                  <c:v>-69.142733496199924</c:v>
                </c:pt>
                <c:pt idx="458">
                  <c:v>-68.577740646699908</c:v>
                </c:pt>
                <c:pt idx="459">
                  <c:v>-68.018109372599923</c:v>
                </c:pt>
                <c:pt idx="460">
                  <c:v>-67.649394381500002</c:v>
                </c:pt>
                <c:pt idx="461">
                  <c:v>-67.623669172999939</c:v>
                </c:pt>
                <c:pt idx="462">
                  <c:v>-66.953431504999955</c:v>
                </c:pt>
                <c:pt idx="463">
                  <c:v>-66.554616479900076</c:v>
                </c:pt>
                <c:pt idx="464">
                  <c:v>-66.008683511999962</c:v>
                </c:pt>
                <c:pt idx="465">
                  <c:v>-65.548977711899909</c:v>
                </c:pt>
                <c:pt idx="466">
                  <c:v>-64.853077159199913</c:v>
                </c:pt>
                <c:pt idx="467">
                  <c:v>-64.691346717299908</c:v>
                </c:pt>
                <c:pt idx="468">
                  <c:v>-64.369821075700003</c:v>
                </c:pt>
                <c:pt idx="469">
                  <c:v>-63.910282956799996</c:v>
                </c:pt>
                <c:pt idx="470">
                  <c:v>-63.255010628900024</c:v>
                </c:pt>
                <c:pt idx="471">
                  <c:v>-62.673967801699995</c:v>
                </c:pt>
                <c:pt idx="472">
                  <c:v>-62.188578122500026</c:v>
                </c:pt>
                <c:pt idx="473">
                  <c:v>-61.574097577799968</c:v>
                </c:pt>
                <c:pt idx="474">
                  <c:v>-61.328528408500013</c:v>
                </c:pt>
                <c:pt idx="475">
                  <c:v>-61.063959050400001</c:v>
                </c:pt>
                <c:pt idx="476">
                  <c:v>-60.524457230000003</c:v>
                </c:pt>
                <c:pt idx="477">
                  <c:v>-60.016555961200005</c:v>
                </c:pt>
                <c:pt idx="478">
                  <c:v>-59.349208040400001</c:v>
                </c:pt>
                <c:pt idx="479">
                  <c:v>-58.622976226500043</c:v>
                </c:pt>
                <c:pt idx="480">
                  <c:v>-58.293273180400021</c:v>
                </c:pt>
                <c:pt idx="481">
                  <c:v>-57.898936770900022</c:v>
                </c:pt>
                <c:pt idx="482">
                  <c:v>-57.585298423399998</c:v>
                </c:pt>
                <c:pt idx="483">
                  <c:v>-56.908985943300003</c:v>
                </c:pt>
                <c:pt idx="484">
                  <c:v>-56.327359709699998</c:v>
                </c:pt>
                <c:pt idx="485">
                  <c:v>-55.682253089299998</c:v>
                </c:pt>
                <c:pt idx="486">
                  <c:v>-55.185409901599996</c:v>
                </c:pt>
                <c:pt idx="487">
                  <c:v>-54.750204916500003</c:v>
                </c:pt>
                <c:pt idx="488">
                  <c:v>-54.425391859500003</c:v>
                </c:pt>
                <c:pt idx="489">
                  <c:v>-54.058811126600006</c:v>
                </c:pt>
                <c:pt idx="490">
                  <c:v>-53.461309390900013</c:v>
                </c:pt>
                <c:pt idx="491">
                  <c:v>-52.880757908</c:v>
                </c:pt>
                <c:pt idx="492">
                  <c:v>-52.4077919323</c:v>
                </c:pt>
                <c:pt idx="493">
                  <c:v>-52.129786299200006</c:v>
                </c:pt>
                <c:pt idx="494">
                  <c:v>-51.961279462199997</c:v>
                </c:pt>
                <c:pt idx="495">
                  <c:v>-51.722209354400022</c:v>
                </c:pt>
                <c:pt idx="496">
                  <c:v>-51.307694974699977</c:v>
                </c:pt>
                <c:pt idx="497">
                  <c:v>-50.761826068599994</c:v>
                </c:pt>
                <c:pt idx="498">
                  <c:v>-50.343472707599993</c:v>
                </c:pt>
                <c:pt idx="499">
                  <c:v>-50.203617073399997</c:v>
                </c:pt>
                <c:pt idx="500">
                  <c:v>-50.222284835800011</c:v>
                </c:pt>
                <c:pt idx="501">
                  <c:v>-50.262334406500024</c:v>
                </c:pt>
                <c:pt idx="502">
                  <c:v>-50.095341778200002</c:v>
                </c:pt>
                <c:pt idx="503">
                  <c:v>-49.7333317597</c:v>
                </c:pt>
                <c:pt idx="504">
                  <c:v>-49.334073465799968</c:v>
                </c:pt>
                <c:pt idx="505">
                  <c:v>-49.154503582499999</c:v>
                </c:pt>
                <c:pt idx="506">
                  <c:v>-49.258135797900024</c:v>
                </c:pt>
                <c:pt idx="507">
                  <c:v>-49.4720093651</c:v>
                </c:pt>
                <c:pt idx="508">
                  <c:v>-49.525831117300001</c:v>
                </c:pt>
                <c:pt idx="509">
                  <c:v>-49.367302237800011</c:v>
                </c:pt>
                <c:pt idx="510">
                  <c:v>-49.088702445700001</c:v>
                </c:pt>
                <c:pt idx="511">
                  <c:v>-48.8299981097</c:v>
                </c:pt>
                <c:pt idx="512">
                  <c:v>-48.768189986900026</c:v>
                </c:pt>
                <c:pt idx="513">
                  <c:v>-48.923170513300001</c:v>
                </c:pt>
                <c:pt idx="514">
                  <c:v>-49.133238808000023</c:v>
                </c:pt>
                <c:pt idx="515">
                  <c:v>-49.155619341500021</c:v>
                </c:pt>
                <c:pt idx="516">
                  <c:v>-48.956260838199995</c:v>
                </c:pt>
                <c:pt idx="517">
                  <c:v>-48.615530592400013</c:v>
                </c:pt>
                <c:pt idx="518">
                  <c:v>-48.399205597199995</c:v>
                </c:pt>
                <c:pt idx="519">
                  <c:v>-48.292431587700001</c:v>
                </c:pt>
                <c:pt idx="520">
                  <c:v>-48.428354308800024</c:v>
                </c:pt>
                <c:pt idx="521">
                  <c:v>-48.512905005699999</c:v>
                </c:pt>
                <c:pt idx="522">
                  <c:v>-48.473263952299995</c:v>
                </c:pt>
                <c:pt idx="523">
                  <c:v>-48.231597678</c:v>
                </c:pt>
                <c:pt idx="524">
                  <c:v>-47.903927779899995</c:v>
                </c:pt>
                <c:pt idx="525">
                  <c:v>-47.635511780400023</c:v>
                </c:pt>
                <c:pt idx="526">
                  <c:v>-47.572240459799978</c:v>
                </c:pt>
                <c:pt idx="527">
                  <c:v>-47.609078915400012</c:v>
                </c:pt>
                <c:pt idx="528">
                  <c:v>-47.652337589299997</c:v>
                </c:pt>
                <c:pt idx="529">
                  <c:v>-47.503147181499997</c:v>
                </c:pt>
                <c:pt idx="530">
                  <c:v>-47.1912716804</c:v>
                </c:pt>
                <c:pt idx="531">
                  <c:v>-46.822139794500039</c:v>
                </c:pt>
                <c:pt idx="532">
                  <c:v>-46.4787160654</c:v>
                </c:pt>
                <c:pt idx="533">
                  <c:v>-46.324826240600004</c:v>
                </c:pt>
                <c:pt idx="534">
                  <c:v>-46.287538247600011</c:v>
                </c:pt>
                <c:pt idx="535">
                  <c:v>-46.175424596299997</c:v>
                </c:pt>
                <c:pt idx="536">
                  <c:v>-45.900766150399996</c:v>
                </c:pt>
                <c:pt idx="537">
                  <c:v>-45.475986289599994</c:v>
                </c:pt>
                <c:pt idx="538">
                  <c:v>-44.987637472899969</c:v>
                </c:pt>
                <c:pt idx="539">
                  <c:v>-44.527885846300002</c:v>
                </c:pt>
                <c:pt idx="540">
                  <c:v>-44.201695402799999</c:v>
                </c:pt>
                <c:pt idx="541">
                  <c:v>-43.936889322100001</c:v>
                </c:pt>
                <c:pt idx="542">
                  <c:v>-43.596107102700003</c:v>
                </c:pt>
                <c:pt idx="543">
                  <c:v>-43.096701916700013</c:v>
                </c:pt>
                <c:pt idx="544">
                  <c:v>-42.415785757399995</c:v>
                </c:pt>
                <c:pt idx="545">
                  <c:v>-41.610694480699969</c:v>
                </c:pt>
                <c:pt idx="546">
                  <c:v>-40.819581642299994</c:v>
                </c:pt>
                <c:pt idx="547">
                  <c:v>-40.1459891075</c:v>
                </c:pt>
                <c:pt idx="548">
                  <c:v>-39.551323857899995</c:v>
                </c:pt>
                <c:pt idx="549">
                  <c:v>-39.028447615000005</c:v>
                </c:pt>
                <c:pt idx="550">
                  <c:v>-38.728413766200013</c:v>
                </c:pt>
                <c:pt idx="551">
                  <c:v>-39.166081551299968</c:v>
                </c:pt>
                <c:pt idx="552">
                  <c:v>-40.794968801000003</c:v>
                </c:pt>
                <c:pt idx="553">
                  <c:v>-43.535051642500022</c:v>
                </c:pt>
                <c:pt idx="554">
                  <c:v>-46.342742352500011</c:v>
                </c:pt>
                <c:pt idx="555">
                  <c:v>-48.803797362999994</c:v>
                </c:pt>
                <c:pt idx="556">
                  <c:v>-51.659339755199994</c:v>
                </c:pt>
                <c:pt idx="557">
                  <c:v>-55.137223646000002</c:v>
                </c:pt>
                <c:pt idx="558">
                  <c:v>-59.157303041900001</c:v>
                </c:pt>
                <c:pt idx="559">
                  <c:v>-60.483322848400022</c:v>
                </c:pt>
                <c:pt idx="560">
                  <c:v>-57.428275676200002</c:v>
                </c:pt>
                <c:pt idx="561">
                  <c:v>-55.690566523699999</c:v>
                </c:pt>
                <c:pt idx="562">
                  <c:v>-55.440792551299978</c:v>
                </c:pt>
                <c:pt idx="563">
                  <c:v>-54.821658785399997</c:v>
                </c:pt>
                <c:pt idx="564">
                  <c:v>-53.694972909600011</c:v>
                </c:pt>
                <c:pt idx="565">
                  <c:v>-52.305141560899997</c:v>
                </c:pt>
                <c:pt idx="566">
                  <c:v>-50.952433845900003</c:v>
                </c:pt>
                <c:pt idx="567">
                  <c:v>-49.881554989599998</c:v>
                </c:pt>
                <c:pt idx="568">
                  <c:v>-50.098523132900034</c:v>
                </c:pt>
                <c:pt idx="569">
                  <c:v>-50.558330032700013</c:v>
                </c:pt>
                <c:pt idx="570">
                  <c:v>-50.206626651499995</c:v>
                </c:pt>
                <c:pt idx="571">
                  <c:v>-49.489597456599974</c:v>
                </c:pt>
                <c:pt idx="572">
                  <c:v>-48.657486060099977</c:v>
                </c:pt>
                <c:pt idx="573">
                  <c:v>-47.839832776600005</c:v>
                </c:pt>
                <c:pt idx="574">
                  <c:v>-47.992388037100021</c:v>
                </c:pt>
                <c:pt idx="575">
                  <c:v>-50.153194869699995</c:v>
                </c:pt>
                <c:pt idx="576">
                  <c:v>-51.174489512399994</c:v>
                </c:pt>
                <c:pt idx="577">
                  <c:v>-50.6831745705</c:v>
                </c:pt>
                <c:pt idx="578">
                  <c:v>-49.956736514699998</c:v>
                </c:pt>
                <c:pt idx="579">
                  <c:v>-49.230139996600023</c:v>
                </c:pt>
                <c:pt idx="580">
                  <c:v>-48.726316115200021</c:v>
                </c:pt>
                <c:pt idx="581">
                  <c:v>-49.006080149199995</c:v>
                </c:pt>
                <c:pt idx="582">
                  <c:v>-50.098753514500025</c:v>
                </c:pt>
                <c:pt idx="583">
                  <c:v>-50.049585087699995</c:v>
                </c:pt>
                <c:pt idx="584">
                  <c:v>-48.379824627099978</c:v>
                </c:pt>
                <c:pt idx="585">
                  <c:v>-46.579495043800001</c:v>
                </c:pt>
                <c:pt idx="586">
                  <c:v>-44.930021769699977</c:v>
                </c:pt>
                <c:pt idx="587">
                  <c:v>-43.493191541200005</c:v>
                </c:pt>
                <c:pt idx="588">
                  <c:v>-42.409387358699995</c:v>
                </c:pt>
                <c:pt idx="589">
                  <c:v>-41.688801849100003</c:v>
                </c:pt>
                <c:pt idx="590">
                  <c:v>-40.811126477099968</c:v>
                </c:pt>
                <c:pt idx="591">
                  <c:v>-39.489373963399999</c:v>
                </c:pt>
                <c:pt idx="592">
                  <c:v>-38.1193025882</c:v>
                </c:pt>
                <c:pt idx="593">
                  <c:v>-36.7182862497</c:v>
                </c:pt>
                <c:pt idx="594">
                  <c:v>-35.323475247400012</c:v>
                </c:pt>
                <c:pt idx="595">
                  <c:v>-34.072624096199995</c:v>
                </c:pt>
                <c:pt idx="596">
                  <c:v>-33.155609612799999</c:v>
                </c:pt>
                <c:pt idx="597">
                  <c:v>-32.491492503199993</c:v>
                </c:pt>
                <c:pt idx="598">
                  <c:v>-31.767036347099989</c:v>
                </c:pt>
                <c:pt idx="599">
                  <c:v>-31.02312914929999</c:v>
                </c:pt>
                <c:pt idx="600">
                  <c:v>-30.3422509036</c:v>
                </c:pt>
                <c:pt idx="601">
                  <c:v>-29.783898735400001</c:v>
                </c:pt>
                <c:pt idx="602">
                  <c:v>-29.4736850211</c:v>
                </c:pt>
                <c:pt idx="603">
                  <c:v>-29.537021431599999</c:v>
                </c:pt>
                <c:pt idx="604">
                  <c:v>-29.82306967329999</c:v>
                </c:pt>
                <c:pt idx="605">
                  <c:v>-29.923838016600001</c:v>
                </c:pt>
                <c:pt idx="606">
                  <c:v>-29.9240331984</c:v>
                </c:pt>
                <c:pt idx="607">
                  <c:v>-29.855824253600005</c:v>
                </c:pt>
                <c:pt idx="608">
                  <c:v>-29.718003357800001</c:v>
                </c:pt>
                <c:pt idx="609">
                  <c:v>-29.63127545510002</c:v>
                </c:pt>
                <c:pt idx="610">
                  <c:v>-29.7329301555</c:v>
                </c:pt>
                <c:pt idx="611">
                  <c:v>-29.965090757599985</c:v>
                </c:pt>
                <c:pt idx="612">
                  <c:v>-30.033796033499989</c:v>
                </c:pt>
                <c:pt idx="613">
                  <c:v>-29.986809336199983</c:v>
                </c:pt>
                <c:pt idx="614">
                  <c:v>-29.83470832910001</c:v>
                </c:pt>
                <c:pt idx="615">
                  <c:v>-29.589833710800001</c:v>
                </c:pt>
                <c:pt idx="616">
                  <c:v>-29.372227153800001</c:v>
                </c:pt>
                <c:pt idx="617">
                  <c:v>-29.330323188600001</c:v>
                </c:pt>
                <c:pt idx="618">
                  <c:v>-29.456489632999983</c:v>
                </c:pt>
                <c:pt idx="619">
                  <c:v>-29.4567743536</c:v>
                </c:pt>
                <c:pt idx="620">
                  <c:v>-29.353775140300005</c:v>
                </c:pt>
                <c:pt idx="621">
                  <c:v>-29.126804264200011</c:v>
                </c:pt>
                <c:pt idx="622">
                  <c:v>-28.796998320200011</c:v>
                </c:pt>
                <c:pt idx="623">
                  <c:v>-28.485629560799975</c:v>
                </c:pt>
                <c:pt idx="624">
                  <c:v>-28.359301065000011</c:v>
                </c:pt>
                <c:pt idx="625">
                  <c:v>-28.421512946699981</c:v>
                </c:pt>
                <c:pt idx="626">
                  <c:v>-28.416945322299998</c:v>
                </c:pt>
                <c:pt idx="627">
                  <c:v>-28.319663269700001</c:v>
                </c:pt>
                <c:pt idx="628">
                  <c:v>-28.112604471800001</c:v>
                </c:pt>
                <c:pt idx="629">
                  <c:v>-27.807634551499991</c:v>
                </c:pt>
                <c:pt idx="630">
                  <c:v>-27.528636225299984</c:v>
                </c:pt>
                <c:pt idx="631">
                  <c:v>-27.442922901599978</c:v>
                </c:pt>
                <c:pt idx="632">
                  <c:v>-27.58969349489999</c:v>
                </c:pt>
                <c:pt idx="633">
                  <c:v>-27.725794302899985</c:v>
                </c:pt>
                <c:pt idx="634">
                  <c:v>-27.792968766800012</c:v>
                </c:pt>
                <c:pt idx="635">
                  <c:v>-27.799768935099991</c:v>
                </c:pt>
                <c:pt idx="636">
                  <c:v>-27.747949935199983</c:v>
                </c:pt>
                <c:pt idx="637">
                  <c:v>-27.746023142799984</c:v>
                </c:pt>
                <c:pt idx="638">
                  <c:v>-27.933116459800001</c:v>
                </c:pt>
                <c:pt idx="639">
                  <c:v>-28.366096221499991</c:v>
                </c:pt>
                <c:pt idx="640">
                  <c:v>-28.793555314199999</c:v>
                </c:pt>
                <c:pt idx="641">
                  <c:v>-29.075960933099999</c:v>
                </c:pt>
                <c:pt idx="642">
                  <c:v>-29.240676162100002</c:v>
                </c:pt>
                <c:pt idx="643">
                  <c:v>-29.255476957399988</c:v>
                </c:pt>
                <c:pt idx="644">
                  <c:v>-29.206170848199989</c:v>
                </c:pt>
                <c:pt idx="645">
                  <c:v>-29.246085633900002</c:v>
                </c:pt>
                <c:pt idx="646">
                  <c:v>-29.498274990799985</c:v>
                </c:pt>
                <c:pt idx="647">
                  <c:v>-29.697884950800017</c:v>
                </c:pt>
                <c:pt idx="648">
                  <c:v>-29.6240423492</c:v>
                </c:pt>
                <c:pt idx="649">
                  <c:v>-29.454421064800005</c:v>
                </c:pt>
                <c:pt idx="650">
                  <c:v>-29.189146779399984</c:v>
                </c:pt>
                <c:pt idx="651">
                  <c:v>-28.918411418400005</c:v>
                </c:pt>
                <c:pt idx="652">
                  <c:v>-28.81931257919998</c:v>
                </c:pt>
                <c:pt idx="653">
                  <c:v>-29.0223744639</c:v>
                </c:pt>
                <c:pt idx="654">
                  <c:v>-29.136136933299991</c:v>
                </c:pt>
                <c:pt idx="655">
                  <c:v>-29.006333820699989</c:v>
                </c:pt>
                <c:pt idx="656">
                  <c:v>-28.980520772499982</c:v>
                </c:pt>
                <c:pt idx="657">
                  <c:v>-28.9617284662</c:v>
                </c:pt>
                <c:pt idx="658">
                  <c:v>-28.947633129999989</c:v>
                </c:pt>
                <c:pt idx="659">
                  <c:v>-29.079612924599989</c:v>
                </c:pt>
                <c:pt idx="660">
                  <c:v>-29.4441617325</c:v>
                </c:pt>
                <c:pt idx="661">
                  <c:v>-29.633602899299991</c:v>
                </c:pt>
                <c:pt idx="662">
                  <c:v>-29.610723054200001</c:v>
                </c:pt>
                <c:pt idx="663">
                  <c:v>-29.849796401599985</c:v>
                </c:pt>
                <c:pt idx="664">
                  <c:v>-30.110282024600011</c:v>
                </c:pt>
                <c:pt idx="665">
                  <c:v>-30.308807680299999</c:v>
                </c:pt>
                <c:pt idx="666">
                  <c:v>-30.564764340300002</c:v>
                </c:pt>
                <c:pt idx="667">
                  <c:v>-30.941205437099999</c:v>
                </c:pt>
                <c:pt idx="668">
                  <c:v>-30.987378054800001</c:v>
                </c:pt>
                <c:pt idx="669">
                  <c:v>-30.937945872299988</c:v>
                </c:pt>
                <c:pt idx="670">
                  <c:v>-31.358596799400001</c:v>
                </c:pt>
                <c:pt idx="671">
                  <c:v>-31.789542777999976</c:v>
                </c:pt>
                <c:pt idx="672">
                  <c:v>-32.091319820900026</c:v>
                </c:pt>
                <c:pt idx="673">
                  <c:v>-32.357329401699957</c:v>
                </c:pt>
                <c:pt idx="674">
                  <c:v>-32.559020665899979</c:v>
                </c:pt>
                <c:pt idx="675">
                  <c:v>-32.243022540900022</c:v>
                </c:pt>
                <c:pt idx="676">
                  <c:v>-32.072950405900002</c:v>
                </c:pt>
                <c:pt idx="677">
                  <c:v>-32.634788016600005</c:v>
                </c:pt>
                <c:pt idx="678">
                  <c:v>-33.175718207400024</c:v>
                </c:pt>
                <c:pt idx="679">
                  <c:v>-33.461198337000013</c:v>
                </c:pt>
                <c:pt idx="680">
                  <c:v>-33.488036599899999</c:v>
                </c:pt>
                <c:pt idx="681">
                  <c:v>-33.094443485199974</c:v>
                </c:pt>
                <c:pt idx="682">
                  <c:v>-32.232312065900025</c:v>
                </c:pt>
                <c:pt idx="683">
                  <c:v>-32.153751071499997</c:v>
                </c:pt>
                <c:pt idx="684">
                  <c:v>-32.898336062800013</c:v>
                </c:pt>
                <c:pt idx="685">
                  <c:v>-33.309633315500001</c:v>
                </c:pt>
                <c:pt idx="686">
                  <c:v>-33.090475618400021</c:v>
                </c:pt>
                <c:pt idx="687">
                  <c:v>-32.299650492200001</c:v>
                </c:pt>
                <c:pt idx="688">
                  <c:v>-31.2303016738</c:v>
                </c:pt>
                <c:pt idx="689">
                  <c:v>-30.461150384300002</c:v>
                </c:pt>
                <c:pt idx="690">
                  <c:v>-30.779181245499988</c:v>
                </c:pt>
                <c:pt idx="691">
                  <c:v>-31.495970559</c:v>
                </c:pt>
                <c:pt idx="692">
                  <c:v>-31.4758743953</c:v>
                </c:pt>
                <c:pt idx="693">
                  <c:v>-30.811934968900012</c:v>
                </c:pt>
                <c:pt idx="694">
                  <c:v>-29.923414750199989</c:v>
                </c:pt>
                <c:pt idx="695">
                  <c:v>-29.181014982099999</c:v>
                </c:pt>
                <c:pt idx="696">
                  <c:v>-28.921573067099999</c:v>
                </c:pt>
                <c:pt idx="697">
                  <c:v>-29.388639857999976</c:v>
                </c:pt>
                <c:pt idx="698">
                  <c:v>-29.953763377299989</c:v>
                </c:pt>
                <c:pt idx="699">
                  <c:v>-29.841081345399999</c:v>
                </c:pt>
                <c:pt idx="700">
                  <c:v>-29.374309141299999</c:v>
                </c:pt>
                <c:pt idx="701">
                  <c:v>-28.856123692000001</c:v>
                </c:pt>
                <c:pt idx="702">
                  <c:v>-28.491861688899998</c:v>
                </c:pt>
                <c:pt idx="703">
                  <c:v>-28.490295082899991</c:v>
                </c:pt>
                <c:pt idx="704">
                  <c:v>-28.975737329499989</c:v>
                </c:pt>
                <c:pt idx="705">
                  <c:v>-29.499327997699989</c:v>
                </c:pt>
                <c:pt idx="706">
                  <c:v>-29.525873851499988</c:v>
                </c:pt>
                <c:pt idx="707">
                  <c:v>-29.297306269500002</c:v>
                </c:pt>
                <c:pt idx="708">
                  <c:v>-28.967020841199986</c:v>
                </c:pt>
                <c:pt idx="709">
                  <c:v>-28.690835650200011</c:v>
                </c:pt>
                <c:pt idx="710">
                  <c:v>-28.642984046900001</c:v>
                </c:pt>
                <c:pt idx="711">
                  <c:v>-28.942987729599999</c:v>
                </c:pt>
                <c:pt idx="712">
                  <c:v>-29.382330495899989</c:v>
                </c:pt>
                <c:pt idx="713">
                  <c:v>-29.442359151099989</c:v>
                </c:pt>
                <c:pt idx="714">
                  <c:v>-29.240854998300001</c:v>
                </c:pt>
                <c:pt idx="715">
                  <c:v>-28.921216662199988</c:v>
                </c:pt>
                <c:pt idx="716">
                  <c:v>-28.615779063800005</c:v>
                </c:pt>
                <c:pt idx="717">
                  <c:v>-28.510954661500012</c:v>
                </c:pt>
                <c:pt idx="718">
                  <c:v>-28.718024224600001</c:v>
                </c:pt>
                <c:pt idx="719">
                  <c:v>-29.108020016000001</c:v>
                </c:pt>
                <c:pt idx="720">
                  <c:v>-29.1612033324</c:v>
                </c:pt>
                <c:pt idx="721">
                  <c:v>-28.914973124800017</c:v>
                </c:pt>
                <c:pt idx="722">
                  <c:v>-28.498726824199974</c:v>
                </c:pt>
                <c:pt idx="723">
                  <c:v>-28.047891292999999</c:v>
                </c:pt>
                <c:pt idx="724">
                  <c:v>-27.7573355617</c:v>
                </c:pt>
                <c:pt idx="725">
                  <c:v>-27.7765670006</c:v>
                </c:pt>
                <c:pt idx="726">
                  <c:v>-28.056760734800001</c:v>
                </c:pt>
                <c:pt idx="727">
                  <c:v>-28.088944669699988</c:v>
                </c:pt>
                <c:pt idx="728">
                  <c:v>-27.806617322299999</c:v>
                </c:pt>
                <c:pt idx="729">
                  <c:v>-27.3760405244</c:v>
                </c:pt>
                <c:pt idx="730">
                  <c:v>-26.927290453600001</c:v>
                </c:pt>
                <c:pt idx="731">
                  <c:v>-26.640306062200001</c:v>
                </c:pt>
                <c:pt idx="732">
                  <c:v>-26.663829361400001</c:v>
                </c:pt>
                <c:pt idx="733">
                  <c:v>-27.007660018199999</c:v>
                </c:pt>
                <c:pt idx="734">
                  <c:v>-27.115294588600001</c:v>
                </c:pt>
                <c:pt idx="735">
                  <c:v>-26.903644036699983</c:v>
                </c:pt>
                <c:pt idx="736">
                  <c:v>-26.608384631900002</c:v>
                </c:pt>
                <c:pt idx="737">
                  <c:v>-26.3324006297</c:v>
                </c:pt>
                <c:pt idx="738">
                  <c:v>-26.2166149205</c:v>
                </c:pt>
                <c:pt idx="739">
                  <c:v>-26.412806288799985</c:v>
                </c:pt>
                <c:pt idx="740">
                  <c:v>-26.904377962200005</c:v>
                </c:pt>
                <c:pt idx="741">
                  <c:v>-27.14950923489998</c:v>
                </c:pt>
                <c:pt idx="742">
                  <c:v>-27.120141923199999</c:v>
                </c:pt>
                <c:pt idx="743">
                  <c:v>-27.0759706397</c:v>
                </c:pt>
                <c:pt idx="744">
                  <c:v>-27.037944299300001</c:v>
                </c:pt>
                <c:pt idx="745">
                  <c:v>-27.109690292100002</c:v>
                </c:pt>
                <c:pt idx="746">
                  <c:v>-27.44032436829999</c:v>
                </c:pt>
                <c:pt idx="747">
                  <c:v>-28.034296832999988</c:v>
                </c:pt>
                <c:pt idx="748">
                  <c:v>-28.422391981699985</c:v>
                </c:pt>
                <c:pt idx="749">
                  <c:v>-28.594556218800001</c:v>
                </c:pt>
                <c:pt idx="750">
                  <c:v>-28.772193285699981</c:v>
                </c:pt>
                <c:pt idx="751">
                  <c:v>-28.8982361652</c:v>
                </c:pt>
                <c:pt idx="752">
                  <c:v>-29.049337229999985</c:v>
                </c:pt>
                <c:pt idx="753">
                  <c:v>-29.360342521499984</c:v>
                </c:pt>
                <c:pt idx="754">
                  <c:v>-29.874345813000001</c:v>
                </c:pt>
                <c:pt idx="755">
                  <c:v>-30.25300994929999</c:v>
                </c:pt>
                <c:pt idx="756">
                  <c:v>-30.442728000399978</c:v>
                </c:pt>
                <c:pt idx="757">
                  <c:v>-30.640047974499989</c:v>
                </c:pt>
                <c:pt idx="758">
                  <c:v>-30.7710791467</c:v>
                </c:pt>
                <c:pt idx="759">
                  <c:v>-30.884341610100002</c:v>
                </c:pt>
                <c:pt idx="760">
                  <c:v>-31.1327503077</c:v>
                </c:pt>
                <c:pt idx="761">
                  <c:v>-31.575542287899978</c:v>
                </c:pt>
                <c:pt idx="762">
                  <c:v>-31.9588033436</c:v>
                </c:pt>
                <c:pt idx="763">
                  <c:v>-32.141729008699997</c:v>
                </c:pt>
                <c:pt idx="764">
                  <c:v>-32.353943408099994</c:v>
                </c:pt>
                <c:pt idx="765">
                  <c:v>-32.476170434500013</c:v>
                </c:pt>
                <c:pt idx="766">
                  <c:v>-32.553706120500003</c:v>
                </c:pt>
                <c:pt idx="767">
                  <c:v>-32.736875251400001</c:v>
                </c:pt>
                <c:pt idx="768">
                  <c:v>-33.115111001200006</c:v>
                </c:pt>
                <c:pt idx="769">
                  <c:v>-33.488519610800012</c:v>
                </c:pt>
                <c:pt idx="770">
                  <c:v>-33.674144396300001</c:v>
                </c:pt>
                <c:pt idx="771">
                  <c:v>-33.884280627399967</c:v>
                </c:pt>
                <c:pt idx="772">
                  <c:v>-34.022262356600002</c:v>
                </c:pt>
                <c:pt idx="773">
                  <c:v>-34.099064753799979</c:v>
                </c:pt>
                <c:pt idx="774">
                  <c:v>-34.247467752399977</c:v>
                </c:pt>
                <c:pt idx="775">
                  <c:v>-34.549548982500013</c:v>
                </c:pt>
                <c:pt idx="776">
                  <c:v>-34.891872937000002</c:v>
                </c:pt>
                <c:pt idx="777">
                  <c:v>-35.033100585599996</c:v>
                </c:pt>
                <c:pt idx="778">
                  <c:v>-35.195425065400002</c:v>
                </c:pt>
                <c:pt idx="779">
                  <c:v>-35.338480273299979</c:v>
                </c:pt>
                <c:pt idx="780">
                  <c:v>-35.414849222299978</c:v>
                </c:pt>
                <c:pt idx="781">
                  <c:v>-35.533969170500001</c:v>
                </c:pt>
                <c:pt idx="782">
                  <c:v>-35.778269862100011</c:v>
                </c:pt>
                <c:pt idx="783">
                  <c:v>-36.090335084200028</c:v>
                </c:pt>
                <c:pt idx="784">
                  <c:v>-36.154880427199977</c:v>
                </c:pt>
                <c:pt idx="785">
                  <c:v>-36.284786365999999</c:v>
                </c:pt>
                <c:pt idx="786">
                  <c:v>-36.469308619900012</c:v>
                </c:pt>
                <c:pt idx="787">
                  <c:v>-36.615530804900025</c:v>
                </c:pt>
                <c:pt idx="788">
                  <c:v>-36.792397679500013</c:v>
                </c:pt>
                <c:pt idx="789">
                  <c:v>-37.084990230100011</c:v>
                </c:pt>
                <c:pt idx="790">
                  <c:v>-37.393689574799978</c:v>
                </c:pt>
                <c:pt idx="791">
                  <c:v>-37.402831741699998</c:v>
                </c:pt>
                <c:pt idx="792">
                  <c:v>-37.432709224500023</c:v>
                </c:pt>
                <c:pt idx="793">
                  <c:v>-37.627433514700002</c:v>
                </c:pt>
                <c:pt idx="794">
                  <c:v>-37.809095273000004</c:v>
                </c:pt>
                <c:pt idx="795">
                  <c:v>-38.019691713399979</c:v>
                </c:pt>
                <c:pt idx="796">
                  <c:v>-38.326879630600004</c:v>
                </c:pt>
                <c:pt idx="797">
                  <c:v>-38.621486494999999</c:v>
                </c:pt>
                <c:pt idx="798">
                  <c:v>-38.489248001099995</c:v>
                </c:pt>
                <c:pt idx="799">
                  <c:v>-38.401974113399994</c:v>
                </c:pt>
                <c:pt idx="800">
                  <c:v>-38.650992524900012</c:v>
                </c:pt>
                <c:pt idx="801">
                  <c:v>-38.879205031699996</c:v>
                </c:pt>
                <c:pt idx="802">
                  <c:v>-39.100307199</c:v>
                </c:pt>
                <c:pt idx="803">
                  <c:v>-39.390421776199993</c:v>
                </c:pt>
                <c:pt idx="804">
                  <c:v>-39.544263896899999</c:v>
                </c:pt>
                <c:pt idx="805">
                  <c:v>-39.144961157199972</c:v>
                </c:pt>
                <c:pt idx="806">
                  <c:v>-38.951975202299998</c:v>
                </c:pt>
                <c:pt idx="807">
                  <c:v>-39.2978230569</c:v>
                </c:pt>
                <c:pt idx="808">
                  <c:v>-39.583829259299968</c:v>
                </c:pt>
                <c:pt idx="809">
                  <c:v>-39.724430189300001</c:v>
                </c:pt>
                <c:pt idx="810">
                  <c:v>-39.684972440700001</c:v>
                </c:pt>
                <c:pt idx="811">
                  <c:v>-39.246015618000023</c:v>
                </c:pt>
                <c:pt idx="812">
                  <c:v>-38.326838866300001</c:v>
                </c:pt>
                <c:pt idx="813">
                  <c:v>-38.075651556299995</c:v>
                </c:pt>
                <c:pt idx="814">
                  <c:v>-38.382289146299996</c:v>
                </c:pt>
                <c:pt idx="815">
                  <c:v>-38.306695015899997</c:v>
                </c:pt>
                <c:pt idx="816">
                  <c:v>-37.803200659599973</c:v>
                </c:pt>
                <c:pt idx="817">
                  <c:v>-37.022560420700003</c:v>
                </c:pt>
                <c:pt idx="818">
                  <c:v>-36.052574273399998</c:v>
                </c:pt>
                <c:pt idx="819">
                  <c:v>-35.238272177100022</c:v>
                </c:pt>
                <c:pt idx="820">
                  <c:v>-35.219429793099998</c:v>
                </c:pt>
                <c:pt idx="821">
                  <c:v>-35.334168340600002</c:v>
                </c:pt>
                <c:pt idx="822">
                  <c:v>-34.839475935500012</c:v>
                </c:pt>
                <c:pt idx="823">
                  <c:v>-34.108134530500024</c:v>
                </c:pt>
                <c:pt idx="824">
                  <c:v>-33.422949579399997</c:v>
                </c:pt>
                <c:pt idx="825">
                  <c:v>-32.911130992500013</c:v>
                </c:pt>
                <c:pt idx="826">
                  <c:v>-32.669605559599994</c:v>
                </c:pt>
                <c:pt idx="827">
                  <c:v>-32.883952276800002</c:v>
                </c:pt>
                <c:pt idx="828">
                  <c:v>-33.010347747000004</c:v>
                </c:pt>
                <c:pt idx="829">
                  <c:v>-32.660072890600013</c:v>
                </c:pt>
                <c:pt idx="830">
                  <c:v>-32.245835306900034</c:v>
                </c:pt>
                <c:pt idx="831">
                  <c:v>-31.945536858699978</c:v>
                </c:pt>
                <c:pt idx="832">
                  <c:v>-31.79510185389999</c:v>
                </c:pt>
                <c:pt idx="833">
                  <c:v>-31.791658509099999</c:v>
                </c:pt>
                <c:pt idx="834">
                  <c:v>-31.967982058600001</c:v>
                </c:pt>
                <c:pt idx="835">
                  <c:v>-32.0809140378</c:v>
                </c:pt>
                <c:pt idx="836">
                  <c:v>-31.860274599699999</c:v>
                </c:pt>
                <c:pt idx="837">
                  <c:v>-31.59715152570001</c:v>
                </c:pt>
                <c:pt idx="838">
                  <c:v>-31.451820809400001</c:v>
                </c:pt>
                <c:pt idx="839">
                  <c:v>-31.431379242999984</c:v>
                </c:pt>
                <c:pt idx="840">
                  <c:v>-31.503256276999981</c:v>
                </c:pt>
                <c:pt idx="841">
                  <c:v>-31.655989930200001</c:v>
                </c:pt>
                <c:pt idx="842">
                  <c:v>-31.7743477856</c:v>
                </c:pt>
                <c:pt idx="843">
                  <c:v>-31.602962811400001</c:v>
                </c:pt>
                <c:pt idx="844">
                  <c:v>-31.346124852999989</c:v>
                </c:pt>
                <c:pt idx="845">
                  <c:v>-31.186048014000001</c:v>
                </c:pt>
                <c:pt idx="846">
                  <c:v>-31.1294046726</c:v>
                </c:pt>
                <c:pt idx="847">
                  <c:v>-31.1227960274</c:v>
                </c:pt>
                <c:pt idx="848">
                  <c:v>-31.141783858699988</c:v>
                </c:pt>
                <c:pt idx="849">
                  <c:v>-31.158868846400011</c:v>
                </c:pt>
                <c:pt idx="850">
                  <c:v>-30.915228713499999</c:v>
                </c:pt>
                <c:pt idx="851">
                  <c:v>-30.560707796599988</c:v>
                </c:pt>
                <c:pt idx="852">
                  <c:v>-30.30487639410001</c:v>
                </c:pt>
                <c:pt idx="853">
                  <c:v>-30.195424187299999</c:v>
                </c:pt>
                <c:pt idx="854">
                  <c:v>-30.167330481800001</c:v>
                </c:pt>
                <c:pt idx="855">
                  <c:v>-30.164248241199989</c:v>
                </c:pt>
                <c:pt idx="856">
                  <c:v>-30.199613655</c:v>
                </c:pt>
                <c:pt idx="857">
                  <c:v>-29.997728154600001</c:v>
                </c:pt>
                <c:pt idx="858">
                  <c:v>-29.626047001</c:v>
                </c:pt>
                <c:pt idx="859">
                  <c:v>-29.323073862299999</c:v>
                </c:pt>
                <c:pt idx="860">
                  <c:v>-29.1553913704</c:v>
                </c:pt>
                <c:pt idx="861">
                  <c:v>-29.069720184299989</c:v>
                </c:pt>
                <c:pt idx="862">
                  <c:v>-29.01609005900001</c:v>
                </c:pt>
                <c:pt idx="863">
                  <c:v>-29.012057649199999</c:v>
                </c:pt>
                <c:pt idx="864">
                  <c:v>-28.797018166400012</c:v>
                </c:pt>
                <c:pt idx="865">
                  <c:v>-28.356241497999999</c:v>
                </c:pt>
                <c:pt idx="866">
                  <c:v>-27.9991579165</c:v>
                </c:pt>
                <c:pt idx="867">
                  <c:v>-27.8048098521</c:v>
                </c:pt>
                <c:pt idx="868">
                  <c:v>-27.7399942055</c:v>
                </c:pt>
                <c:pt idx="869">
                  <c:v>-27.7375920458</c:v>
                </c:pt>
                <c:pt idx="870">
                  <c:v>-27.820133767000005</c:v>
                </c:pt>
                <c:pt idx="871">
                  <c:v>-27.724633829499989</c:v>
                </c:pt>
                <c:pt idx="872">
                  <c:v>-27.328727248899984</c:v>
                </c:pt>
                <c:pt idx="873">
                  <c:v>-27.027792132199981</c:v>
                </c:pt>
                <c:pt idx="874">
                  <c:v>-26.929260381599985</c:v>
                </c:pt>
                <c:pt idx="875">
                  <c:v>-26.999023064999989</c:v>
                </c:pt>
                <c:pt idx="876">
                  <c:v>-27.168032346899984</c:v>
                </c:pt>
                <c:pt idx="877">
                  <c:v>-27.418197637599985</c:v>
                </c:pt>
                <c:pt idx="878">
                  <c:v>-27.463687438299988</c:v>
                </c:pt>
                <c:pt idx="879">
                  <c:v>-27.15658342330001</c:v>
                </c:pt>
                <c:pt idx="880">
                  <c:v>-26.963211699599984</c:v>
                </c:pt>
                <c:pt idx="881">
                  <c:v>-27.009538778699991</c:v>
                </c:pt>
                <c:pt idx="882">
                  <c:v>-27.263981416899998</c:v>
                </c:pt>
                <c:pt idx="883">
                  <c:v>-27.65420021760001</c:v>
                </c:pt>
                <c:pt idx="884">
                  <c:v>-28.1025735184</c:v>
                </c:pt>
                <c:pt idx="885">
                  <c:v>-28.321792198000001</c:v>
                </c:pt>
                <c:pt idx="886">
                  <c:v>-28.159496955000005</c:v>
                </c:pt>
                <c:pt idx="887">
                  <c:v>-28.0961250744</c:v>
                </c:pt>
                <c:pt idx="888">
                  <c:v>-28.259992030699991</c:v>
                </c:pt>
                <c:pt idx="889">
                  <c:v>-28.624523226600001</c:v>
                </c:pt>
                <c:pt idx="890">
                  <c:v>-29.115273834300002</c:v>
                </c:pt>
                <c:pt idx="891">
                  <c:v>-29.626510802199984</c:v>
                </c:pt>
                <c:pt idx="892">
                  <c:v>-29.905968846099999</c:v>
                </c:pt>
                <c:pt idx="893">
                  <c:v>-29.797246038699988</c:v>
                </c:pt>
                <c:pt idx="894">
                  <c:v>-29.75559795429999</c:v>
                </c:pt>
                <c:pt idx="895">
                  <c:v>-29.930822149800001</c:v>
                </c:pt>
                <c:pt idx="896">
                  <c:v>-30.314732939599985</c:v>
                </c:pt>
                <c:pt idx="897">
                  <c:v>-30.8374443706</c:v>
                </c:pt>
                <c:pt idx="898">
                  <c:v>-31.362892243199983</c:v>
                </c:pt>
                <c:pt idx="899">
                  <c:v>-31.685478051400001</c:v>
                </c:pt>
                <c:pt idx="900">
                  <c:v>-31.609336358899988</c:v>
                </c:pt>
                <c:pt idx="901">
                  <c:v>-31.538345788299999</c:v>
                </c:pt>
                <c:pt idx="902">
                  <c:v>-31.65198440490002</c:v>
                </c:pt>
                <c:pt idx="903">
                  <c:v>-31.97119930429999</c:v>
                </c:pt>
                <c:pt idx="904">
                  <c:v>-32.443761549399994</c:v>
                </c:pt>
                <c:pt idx="905">
                  <c:v>-32.957377890999993</c:v>
                </c:pt>
                <c:pt idx="906">
                  <c:v>-33.301098880199994</c:v>
                </c:pt>
                <c:pt idx="907">
                  <c:v>-33.266685455199998</c:v>
                </c:pt>
                <c:pt idx="908">
                  <c:v>-33.173430888400013</c:v>
                </c:pt>
                <c:pt idx="909">
                  <c:v>-33.224137665000001</c:v>
                </c:pt>
                <c:pt idx="910">
                  <c:v>-33.457320143299995</c:v>
                </c:pt>
                <c:pt idx="911">
                  <c:v>-33.855652424799999</c:v>
                </c:pt>
                <c:pt idx="912">
                  <c:v>-34.2998981653</c:v>
                </c:pt>
                <c:pt idx="913">
                  <c:v>-34.606928181600004</c:v>
                </c:pt>
                <c:pt idx="914">
                  <c:v>-34.591642197900001</c:v>
                </c:pt>
                <c:pt idx="915">
                  <c:v>-34.473446185999997</c:v>
                </c:pt>
                <c:pt idx="916">
                  <c:v>-34.510700029000006</c:v>
                </c:pt>
                <c:pt idx="917">
                  <c:v>-34.738435886500042</c:v>
                </c:pt>
                <c:pt idx="918">
                  <c:v>-35.149871576599999</c:v>
                </c:pt>
                <c:pt idx="919">
                  <c:v>-35.607711161799998</c:v>
                </c:pt>
                <c:pt idx="920">
                  <c:v>-35.976246154799995</c:v>
                </c:pt>
                <c:pt idx="921">
                  <c:v>-35.98778645369994</c:v>
                </c:pt>
                <c:pt idx="922">
                  <c:v>-35.814562506999998</c:v>
                </c:pt>
                <c:pt idx="923">
                  <c:v>-35.757148751099997</c:v>
                </c:pt>
                <c:pt idx="924">
                  <c:v>-35.867952585399998</c:v>
                </c:pt>
                <c:pt idx="925">
                  <c:v>-36.154168583899995</c:v>
                </c:pt>
                <c:pt idx="926">
                  <c:v>-36.535402029700002</c:v>
                </c:pt>
                <c:pt idx="927">
                  <c:v>-36.888796457999995</c:v>
                </c:pt>
                <c:pt idx="928">
                  <c:v>-36.952320798200006</c:v>
                </c:pt>
                <c:pt idx="929">
                  <c:v>-36.765383892800024</c:v>
                </c:pt>
                <c:pt idx="930">
                  <c:v>-36.683729274000001</c:v>
                </c:pt>
                <c:pt idx="931">
                  <c:v>-36.764210200000022</c:v>
                </c:pt>
                <c:pt idx="932">
                  <c:v>-37.016331096200005</c:v>
                </c:pt>
                <c:pt idx="933">
                  <c:v>-37.392894169699979</c:v>
                </c:pt>
                <c:pt idx="934">
                  <c:v>-37.739616819100021</c:v>
                </c:pt>
                <c:pt idx="935">
                  <c:v>-37.848709261699994</c:v>
                </c:pt>
                <c:pt idx="936">
                  <c:v>-37.683018120900023</c:v>
                </c:pt>
                <c:pt idx="937">
                  <c:v>-37.580102656000001</c:v>
                </c:pt>
                <c:pt idx="938">
                  <c:v>-37.632916208400026</c:v>
                </c:pt>
                <c:pt idx="939">
                  <c:v>-37.843906543999999</c:v>
                </c:pt>
                <c:pt idx="940">
                  <c:v>-38.158068499699979</c:v>
                </c:pt>
                <c:pt idx="941">
                  <c:v>-38.521829273999998</c:v>
                </c:pt>
                <c:pt idx="942">
                  <c:v>-38.674623578099997</c:v>
                </c:pt>
                <c:pt idx="943">
                  <c:v>-38.499593982300013</c:v>
                </c:pt>
                <c:pt idx="944">
                  <c:v>-38.3782693725</c:v>
                </c:pt>
                <c:pt idx="945">
                  <c:v>-38.414494875599978</c:v>
                </c:pt>
                <c:pt idx="946">
                  <c:v>-38.602707265100001</c:v>
                </c:pt>
                <c:pt idx="947">
                  <c:v>-38.892103001300001</c:v>
                </c:pt>
                <c:pt idx="948">
                  <c:v>-39.240380361500002</c:v>
                </c:pt>
                <c:pt idx="949">
                  <c:v>-39.429341683499999</c:v>
                </c:pt>
                <c:pt idx="950">
                  <c:v>-39.243884393899997</c:v>
                </c:pt>
                <c:pt idx="951">
                  <c:v>-39.102228811300002</c:v>
                </c:pt>
                <c:pt idx="952">
                  <c:v>-39.146371779000006</c:v>
                </c:pt>
                <c:pt idx="953">
                  <c:v>-39.320378588300002</c:v>
                </c:pt>
                <c:pt idx="954">
                  <c:v>-39.593057590800001</c:v>
                </c:pt>
                <c:pt idx="955">
                  <c:v>-39.921750407499999</c:v>
                </c:pt>
                <c:pt idx="956">
                  <c:v>-40.095637400500003</c:v>
                </c:pt>
                <c:pt idx="957">
                  <c:v>-39.867724069699968</c:v>
                </c:pt>
                <c:pt idx="958">
                  <c:v>-39.688159485100002</c:v>
                </c:pt>
                <c:pt idx="959">
                  <c:v>-39.808032877700001</c:v>
                </c:pt>
                <c:pt idx="960">
                  <c:v>-40.015538191600001</c:v>
                </c:pt>
                <c:pt idx="961">
                  <c:v>-40.313540210399999</c:v>
                </c:pt>
                <c:pt idx="962">
                  <c:v>-40.653593789299997</c:v>
                </c:pt>
                <c:pt idx="963">
                  <c:v>-40.837912802400012</c:v>
                </c:pt>
                <c:pt idx="964">
                  <c:v>-40.5022077741</c:v>
                </c:pt>
                <c:pt idx="965">
                  <c:v>-40.254835646900013</c:v>
                </c:pt>
                <c:pt idx="966">
                  <c:v>-40.392388837500022</c:v>
                </c:pt>
                <c:pt idx="967">
                  <c:v>-40.640197790100011</c:v>
                </c:pt>
                <c:pt idx="968">
                  <c:v>-40.907657408999974</c:v>
                </c:pt>
                <c:pt idx="969">
                  <c:v>-41.138421831000002</c:v>
                </c:pt>
                <c:pt idx="970">
                  <c:v>-41.122771024900025</c:v>
                </c:pt>
                <c:pt idx="971">
                  <c:v>-40.534207708099999</c:v>
                </c:pt>
                <c:pt idx="972">
                  <c:v>-40.218183148400023</c:v>
                </c:pt>
                <c:pt idx="973">
                  <c:v>-40.415531846900024</c:v>
                </c:pt>
                <c:pt idx="974">
                  <c:v>-40.560454845500011</c:v>
                </c:pt>
                <c:pt idx="975">
                  <c:v>-40.5595338583</c:v>
                </c:pt>
                <c:pt idx="976">
                  <c:v>-40.338563199799999</c:v>
                </c:pt>
                <c:pt idx="977">
                  <c:v>-39.778279934500034</c:v>
                </c:pt>
                <c:pt idx="978">
                  <c:v>-38.926535661000003</c:v>
                </c:pt>
                <c:pt idx="979">
                  <c:v>-38.609103133000012</c:v>
                </c:pt>
                <c:pt idx="980">
                  <c:v>-38.728685645600002</c:v>
                </c:pt>
                <c:pt idx="981">
                  <c:v>-38.518014622000003</c:v>
                </c:pt>
                <c:pt idx="982">
                  <c:v>-38.0396427218</c:v>
                </c:pt>
                <c:pt idx="983">
                  <c:v>-37.4633296031</c:v>
                </c:pt>
                <c:pt idx="984">
                  <c:v>-36.790042525600001</c:v>
                </c:pt>
                <c:pt idx="985">
                  <c:v>-36.207768570900001</c:v>
                </c:pt>
                <c:pt idx="986">
                  <c:v>-36.118555951600001</c:v>
                </c:pt>
                <c:pt idx="987">
                  <c:v>-36.174068938700003</c:v>
                </c:pt>
                <c:pt idx="988">
                  <c:v>-35.839958226100023</c:v>
                </c:pt>
                <c:pt idx="989">
                  <c:v>-35.371615846900013</c:v>
                </c:pt>
                <c:pt idx="990">
                  <c:v>-34.9648727601</c:v>
                </c:pt>
                <c:pt idx="991">
                  <c:v>-34.643993099199996</c:v>
                </c:pt>
                <c:pt idx="992">
                  <c:v>-34.447021550299958</c:v>
                </c:pt>
                <c:pt idx="993">
                  <c:v>-34.519247846900001</c:v>
                </c:pt>
                <c:pt idx="994">
                  <c:v>-34.629604603899999</c:v>
                </c:pt>
                <c:pt idx="995">
                  <c:v>-34.408006479099996</c:v>
                </c:pt>
                <c:pt idx="996">
                  <c:v>-34.122140373300013</c:v>
                </c:pt>
                <c:pt idx="997">
                  <c:v>-33.898220821400002</c:v>
                </c:pt>
                <c:pt idx="998">
                  <c:v>-33.736490811800003</c:v>
                </c:pt>
                <c:pt idx="999">
                  <c:v>-33.6497809954</c:v>
                </c:pt>
                <c:pt idx="1000">
                  <c:v>-33.710377157499998</c:v>
                </c:pt>
                <c:pt idx="1001">
                  <c:v>-33.821904588099997</c:v>
                </c:pt>
                <c:pt idx="1002">
                  <c:v>-33.707353607500011</c:v>
                </c:pt>
                <c:pt idx="1003">
                  <c:v>-33.500302213300003</c:v>
                </c:pt>
                <c:pt idx="1004">
                  <c:v>-33.320228981699998</c:v>
                </c:pt>
                <c:pt idx="1005">
                  <c:v>-33.208381464199995</c:v>
                </c:pt>
                <c:pt idx="1006">
                  <c:v>-33.158181194800001</c:v>
                </c:pt>
                <c:pt idx="1007">
                  <c:v>-33.192768152800021</c:v>
                </c:pt>
                <c:pt idx="1008">
                  <c:v>-33.329556996500024</c:v>
                </c:pt>
                <c:pt idx="1009">
                  <c:v>-33.270914414300002</c:v>
                </c:pt>
                <c:pt idx="1010">
                  <c:v>-33.089215840700021</c:v>
                </c:pt>
                <c:pt idx="1011">
                  <c:v>-32.895787646300001</c:v>
                </c:pt>
                <c:pt idx="1012">
                  <c:v>-32.747187081199975</c:v>
                </c:pt>
                <c:pt idx="1013">
                  <c:v>-32.631518735700013</c:v>
                </c:pt>
                <c:pt idx="1014">
                  <c:v>-32.590674559199996</c:v>
                </c:pt>
                <c:pt idx="1015">
                  <c:v>-32.680724941500003</c:v>
                </c:pt>
                <c:pt idx="1016">
                  <c:v>-32.626948182300012</c:v>
                </c:pt>
                <c:pt idx="1017">
                  <c:v>-32.418408802100011</c:v>
                </c:pt>
                <c:pt idx="1018">
                  <c:v>-32.182928310200012</c:v>
                </c:pt>
                <c:pt idx="1019">
                  <c:v>-31.972733362199985</c:v>
                </c:pt>
                <c:pt idx="1020">
                  <c:v>-31.797718880499989</c:v>
                </c:pt>
                <c:pt idx="1021">
                  <c:v>-31.703426932399978</c:v>
                </c:pt>
                <c:pt idx="1022">
                  <c:v>-31.764886217899999</c:v>
                </c:pt>
                <c:pt idx="1023">
                  <c:v>-31.734848223000011</c:v>
                </c:pt>
                <c:pt idx="1024">
                  <c:v>-31.5231003273</c:v>
                </c:pt>
                <c:pt idx="1025">
                  <c:v>-31.243849340499985</c:v>
                </c:pt>
                <c:pt idx="1026">
                  <c:v>-30.971034864500002</c:v>
                </c:pt>
                <c:pt idx="1027">
                  <c:v>-30.730197380900002</c:v>
                </c:pt>
                <c:pt idx="1028">
                  <c:v>-30.5604773566</c:v>
                </c:pt>
                <c:pt idx="1029">
                  <c:v>-30.576041744699999</c:v>
                </c:pt>
                <c:pt idx="1030">
                  <c:v>-30.554656313700001</c:v>
                </c:pt>
                <c:pt idx="1031">
                  <c:v>-30.333869462500012</c:v>
                </c:pt>
                <c:pt idx="1032">
                  <c:v>-30.042136643699983</c:v>
                </c:pt>
                <c:pt idx="1033">
                  <c:v>-29.75424084929999</c:v>
                </c:pt>
                <c:pt idx="1034">
                  <c:v>-29.497591444099999</c:v>
                </c:pt>
                <c:pt idx="1035">
                  <c:v>-29.317824920800021</c:v>
                </c:pt>
                <c:pt idx="1036">
                  <c:v>-29.313061247300009</c:v>
                </c:pt>
                <c:pt idx="1037">
                  <c:v>-29.329233501299989</c:v>
                </c:pt>
                <c:pt idx="1038">
                  <c:v>-29.08254206299998</c:v>
                </c:pt>
                <c:pt idx="1039">
                  <c:v>-28.744881724800017</c:v>
                </c:pt>
                <c:pt idx="1040">
                  <c:v>-28.413082240999984</c:v>
                </c:pt>
                <c:pt idx="1041">
                  <c:v>-28.141675617200011</c:v>
                </c:pt>
                <c:pt idx="1042">
                  <c:v>-27.973831891499991</c:v>
                </c:pt>
                <c:pt idx="1043">
                  <c:v>-28.016548333599989</c:v>
                </c:pt>
                <c:pt idx="1044">
                  <c:v>-28.114541226800011</c:v>
                </c:pt>
                <c:pt idx="1045">
                  <c:v>-27.8905923254</c:v>
                </c:pt>
                <c:pt idx="1046">
                  <c:v>-27.5614149986</c:v>
                </c:pt>
                <c:pt idx="1047">
                  <c:v>-27.2563536414</c:v>
                </c:pt>
                <c:pt idx="1048">
                  <c:v>-27.04044672829999</c:v>
                </c:pt>
                <c:pt idx="1049">
                  <c:v>-26.970082881999986</c:v>
                </c:pt>
                <c:pt idx="1050">
                  <c:v>-27.141269602800001</c:v>
                </c:pt>
                <c:pt idx="1051">
                  <c:v>-27.389552197499999</c:v>
                </c:pt>
                <c:pt idx="1052">
                  <c:v>-27.282193627400002</c:v>
                </c:pt>
                <c:pt idx="1053">
                  <c:v>-27.074283390200005</c:v>
                </c:pt>
                <c:pt idx="1054">
                  <c:v>-26.916542286299983</c:v>
                </c:pt>
                <c:pt idx="1055">
                  <c:v>-26.86062809289999</c:v>
                </c:pt>
                <c:pt idx="1056">
                  <c:v>-26.970825406500001</c:v>
                </c:pt>
                <c:pt idx="1057">
                  <c:v>-27.304803389900005</c:v>
                </c:pt>
                <c:pt idx="1058">
                  <c:v>-27.665429724999989</c:v>
                </c:pt>
                <c:pt idx="1059">
                  <c:v>-27.667258214000011</c:v>
                </c:pt>
                <c:pt idx="1060">
                  <c:v>-27.598222940599978</c:v>
                </c:pt>
                <c:pt idx="1061">
                  <c:v>-27.58636635069999</c:v>
                </c:pt>
                <c:pt idx="1062">
                  <c:v>-27.673200971100002</c:v>
                </c:pt>
                <c:pt idx="1063">
                  <c:v>-27.909799657999983</c:v>
                </c:pt>
                <c:pt idx="1064">
                  <c:v>-28.32966453329999</c:v>
                </c:pt>
                <c:pt idx="1065">
                  <c:v>-28.770870837099999</c:v>
                </c:pt>
                <c:pt idx="1066">
                  <c:v>-28.887853524500009</c:v>
                </c:pt>
                <c:pt idx="1067">
                  <c:v>-28.942426481899982</c:v>
                </c:pt>
                <c:pt idx="1068">
                  <c:v>-29.030390894300002</c:v>
                </c:pt>
                <c:pt idx="1069">
                  <c:v>-29.153587817799988</c:v>
                </c:pt>
                <c:pt idx="1070">
                  <c:v>-29.3897341162</c:v>
                </c:pt>
                <c:pt idx="1071">
                  <c:v>-29.768695387499989</c:v>
                </c:pt>
                <c:pt idx="1072">
                  <c:v>-30.2085516496</c:v>
                </c:pt>
                <c:pt idx="1073">
                  <c:v>-30.3975590535</c:v>
                </c:pt>
                <c:pt idx="1074">
                  <c:v>-30.526856493300009</c:v>
                </c:pt>
                <c:pt idx="1075">
                  <c:v>-30.672556831199984</c:v>
                </c:pt>
                <c:pt idx="1076">
                  <c:v>-30.831175576300001</c:v>
                </c:pt>
                <c:pt idx="1077">
                  <c:v>-31.0581743324</c:v>
                </c:pt>
                <c:pt idx="1078">
                  <c:v>-31.3933357929</c:v>
                </c:pt>
                <c:pt idx="1079">
                  <c:v>-31.777427900599989</c:v>
                </c:pt>
                <c:pt idx="1080">
                  <c:v>-31.9554611388</c:v>
                </c:pt>
                <c:pt idx="1081">
                  <c:v>-32.050610425099997</c:v>
                </c:pt>
                <c:pt idx="1082">
                  <c:v>-32.180131164600006</c:v>
                </c:pt>
                <c:pt idx="1083">
                  <c:v>-32.328681348800011</c:v>
                </c:pt>
                <c:pt idx="1084">
                  <c:v>-32.551402145199994</c:v>
                </c:pt>
                <c:pt idx="1085">
                  <c:v>-32.891565644900012</c:v>
                </c:pt>
                <c:pt idx="1086">
                  <c:v>-33.291832881900021</c:v>
                </c:pt>
                <c:pt idx="1087">
                  <c:v>-33.5161905569</c:v>
                </c:pt>
                <c:pt idx="1088">
                  <c:v>-33.6095944841</c:v>
                </c:pt>
                <c:pt idx="1089">
                  <c:v>-33.700887658199974</c:v>
                </c:pt>
                <c:pt idx="1090">
                  <c:v>-33.782244122900003</c:v>
                </c:pt>
                <c:pt idx="1091">
                  <c:v>-33.936069498599998</c:v>
                </c:pt>
                <c:pt idx="1092">
                  <c:v>-34.2181946173</c:v>
                </c:pt>
                <c:pt idx="1093">
                  <c:v>-34.600247096599993</c:v>
                </c:pt>
                <c:pt idx="1094">
                  <c:v>-34.889046886499997</c:v>
                </c:pt>
                <c:pt idx="1095">
                  <c:v>-35.017171803599993</c:v>
                </c:pt>
                <c:pt idx="1096">
                  <c:v>-35.123498277700001</c:v>
                </c:pt>
                <c:pt idx="1097">
                  <c:v>-35.187625052599998</c:v>
                </c:pt>
                <c:pt idx="1098">
                  <c:v>-35.288309456200004</c:v>
                </c:pt>
                <c:pt idx="1099">
                  <c:v>-35.485406677199997</c:v>
                </c:pt>
                <c:pt idx="1100">
                  <c:v>-35.795858069600001</c:v>
                </c:pt>
                <c:pt idx="1101">
                  <c:v>-36.045158704300022</c:v>
                </c:pt>
                <c:pt idx="1102">
                  <c:v>-36.142431142900023</c:v>
                </c:pt>
                <c:pt idx="1103">
                  <c:v>-36.223008818200022</c:v>
                </c:pt>
                <c:pt idx="1104">
                  <c:v>-36.294201758299998</c:v>
                </c:pt>
                <c:pt idx="1105">
                  <c:v>-36.372870416399998</c:v>
                </c:pt>
                <c:pt idx="1106">
                  <c:v>-36.570647056299968</c:v>
                </c:pt>
                <c:pt idx="1107">
                  <c:v>-36.881182895199998</c:v>
                </c:pt>
                <c:pt idx="1108">
                  <c:v>-37.151899303899995</c:v>
                </c:pt>
                <c:pt idx="1109">
                  <c:v>-37.233309298600012</c:v>
                </c:pt>
                <c:pt idx="1110">
                  <c:v>-37.304261339699977</c:v>
                </c:pt>
                <c:pt idx="1111">
                  <c:v>-37.333807506499994</c:v>
                </c:pt>
                <c:pt idx="1112">
                  <c:v>-37.3822687909</c:v>
                </c:pt>
                <c:pt idx="1113">
                  <c:v>-37.548653411499998</c:v>
                </c:pt>
                <c:pt idx="1114">
                  <c:v>-37.830093715699995</c:v>
                </c:pt>
                <c:pt idx="1115">
                  <c:v>-38.132509987500022</c:v>
                </c:pt>
                <c:pt idx="1116">
                  <c:v>-38.253693653399978</c:v>
                </c:pt>
                <c:pt idx="1117">
                  <c:v>-38.332293747000001</c:v>
                </c:pt>
                <c:pt idx="1118">
                  <c:v>-38.381434272199975</c:v>
                </c:pt>
                <c:pt idx="1119">
                  <c:v>-38.426285660199994</c:v>
                </c:pt>
                <c:pt idx="1120">
                  <c:v>-38.539971183799999</c:v>
                </c:pt>
                <c:pt idx="1121">
                  <c:v>-38.777430057199993</c:v>
                </c:pt>
                <c:pt idx="1122">
                  <c:v>-39.029367467899995</c:v>
                </c:pt>
                <c:pt idx="1123">
                  <c:v>-39.101420565399977</c:v>
                </c:pt>
                <c:pt idx="1124">
                  <c:v>-39.133397880500013</c:v>
                </c:pt>
                <c:pt idx="1125">
                  <c:v>-39.1793086773</c:v>
                </c:pt>
                <c:pt idx="1126">
                  <c:v>-39.213607975099997</c:v>
                </c:pt>
                <c:pt idx="1127">
                  <c:v>-39.329560884900012</c:v>
                </c:pt>
                <c:pt idx="1128">
                  <c:v>-39.589935275200006</c:v>
                </c:pt>
                <c:pt idx="1129">
                  <c:v>-39.851022867299967</c:v>
                </c:pt>
                <c:pt idx="1130">
                  <c:v>-39.9288050519</c:v>
                </c:pt>
                <c:pt idx="1131">
                  <c:v>-39.927036918600002</c:v>
                </c:pt>
                <c:pt idx="1132">
                  <c:v>-39.933596351000006</c:v>
                </c:pt>
                <c:pt idx="1133">
                  <c:v>-39.950134458799994</c:v>
                </c:pt>
                <c:pt idx="1134">
                  <c:v>-40.049203758899999</c:v>
                </c:pt>
                <c:pt idx="1135">
                  <c:v>-40.273704461799994</c:v>
                </c:pt>
                <c:pt idx="1136">
                  <c:v>-40.564476405799994</c:v>
                </c:pt>
                <c:pt idx="1137">
                  <c:v>-40.692416686200012</c:v>
                </c:pt>
                <c:pt idx="1138">
                  <c:v>-40.6784050212</c:v>
                </c:pt>
                <c:pt idx="1139">
                  <c:v>-40.704324420599995</c:v>
                </c:pt>
                <c:pt idx="1140">
                  <c:v>-40.747577277599994</c:v>
                </c:pt>
                <c:pt idx="1141">
                  <c:v>-40.814033061399975</c:v>
                </c:pt>
                <c:pt idx="1142">
                  <c:v>-41.021763378700001</c:v>
                </c:pt>
                <c:pt idx="1143">
                  <c:v>-41.287042222900013</c:v>
                </c:pt>
                <c:pt idx="1144">
                  <c:v>-41.380255859999998</c:v>
                </c:pt>
                <c:pt idx="1145">
                  <c:v>-41.315649122099998</c:v>
                </c:pt>
                <c:pt idx="1146">
                  <c:v>-41.343941055299958</c:v>
                </c:pt>
                <c:pt idx="1147">
                  <c:v>-41.375352712900025</c:v>
                </c:pt>
                <c:pt idx="1148">
                  <c:v>-41.497575429299999</c:v>
                </c:pt>
                <c:pt idx="1149">
                  <c:v>-41.730437342600013</c:v>
                </c:pt>
                <c:pt idx="1150">
                  <c:v>-41.982446837599994</c:v>
                </c:pt>
                <c:pt idx="1151">
                  <c:v>-42.038232025600003</c:v>
                </c:pt>
                <c:pt idx="1152">
                  <c:v>-41.935851478099998</c:v>
                </c:pt>
                <c:pt idx="1153">
                  <c:v>-41.9559527702</c:v>
                </c:pt>
                <c:pt idx="1154">
                  <c:v>-42.056022123799998</c:v>
                </c:pt>
                <c:pt idx="1155">
                  <c:v>-42.156292639</c:v>
                </c:pt>
                <c:pt idx="1156">
                  <c:v>-42.362761075299979</c:v>
                </c:pt>
                <c:pt idx="1157">
                  <c:v>-42.595500908600023</c:v>
                </c:pt>
                <c:pt idx="1158">
                  <c:v>-42.554906743899998</c:v>
                </c:pt>
                <c:pt idx="1159">
                  <c:v>-42.343698467399967</c:v>
                </c:pt>
                <c:pt idx="1160">
                  <c:v>-42.357707884099995</c:v>
                </c:pt>
                <c:pt idx="1161">
                  <c:v>-42.421647712199999</c:v>
                </c:pt>
                <c:pt idx="1162">
                  <c:v>-42.504520469199974</c:v>
                </c:pt>
                <c:pt idx="1163">
                  <c:v>-42.6092393853</c:v>
                </c:pt>
                <c:pt idx="1164">
                  <c:v>-42.695587459099997</c:v>
                </c:pt>
                <c:pt idx="1165">
                  <c:v>-42.484959995899999</c:v>
                </c:pt>
                <c:pt idx="1166">
                  <c:v>-42.141432627</c:v>
                </c:pt>
                <c:pt idx="1167">
                  <c:v>-42.124838013400002</c:v>
                </c:pt>
                <c:pt idx="1168">
                  <c:v>-42.080180938200002</c:v>
                </c:pt>
                <c:pt idx="1169">
                  <c:v>-41.945535945500026</c:v>
                </c:pt>
                <c:pt idx="1170">
                  <c:v>-41.822032390600022</c:v>
                </c:pt>
                <c:pt idx="1171">
                  <c:v>-41.664322166300003</c:v>
                </c:pt>
                <c:pt idx="1172">
                  <c:v>-41.318978767799997</c:v>
                </c:pt>
                <c:pt idx="1173">
                  <c:v>-41.003161207199994</c:v>
                </c:pt>
                <c:pt idx="1174">
                  <c:v>-40.969396240400023</c:v>
                </c:pt>
                <c:pt idx="1175">
                  <c:v>-40.708819437500011</c:v>
                </c:pt>
                <c:pt idx="1176">
                  <c:v>-40.226552253600012</c:v>
                </c:pt>
                <c:pt idx="1177">
                  <c:v>-39.703617691599995</c:v>
                </c:pt>
                <c:pt idx="1178">
                  <c:v>-39.218560595699998</c:v>
                </c:pt>
                <c:pt idx="1179">
                  <c:v>-38.757032605900001</c:v>
                </c:pt>
                <c:pt idx="1180">
                  <c:v>-38.458682351699977</c:v>
                </c:pt>
                <c:pt idx="1181">
                  <c:v>-38.440097432599998</c:v>
                </c:pt>
                <c:pt idx="1182">
                  <c:v>-38.268009866100023</c:v>
                </c:pt>
                <c:pt idx="1183">
                  <c:v>-37.901763432399996</c:v>
                </c:pt>
                <c:pt idx="1184">
                  <c:v>-37.575846783999999</c:v>
                </c:pt>
                <c:pt idx="1185">
                  <c:v>-37.335753281400002</c:v>
                </c:pt>
                <c:pt idx="1186">
                  <c:v>-37.137286080299994</c:v>
                </c:pt>
                <c:pt idx="1187">
                  <c:v>-37.056864736699978</c:v>
                </c:pt>
                <c:pt idx="1188">
                  <c:v>-37.103637040800002</c:v>
                </c:pt>
                <c:pt idx="1189">
                  <c:v>-36.963366404399999</c:v>
                </c:pt>
                <c:pt idx="1190">
                  <c:v>-36.721592467000001</c:v>
                </c:pt>
                <c:pt idx="1191">
                  <c:v>-36.552819202100011</c:v>
                </c:pt>
                <c:pt idx="1192">
                  <c:v>-36.478395830800025</c:v>
                </c:pt>
                <c:pt idx="1193">
                  <c:v>-36.476078853000004</c:v>
                </c:pt>
                <c:pt idx="1194">
                  <c:v>-36.492301246100034</c:v>
                </c:pt>
                <c:pt idx="1195">
                  <c:v>-36.572389436900011</c:v>
                </c:pt>
                <c:pt idx="1196">
                  <c:v>-36.516390924800021</c:v>
                </c:pt>
                <c:pt idx="1197">
                  <c:v>-36.372999933500012</c:v>
                </c:pt>
                <c:pt idx="1198">
                  <c:v>-36.298812066200021</c:v>
                </c:pt>
                <c:pt idx="1199">
                  <c:v>-36.309477666499994</c:v>
                </c:pt>
                <c:pt idx="1200">
                  <c:v>-36.360330910000023</c:v>
                </c:pt>
                <c:pt idx="1201">
                  <c:v>-36.381846047699959</c:v>
                </c:pt>
                <c:pt idx="1202">
                  <c:v>-36.391834094799997</c:v>
                </c:pt>
                <c:pt idx="1203">
                  <c:v>-36.316467034399977</c:v>
                </c:pt>
                <c:pt idx="1204">
                  <c:v>-36.165069320600011</c:v>
                </c:pt>
                <c:pt idx="1205">
                  <c:v>-36.076281075299967</c:v>
                </c:pt>
                <c:pt idx="1206">
                  <c:v>-36.1049700059</c:v>
                </c:pt>
                <c:pt idx="1207">
                  <c:v>-36.182012038800025</c:v>
                </c:pt>
                <c:pt idx="1208">
                  <c:v>-36.209653420100011</c:v>
                </c:pt>
                <c:pt idx="1209">
                  <c:v>-36.177926984900012</c:v>
                </c:pt>
                <c:pt idx="1210">
                  <c:v>-36.072706004900013</c:v>
                </c:pt>
                <c:pt idx="1211">
                  <c:v>-35.876581599199973</c:v>
                </c:pt>
                <c:pt idx="1212">
                  <c:v>-35.765140804700025</c:v>
                </c:pt>
                <c:pt idx="1213">
                  <c:v>-35.772097850100003</c:v>
                </c:pt>
                <c:pt idx="1214">
                  <c:v>-35.844553187999999</c:v>
                </c:pt>
                <c:pt idx="1215">
                  <c:v>-35.852314445499999</c:v>
                </c:pt>
                <c:pt idx="1216">
                  <c:v>-35.789367288500003</c:v>
                </c:pt>
                <c:pt idx="1217">
                  <c:v>-35.659442523099997</c:v>
                </c:pt>
                <c:pt idx="1218">
                  <c:v>-35.443280007199974</c:v>
                </c:pt>
                <c:pt idx="1219">
                  <c:v>-35.268266561399997</c:v>
                </c:pt>
                <c:pt idx="1220">
                  <c:v>-35.2338101092</c:v>
                </c:pt>
                <c:pt idx="1221">
                  <c:v>-35.277201852499999</c:v>
                </c:pt>
                <c:pt idx="1222">
                  <c:v>-35.268487340500023</c:v>
                </c:pt>
                <c:pt idx="1223">
                  <c:v>-35.189598304000022</c:v>
                </c:pt>
                <c:pt idx="1224">
                  <c:v>-35.052069249399999</c:v>
                </c:pt>
                <c:pt idx="1225">
                  <c:v>-34.820729605000004</c:v>
                </c:pt>
                <c:pt idx="1226">
                  <c:v>-34.641413804100011</c:v>
                </c:pt>
                <c:pt idx="1227">
                  <c:v>-34.605336822600023</c:v>
                </c:pt>
                <c:pt idx="1228">
                  <c:v>-34.663535825800025</c:v>
                </c:pt>
                <c:pt idx="1229">
                  <c:v>-34.661218154800011</c:v>
                </c:pt>
                <c:pt idx="1230">
                  <c:v>-34.557174777799979</c:v>
                </c:pt>
                <c:pt idx="1231">
                  <c:v>-34.396125181800002</c:v>
                </c:pt>
                <c:pt idx="1232">
                  <c:v>-34.128511622800026</c:v>
                </c:pt>
                <c:pt idx="1233">
                  <c:v>-33.879749678199993</c:v>
                </c:pt>
                <c:pt idx="1234">
                  <c:v>-33.793715450200011</c:v>
                </c:pt>
                <c:pt idx="1235">
                  <c:v>-33.815882025299977</c:v>
                </c:pt>
                <c:pt idx="1236">
                  <c:v>-33.825773856100021</c:v>
                </c:pt>
                <c:pt idx="1237">
                  <c:v>-33.708745831300021</c:v>
                </c:pt>
                <c:pt idx="1238">
                  <c:v>-33.5385249566</c:v>
                </c:pt>
                <c:pt idx="1239">
                  <c:v>-33.257882742199996</c:v>
                </c:pt>
                <c:pt idx="1240">
                  <c:v>-32.981309325599995</c:v>
                </c:pt>
                <c:pt idx="1241">
                  <c:v>-32.863794120600005</c:v>
                </c:pt>
                <c:pt idx="1242">
                  <c:v>-32.859764727399977</c:v>
                </c:pt>
                <c:pt idx="1243">
                  <c:v>-32.853979901099997</c:v>
                </c:pt>
                <c:pt idx="1244">
                  <c:v>-32.738613983000022</c:v>
                </c:pt>
                <c:pt idx="1245">
                  <c:v>-32.582283658999998</c:v>
                </c:pt>
                <c:pt idx="1246">
                  <c:v>-32.333395770600006</c:v>
                </c:pt>
                <c:pt idx="1247">
                  <c:v>-32.080545844700012</c:v>
                </c:pt>
                <c:pt idx="1248">
                  <c:v>-31.987904562299999</c:v>
                </c:pt>
                <c:pt idx="1249">
                  <c:v>-32.033708522400012</c:v>
                </c:pt>
                <c:pt idx="1250">
                  <c:v>-32.0763934991</c:v>
                </c:pt>
                <c:pt idx="1251">
                  <c:v>-32.007944603399977</c:v>
                </c:pt>
                <c:pt idx="1252">
                  <c:v>-31.861442930699983</c:v>
                </c:pt>
                <c:pt idx="1253">
                  <c:v>-31.61358953689999</c:v>
                </c:pt>
                <c:pt idx="1254">
                  <c:v>-31.318876497400023</c:v>
                </c:pt>
                <c:pt idx="1255">
                  <c:v>-31.200034097</c:v>
                </c:pt>
                <c:pt idx="1256">
                  <c:v>-31.276875328200017</c:v>
                </c:pt>
                <c:pt idx="1257">
                  <c:v>-31.398933183499999</c:v>
                </c:pt>
                <c:pt idx="1258">
                  <c:v>-31.446456216599984</c:v>
                </c:pt>
                <c:pt idx="1259">
                  <c:v>-31.397026593900002</c:v>
                </c:pt>
                <c:pt idx="1260">
                  <c:v>-31.221732453499989</c:v>
                </c:pt>
                <c:pt idx="1261">
                  <c:v>-30.947389631399986</c:v>
                </c:pt>
                <c:pt idx="1262">
                  <c:v>-30.852457330699988</c:v>
                </c:pt>
                <c:pt idx="1263">
                  <c:v>-30.995259435499989</c:v>
                </c:pt>
                <c:pt idx="1264">
                  <c:v>-31.240076753099999</c:v>
                </c:pt>
                <c:pt idx="1265">
                  <c:v>-31.446140436699984</c:v>
                </c:pt>
                <c:pt idx="1266">
                  <c:v>-31.5461690128</c:v>
                </c:pt>
                <c:pt idx="1267">
                  <c:v>-31.487287225799989</c:v>
                </c:pt>
                <c:pt idx="1268">
                  <c:v>-31.2994746611</c:v>
                </c:pt>
                <c:pt idx="1269">
                  <c:v>-31.290468092099999</c:v>
                </c:pt>
                <c:pt idx="1270">
                  <c:v>-31.572152923699999</c:v>
                </c:pt>
                <c:pt idx="1271">
                  <c:v>-31.992233940499982</c:v>
                </c:pt>
                <c:pt idx="1272">
                  <c:v>-32.385469689099978</c:v>
                </c:pt>
                <c:pt idx="1273">
                  <c:v>-32.625476808100025</c:v>
                </c:pt>
                <c:pt idx="1274">
                  <c:v>-32.672201182600006</c:v>
                </c:pt>
                <c:pt idx="1275">
                  <c:v>-32.549893916000002</c:v>
                </c:pt>
                <c:pt idx="1276">
                  <c:v>-32.595051750900012</c:v>
                </c:pt>
                <c:pt idx="1277">
                  <c:v>-32.958215597000006</c:v>
                </c:pt>
                <c:pt idx="1278">
                  <c:v>-33.478898641500002</c:v>
                </c:pt>
                <c:pt idx="1279">
                  <c:v>-33.971536502100001</c:v>
                </c:pt>
                <c:pt idx="1280">
                  <c:v>-34.282409064599996</c:v>
                </c:pt>
                <c:pt idx="1281">
                  <c:v>-34.335680692999993</c:v>
                </c:pt>
                <c:pt idx="1282">
                  <c:v>-34.180511312200011</c:v>
                </c:pt>
                <c:pt idx="1283">
                  <c:v>-34.1450024074</c:v>
                </c:pt>
                <c:pt idx="1284">
                  <c:v>-34.437865539699978</c:v>
                </c:pt>
                <c:pt idx="1285">
                  <c:v>-34.976429287699979</c:v>
                </c:pt>
                <c:pt idx="1286">
                  <c:v>-35.505938513800011</c:v>
                </c:pt>
                <c:pt idx="1287">
                  <c:v>-35.867864652699957</c:v>
                </c:pt>
                <c:pt idx="1288">
                  <c:v>-35.974100087699995</c:v>
                </c:pt>
                <c:pt idx="1289">
                  <c:v>-35.847161743199997</c:v>
                </c:pt>
                <c:pt idx="1290">
                  <c:v>-35.799847434500002</c:v>
                </c:pt>
                <c:pt idx="1291">
                  <c:v>-36.082657071599975</c:v>
                </c:pt>
                <c:pt idx="1292">
                  <c:v>-36.610539538100021</c:v>
                </c:pt>
                <c:pt idx="1293">
                  <c:v>-37.151475341000001</c:v>
                </c:pt>
                <c:pt idx="1294">
                  <c:v>-37.514035402699996</c:v>
                </c:pt>
                <c:pt idx="1295">
                  <c:v>-37.607655874900011</c:v>
                </c:pt>
                <c:pt idx="1296">
                  <c:v>-37.470128939700011</c:v>
                </c:pt>
                <c:pt idx="1297">
                  <c:v>-37.359238382500003</c:v>
                </c:pt>
                <c:pt idx="1298">
                  <c:v>-37.572535345800034</c:v>
                </c:pt>
                <c:pt idx="1299">
                  <c:v>-38.054676291399979</c:v>
                </c:pt>
                <c:pt idx="1300">
                  <c:v>-38.580390267199995</c:v>
                </c:pt>
                <c:pt idx="1301">
                  <c:v>-38.944441209799969</c:v>
                </c:pt>
                <c:pt idx="1302">
                  <c:v>-39.023011794100022</c:v>
                </c:pt>
                <c:pt idx="1303">
                  <c:v>-38.867700739699998</c:v>
                </c:pt>
                <c:pt idx="1304">
                  <c:v>-38.708826239400011</c:v>
                </c:pt>
                <c:pt idx="1305">
                  <c:v>-38.866204955999997</c:v>
                </c:pt>
                <c:pt idx="1306">
                  <c:v>-39.3359725153</c:v>
                </c:pt>
                <c:pt idx="1307">
                  <c:v>-39.894353778300001</c:v>
                </c:pt>
                <c:pt idx="1308">
                  <c:v>-40.297944816500021</c:v>
                </c:pt>
                <c:pt idx="1309">
                  <c:v>-40.412386367199993</c:v>
                </c:pt>
                <c:pt idx="1310">
                  <c:v>-40.223349626900024</c:v>
                </c:pt>
                <c:pt idx="1311">
                  <c:v>-39.986140384700001</c:v>
                </c:pt>
                <c:pt idx="1312">
                  <c:v>-40.048476925800003</c:v>
                </c:pt>
                <c:pt idx="1313">
                  <c:v>-40.458925675399996</c:v>
                </c:pt>
                <c:pt idx="1314">
                  <c:v>-41.044916382700002</c:v>
                </c:pt>
                <c:pt idx="1315">
                  <c:v>-41.519380838400011</c:v>
                </c:pt>
                <c:pt idx="1316">
                  <c:v>-41.718271301100003</c:v>
                </c:pt>
                <c:pt idx="1317">
                  <c:v>-41.586105938700022</c:v>
                </c:pt>
                <c:pt idx="1318">
                  <c:v>-41.286837875899998</c:v>
                </c:pt>
                <c:pt idx="1319">
                  <c:v>-41.205368619800012</c:v>
                </c:pt>
                <c:pt idx="1320">
                  <c:v>-41.472690922800012</c:v>
                </c:pt>
                <c:pt idx="1321">
                  <c:v>-41.974100824500013</c:v>
                </c:pt>
                <c:pt idx="1322">
                  <c:v>-42.433632672200005</c:v>
                </c:pt>
                <c:pt idx="1323">
                  <c:v>-42.661087196499999</c:v>
                </c:pt>
                <c:pt idx="1324">
                  <c:v>-42.587436768199993</c:v>
                </c:pt>
                <c:pt idx="1325">
                  <c:v>-42.332497995499999</c:v>
                </c:pt>
                <c:pt idx="1326">
                  <c:v>-42.264657647900002</c:v>
                </c:pt>
                <c:pt idx="1327">
                  <c:v>-42.548981335400001</c:v>
                </c:pt>
                <c:pt idx="1328">
                  <c:v>-43.042922971500012</c:v>
                </c:pt>
                <c:pt idx="1329">
                  <c:v>-43.524545048600011</c:v>
                </c:pt>
                <c:pt idx="1330">
                  <c:v>-43.766431156200007</c:v>
                </c:pt>
                <c:pt idx="1331">
                  <c:v>-43.696111223900026</c:v>
                </c:pt>
                <c:pt idx="1332">
                  <c:v>-43.426837791299995</c:v>
                </c:pt>
                <c:pt idx="1333">
                  <c:v>-43.296232275800023</c:v>
                </c:pt>
                <c:pt idx="1334">
                  <c:v>-43.489130522300002</c:v>
                </c:pt>
                <c:pt idx="1335">
                  <c:v>-43.920876981699998</c:v>
                </c:pt>
                <c:pt idx="1336">
                  <c:v>-44.396156591900002</c:v>
                </c:pt>
                <c:pt idx="1337">
                  <c:v>-44.629014130900025</c:v>
                </c:pt>
                <c:pt idx="1338">
                  <c:v>-44.565922363000013</c:v>
                </c:pt>
                <c:pt idx="1339">
                  <c:v>-44.274513112900024</c:v>
                </c:pt>
                <c:pt idx="1340">
                  <c:v>-44.076530161900003</c:v>
                </c:pt>
                <c:pt idx="1341">
                  <c:v>-44.190501537100012</c:v>
                </c:pt>
                <c:pt idx="1342">
                  <c:v>-44.683099403099995</c:v>
                </c:pt>
                <c:pt idx="1343">
                  <c:v>-45.147007224100001</c:v>
                </c:pt>
                <c:pt idx="1344">
                  <c:v>-45.476356069699996</c:v>
                </c:pt>
                <c:pt idx="1345">
                  <c:v>-45.490784930500013</c:v>
                </c:pt>
                <c:pt idx="1346">
                  <c:v>-45.221923607400001</c:v>
                </c:pt>
                <c:pt idx="1347">
                  <c:v>-44.9344539051</c:v>
                </c:pt>
                <c:pt idx="1348">
                  <c:v>-44.971732043400003</c:v>
                </c:pt>
                <c:pt idx="1349">
                  <c:v>-45.337249062299968</c:v>
                </c:pt>
                <c:pt idx="1350">
                  <c:v>-45.854671648699977</c:v>
                </c:pt>
                <c:pt idx="1351">
                  <c:v>-46.163069687799997</c:v>
                </c:pt>
                <c:pt idx="1352">
                  <c:v>-46.204484387299978</c:v>
                </c:pt>
                <c:pt idx="1353">
                  <c:v>-45.975864590899995</c:v>
                </c:pt>
                <c:pt idx="1354">
                  <c:v>-45.631931615199996</c:v>
                </c:pt>
                <c:pt idx="1355">
                  <c:v>-45.577799444699998</c:v>
                </c:pt>
                <c:pt idx="1356">
                  <c:v>-45.928026853399999</c:v>
                </c:pt>
                <c:pt idx="1357">
                  <c:v>-46.430187618299996</c:v>
                </c:pt>
                <c:pt idx="1358">
                  <c:v>-46.839155130500025</c:v>
                </c:pt>
                <c:pt idx="1359">
                  <c:v>-46.961442169799994</c:v>
                </c:pt>
                <c:pt idx="1360">
                  <c:v>-46.754894287899994</c:v>
                </c:pt>
                <c:pt idx="1361">
                  <c:v>-46.380098916900003</c:v>
                </c:pt>
                <c:pt idx="1362">
                  <c:v>-46.2102716407</c:v>
                </c:pt>
                <c:pt idx="1363">
                  <c:v>-46.452315401900002</c:v>
                </c:pt>
                <c:pt idx="1364">
                  <c:v>-46.891965548600005</c:v>
                </c:pt>
                <c:pt idx="1365">
                  <c:v>-47.304094662699967</c:v>
                </c:pt>
                <c:pt idx="1366">
                  <c:v>-47.461639918400003</c:v>
                </c:pt>
                <c:pt idx="1367">
                  <c:v>-47.295373081100024</c:v>
                </c:pt>
                <c:pt idx="1368">
                  <c:v>-46.921410282700002</c:v>
                </c:pt>
                <c:pt idx="1369">
                  <c:v>-46.768384833500022</c:v>
                </c:pt>
                <c:pt idx="1370">
                  <c:v>-46.941467435799957</c:v>
                </c:pt>
                <c:pt idx="1371">
                  <c:v>-47.377598304400003</c:v>
                </c:pt>
                <c:pt idx="1372">
                  <c:v>-47.772506747000023</c:v>
                </c:pt>
                <c:pt idx="1373">
                  <c:v>-47.933989739499999</c:v>
                </c:pt>
                <c:pt idx="1374">
                  <c:v>-47.796558262600023</c:v>
                </c:pt>
                <c:pt idx="1375">
                  <c:v>-47.365552195600003</c:v>
                </c:pt>
                <c:pt idx="1376">
                  <c:v>-47.125817378900024</c:v>
                </c:pt>
                <c:pt idx="1377">
                  <c:v>-47.218413043200002</c:v>
                </c:pt>
                <c:pt idx="1378">
                  <c:v>-47.555647345299995</c:v>
                </c:pt>
                <c:pt idx="1379">
                  <c:v>-47.903176759199994</c:v>
                </c:pt>
                <c:pt idx="1380">
                  <c:v>-47.994183695599993</c:v>
                </c:pt>
                <c:pt idx="1381">
                  <c:v>-47.767125737200011</c:v>
                </c:pt>
                <c:pt idx="1382">
                  <c:v>-47.295851845500025</c:v>
                </c:pt>
                <c:pt idx="1383">
                  <c:v>-46.892001748700011</c:v>
                </c:pt>
                <c:pt idx="1384">
                  <c:v>-46.882977661299975</c:v>
                </c:pt>
                <c:pt idx="1385">
                  <c:v>-47.039653948600012</c:v>
                </c:pt>
                <c:pt idx="1386">
                  <c:v>-47.288620566599995</c:v>
                </c:pt>
                <c:pt idx="1387">
                  <c:v>-47.274375728200013</c:v>
                </c:pt>
                <c:pt idx="1388">
                  <c:v>-46.989348144600001</c:v>
                </c:pt>
                <c:pt idx="1389">
                  <c:v>-46.366492109599996</c:v>
                </c:pt>
                <c:pt idx="1390">
                  <c:v>-45.887229697699958</c:v>
                </c:pt>
                <c:pt idx="1391">
                  <c:v>-45.717691008699994</c:v>
                </c:pt>
                <c:pt idx="1392">
                  <c:v>-45.754850372</c:v>
                </c:pt>
                <c:pt idx="1393">
                  <c:v>-45.845933300900022</c:v>
                </c:pt>
                <c:pt idx="1394">
                  <c:v>-45.786962005000007</c:v>
                </c:pt>
                <c:pt idx="1395">
                  <c:v>-45.433423677899995</c:v>
                </c:pt>
                <c:pt idx="1396">
                  <c:v>-44.830160974600005</c:v>
                </c:pt>
                <c:pt idx="1397">
                  <c:v>-44.318977960399998</c:v>
                </c:pt>
                <c:pt idx="1398">
                  <c:v>-44.067616744100022</c:v>
                </c:pt>
                <c:pt idx="1399">
                  <c:v>-44.032888592799999</c:v>
                </c:pt>
                <c:pt idx="1400">
                  <c:v>-44.069524379400001</c:v>
                </c:pt>
                <c:pt idx="1401">
                  <c:v>-44.039988791699997</c:v>
                </c:pt>
                <c:pt idx="1402">
                  <c:v>-43.821387363099994</c:v>
                </c:pt>
                <c:pt idx="1403">
                  <c:v>-43.379853921799999</c:v>
                </c:pt>
                <c:pt idx="1404">
                  <c:v>-42.969969459899978</c:v>
                </c:pt>
                <c:pt idx="1405">
                  <c:v>-42.742172353200012</c:v>
                </c:pt>
                <c:pt idx="1406">
                  <c:v>-42.643653736400012</c:v>
                </c:pt>
                <c:pt idx="1407">
                  <c:v>-42.645918404400021</c:v>
                </c:pt>
                <c:pt idx="1408">
                  <c:v>-42.720039536900025</c:v>
                </c:pt>
                <c:pt idx="1409">
                  <c:v>-42.630595418100022</c:v>
                </c:pt>
                <c:pt idx="1410">
                  <c:v>-42.370924582699978</c:v>
                </c:pt>
                <c:pt idx="1411">
                  <c:v>-42.087954783199997</c:v>
                </c:pt>
                <c:pt idx="1412">
                  <c:v>-41.835279489199998</c:v>
                </c:pt>
                <c:pt idx="1413">
                  <c:v>-41.632006572500003</c:v>
                </c:pt>
                <c:pt idx="1414">
                  <c:v>-41.437211563799977</c:v>
                </c:pt>
                <c:pt idx="1415">
                  <c:v>-41.244429009199997</c:v>
                </c:pt>
                <c:pt idx="1416">
                  <c:v>-41.061183780100002</c:v>
                </c:pt>
                <c:pt idx="1417">
                  <c:v>-40.945987891799994</c:v>
                </c:pt>
                <c:pt idx="1418">
                  <c:v>-41.101393363500001</c:v>
                </c:pt>
                <c:pt idx="1419">
                  <c:v>-41.563489735099999</c:v>
                </c:pt>
                <c:pt idx="1420">
                  <c:v>-42.207396103000001</c:v>
                </c:pt>
                <c:pt idx="1421">
                  <c:v>-42.729865341300012</c:v>
                </c:pt>
                <c:pt idx="1422">
                  <c:v>-42.968202521600006</c:v>
                </c:pt>
                <c:pt idx="1423">
                  <c:v>-42.862601945800002</c:v>
                </c:pt>
                <c:pt idx="1424">
                  <c:v>-42.463679510399999</c:v>
                </c:pt>
                <c:pt idx="1425">
                  <c:v>-42.026012402700012</c:v>
                </c:pt>
                <c:pt idx="1426">
                  <c:v>-41.801809851399959</c:v>
                </c:pt>
                <c:pt idx="1427">
                  <c:v>-41.879611604099999</c:v>
                </c:pt>
                <c:pt idx="1428">
                  <c:v>-42.136152168100026</c:v>
                </c:pt>
                <c:pt idx="1429">
                  <c:v>-42.378169752399998</c:v>
                </c:pt>
                <c:pt idx="1430">
                  <c:v>-42.431003619799995</c:v>
                </c:pt>
                <c:pt idx="1431">
                  <c:v>-42.221741855000005</c:v>
                </c:pt>
                <c:pt idx="1432">
                  <c:v>-41.867325605399998</c:v>
                </c:pt>
                <c:pt idx="1433">
                  <c:v>-41.622288983900013</c:v>
                </c:pt>
                <c:pt idx="1434">
                  <c:v>-41.565081070999994</c:v>
                </c:pt>
                <c:pt idx="1435">
                  <c:v>-41.693594578400003</c:v>
                </c:pt>
                <c:pt idx="1436">
                  <c:v>-41.878178192600011</c:v>
                </c:pt>
                <c:pt idx="1437">
                  <c:v>-41.941774684999999</c:v>
                </c:pt>
                <c:pt idx="1438">
                  <c:v>-41.774530938900043</c:v>
                </c:pt>
                <c:pt idx="1439">
                  <c:v>-41.4825984394</c:v>
                </c:pt>
                <c:pt idx="1440">
                  <c:v>-41.283672141700002</c:v>
                </c:pt>
                <c:pt idx="1441">
                  <c:v>-41.259328838500025</c:v>
                </c:pt>
                <c:pt idx="1442">
                  <c:v>-41.392006259599995</c:v>
                </c:pt>
                <c:pt idx="1443">
                  <c:v>-41.537400118900003</c:v>
                </c:pt>
                <c:pt idx="1444">
                  <c:v>-41.563038088900022</c:v>
                </c:pt>
                <c:pt idx="1445">
                  <c:v>-41.406048053299969</c:v>
                </c:pt>
                <c:pt idx="1446">
                  <c:v>-41.106325600000012</c:v>
                </c:pt>
                <c:pt idx="1447">
                  <c:v>-40.866655743300001</c:v>
                </c:pt>
                <c:pt idx="1448">
                  <c:v>-40.8059231115</c:v>
                </c:pt>
                <c:pt idx="1449">
                  <c:v>-40.866122290500023</c:v>
                </c:pt>
                <c:pt idx="1450">
                  <c:v>-40.976950816900022</c:v>
                </c:pt>
                <c:pt idx="1451">
                  <c:v>-40.998926810900024</c:v>
                </c:pt>
                <c:pt idx="1452">
                  <c:v>-40.844641194699967</c:v>
                </c:pt>
                <c:pt idx="1453">
                  <c:v>-40.535116161000012</c:v>
                </c:pt>
                <c:pt idx="1454">
                  <c:v>-40.243126821000011</c:v>
                </c:pt>
                <c:pt idx="1455">
                  <c:v>-40.139105015500022</c:v>
                </c:pt>
                <c:pt idx="1456">
                  <c:v>-40.185849807599993</c:v>
                </c:pt>
                <c:pt idx="1457">
                  <c:v>-40.270996348600022</c:v>
                </c:pt>
                <c:pt idx="1458">
                  <c:v>-40.275708546700024</c:v>
                </c:pt>
                <c:pt idx="1459">
                  <c:v>-40.140115470300003</c:v>
                </c:pt>
                <c:pt idx="1460">
                  <c:v>-39.840437155999979</c:v>
                </c:pt>
                <c:pt idx="1461">
                  <c:v>-39.556561691599974</c:v>
                </c:pt>
                <c:pt idx="1462">
                  <c:v>-39.422449508</c:v>
                </c:pt>
                <c:pt idx="1463">
                  <c:v>-39.436582328100023</c:v>
                </c:pt>
                <c:pt idx="1464">
                  <c:v>-39.485053264200005</c:v>
                </c:pt>
                <c:pt idx="1465">
                  <c:v>-39.467541869999998</c:v>
                </c:pt>
                <c:pt idx="1466">
                  <c:v>-39.305832284500013</c:v>
                </c:pt>
                <c:pt idx="1467">
                  <c:v>-39.011865081599971</c:v>
                </c:pt>
                <c:pt idx="1468">
                  <c:v>-38.7353670818</c:v>
                </c:pt>
                <c:pt idx="1469">
                  <c:v>-38.592994323900022</c:v>
                </c:pt>
                <c:pt idx="1470">
                  <c:v>-38.606426611599993</c:v>
                </c:pt>
                <c:pt idx="1471">
                  <c:v>-38.6295561636</c:v>
                </c:pt>
                <c:pt idx="1472">
                  <c:v>-38.614292510399999</c:v>
                </c:pt>
                <c:pt idx="1473">
                  <c:v>-38.447830216699998</c:v>
                </c:pt>
                <c:pt idx="1474">
                  <c:v>-38.157590634100011</c:v>
                </c:pt>
                <c:pt idx="1475">
                  <c:v>-37.873280465999969</c:v>
                </c:pt>
                <c:pt idx="1476">
                  <c:v>-37.763945277500021</c:v>
                </c:pt>
                <c:pt idx="1477">
                  <c:v>-37.786963393600004</c:v>
                </c:pt>
                <c:pt idx="1478">
                  <c:v>-37.835593847200002</c:v>
                </c:pt>
                <c:pt idx="1479">
                  <c:v>-37.807096871999995</c:v>
                </c:pt>
                <c:pt idx="1480">
                  <c:v>-37.652363066500001</c:v>
                </c:pt>
                <c:pt idx="1481">
                  <c:v>-37.371578055499995</c:v>
                </c:pt>
                <c:pt idx="1482">
                  <c:v>-37.088386808400003</c:v>
                </c:pt>
                <c:pt idx="1483">
                  <c:v>-36.962981682999995</c:v>
                </c:pt>
                <c:pt idx="1484">
                  <c:v>-37.020280449599994</c:v>
                </c:pt>
                <c:pt idx="1485">
                  <c:v>-37.097382360200001</c:v>
                </c:pt>
                <c:pt idx="1486">
                  <c:v>-37.127001389600004</c:v>
                </c:pt>
                <c:pt idx="1487">
                  <c:v>-37.016558598700001</c:v>
                </c:pt>
                <c:pt idx="1488">
                  <c:v>-36.793484991</c:v>
                </c:pt>
                <c:pt idx="1489">
                  <c:v>-36.544981646899998</c:v>
                </c:pt>
                <c:pt idx="1490">
                  <c:v>-36.441193923100002</c:v>
                </c:pt>
                <c:pt idx="1491">
                  <c:v>-36.533592678100021</c:v>
                </c:pt>
                <c:pt idx="1492">
                  <c:v>-36.670486752699979</c:v>
                </c:pt>
                <c:pt idx="1493">
                  <c:v>-36.768553698700025</c:v>
                </c:pt>
                <c:pt idx="1494">
                  <c:v>-36.774195167800002</c:v>
                </c:pt>
                <c:pt idx="1495">
                  <c:v>-36.672386623100003</c:v>
                </c:pt>
                <c:pt idx="1496">
                  <c:v>-36.545548356500021</c:v>
                </c:pt>
                <c:pt idx="1497">
                  <c:v>-36.553026244000002</c:v>
                </c:pt>
                <c:pt idx="1498">
                  <c:v>-36.739829623699997</c:v>
                </c:pt>
                <c:pt idx="1499">
                  <c:v>-36.956783739599999</c:v>
                </c:pt>
                <c:pt idx="1500">
                  <c:v>-37.146119706200011</c:v>
                </c:pt>
                <c:pt idx="1501">
                  <c:v>-37.243323868100013</c:v>
                </c:pt>
                <c:pt idx="1502">
                  <c:v>-37.229287713000005</c:v>
                </c:pt>
                <c:pt idx="1503">
                  <c:v>-37.165921799900012</c:v>
                </c:pt>
                <c:pt idx="1504">
                  <c:v>-37.2408910483</c:v>
                </c:pt>
                <c:pt idx="1505">
                  <c:v>-37.484258286399999</c:v>
                </c:pt>
                <c:pt idx="1506">
                  <c:v>-37.769200269200006</c:v>
                </c:pt>
                <c:pt idx="1507">
                  <c:v>-38.052762556799998</c:v>
                </c:pt>
                <c:pt idx="1508">
                  <c:v>-38.246253332500025</c:v>
                </c:pt>
                <c:pt idx="1509">
                  <c:v>-38.317085280099995</c:v>
                </c:pt>
                <c:pt idx="1510">
                  <c:v>-38.302292040000012</c:v>
                </c:pt>
                <c:pt idx="1511">
                  <c:v>-38.365828234900022</c:v>
                </c:pt>
                <c:pt idx="1512">
                  <c:v>-38.583322971200005</c:v>
                </c:pt>
                <c:pt idx="1513">
                  <c:v>-38.887314243299997</c:v>
                </c:pt>
                <c:pt idx="1514">
                  <c:v>-39.198672859300011</c:v>
                </c:pt>
                <c:pt idx="1515">
                  <c:v>-39.415773175699997</c:v>
                </c:pt>
                <c:pt idx="1516">
                  <c:v>-39.506856799399998</c:v>
                </c:pt>
                <c:pt idx="1517">
                  <c:v>-39.509684674899994</c:v>
                </c:pt>
                <c:pt idx="1518">
                  <c:v>-39.558777685099997</c:v>
                </c:pt>
                <c:pt idx="1519">
                  <c:v>-39.753252973000002</c:v>
                </c:pt>
                <c:pt idx="1520">
                  <c:v>-40.047780880599994</c:v>
                </c:pt>
                <c:pt idx="1521">
                  <c:v>-40.381269209899969</c:v>
                </c:pt>
                <c:pt idx="1522">
                  <c:v>-40.646355331800024</c:v>
                </c:pt>
                <c:pt idx="1523">
                  <c:v>-40.777830046900021</c:v>
                </c:pt>
                <c:pt idx="1524">
                  <c:v>-40.797898622100021</c:v>
                </c:pt>
                <c:pt idx="1525">
                  <c:v>-40.8483539506</c:v>
                </c:pt>
                <c:pt idx="1526">
                  <c:v>-41.049396520800002</c:v>
                </c:pt>
                <c:pt idx="1527">
                  <c:v>-41.331551801399996</c:v>
                </c:pt>
                <c:pt idx="1528">
                  <c:v>-41.642283028800001</c:v>
                </c:pt>
                <c:pt idx="1529">
                  <c:v>-41.9450976348</c:v>
                </c:pt>
                <c:pt idx="1530">
                  <c:v>-42.061039727000001</c:v>
                </c:pt>
                <c:pt idx="1531">
                  <c:v>-42.071696385499997</c:v>
                </c:pt>
                <c:pt idx="1532">
                  <c:v>-42.076271355499998</c:v>
                </c:pt>
                <c:pt idx="1533">
                  <c:v>-42.183178594500021</c:v>
                </c:pt>
                <c:pt idx="1534">
                  <c:v>-42.421112995100025</c:v>
                </c:pt>
                <c:pt idx="1535">
                  <c:v>-42.745598998000034</c:v>
                </c:pt>
                <c:pt idx="1536">
                  <c:v>-43.059190085899999</c:v>
                </c:pt>
                <c:pt idx="1537">
                  <c:v>-43.203673198500013</c:v>
                </c:pt>
                <c:pt idx="1538">
                  <c:v>-43.227917743500022</c:v>
                </c:pt>
                <c:pt idx="1539">
                  <c:v>-43.203759002100021</c:v>
                </c:pt>
                <c:pt idx="1540">
                  <c:v>-43.290942288900034</c:v>
                </c:pt>
                <c:pt idx="1541">
                  <c:v>-43.523192256100025</c:v>
                </c:pt>
                <c:pt idx="1542">
                  <c:v>-43.839333917500021</c:v>
                </c:pt>
                <c:pt idx="1543">
                  <c:v>-44.202599289300011</c:v>
                </c:pt>
                <c:pt idx="1544">
                  <c:v>-44.415089924200004</c:v>
                </c:pt>
                <c:pt idx="1545">
                  <c:v>-44.458044746699997</c:v>
                </c:pt>
                <c:pt idx="1546">
                  <c:v>-44.461481965799969</c:v>
                </c:pt>
                <c:pt idx="1547">
                  <c:v>-44.4970822266</c:v>
                </c:pt>
                <c:pt idx="1548">
                  <c:v>-44.672148488300003</c:v>
                </c:pt>
                <c:pt idx="1549">
                  <c:v>-44.917901024699994</c:v>
                </c:pt>
                <c:pt idx="1550">
                  <c:v>-45.228902299800026</c:v>
                </c:pt>
                <c:pt idx="1551">
                  <c:v>-45.441927892099997</c:v>
                </c:pt>
                <c:pt idx="1552">
                  <c:v>-45.522623141000011</c:v>
                </c:pt>
                <c:pt idx="1553">
                  <c:v>-45.526316680700013</c:v>
                </c:pt>
                <c:pt idx="1554">
                  <c:v>-45.514854586099979</c:v>
                </c:pt>
                <c:pt idx="1555">
                  <c:v>-45.610500483999999</c:v>
                </c:pt>
                <c:pt idx="1556">
                  <c:v>-45.840432959399998</c:v>
                </c:pt>
                <c:pt idx="1557">
                  <c:v>-46.049589161699977</c:v>
                </c:pt>
                <c:pt idx="1558">
                  <c:v>-46.269195800600023</c:v>
                </c:pt>
                <c:pt idx="1559">
                  <c:v>-46.346848808899999</c:v>
                </c:pt>
                <c:pt idx="1560">
                  <c:v>-46.326733416000003</c:v>
                </c:pt>
                <c:pt idx="1561">
                  <c:v>-46.346489206999998</c:v>
                </c:pt>
                <c:pt idx="1562">
                  <c:v>-46.437188278800001</c:v>
                </c:pt>
                <c:pt idx="1563">
                  <c:v>-46.628830609000012</c:v>
                </c:pt>
                <c:pt idx="1564">
                  <c:v>-46.865605325300002</c:v>
                </c:pt>
                <c:pt idx="1565">
                  <c:v>-47.073900235500012</c:v>
                </c:pt>
                <c:pt idx="1566">
                  <c:v>-47.148476080000002</c:v>
                </c:pt>
                <c:pt idx="1567">
                  <c:v>-47.145640497199999</c:v>
                </c:pt>
                <c:pt idx="1568">
                  <c:v>-47.125171193700012</c:v>
                </c:pt>
                <c:pt idx="1569">
                  <c:v>-47.187000464599997</c:v>
                </c:pt>
                <c:pt idx="1570">
                  <c:v>-47.332514387500012</c:v>
                </c:pt>
                <c:pt idx="1571">
                  <c:v>-47.608703557399998</c:v>
                </c:pt>
                <c:pt idx="1572">
                  <c:v>-47.841688397499979</c:v>
                </c:pt>
                <c:pt idx="1573">
                  <c:v>-47.967103343600002</c:v>
                </c:pt>
                <c:pt idx="1574">
                  <c:v>-48.022053812300022</c:v>
                </c:pt>
                <c:pt idx="1575">
                  <c:v>-47.987491862199974</c:v>
                </c:pt>
                <c:pt idx="1576">
                  <c:v>-47.999944471999996</c:v>
                </c:pt>
                <c:pt idx="1577">
                  <c:v>-48.069011554399999</c:v>
                </c:pt>
                <c:pt idx="1578">
                  <c:v>-48.294460375</c:v>
                </c:pt>
                <c:pt idx="1579">
                  <c:v>-48.481748792299996</c:v>
                </c:pt>
                <c:pt idx="1580">
                  <c:v>-48.680384035299994</c:v>
                </c:pt>
                <c:pt idx="1581">
                  <c:v>-48.735781043000003</c:v>
                </c:pt>
                <c:pt idx="1582">
                  <c:v>-48.765235248600042</c:v>
                </c:pt>
                <c:pt idx="1583">
                  <c:v>-48.802965072500001</c:v>
                </c:pt>
                <c:pt idx="1584">
                  <c:v>-48.854250095599973</c:v>
                </c:pt>
                <c:pt idx="1585">
                  <c:v>-49.007799651299969</c:v>
                </c:pt>
                <c:pt idx="1586">
                  <c:v>-49.183314995100012</c:v>
                </c:pt>
                <c:pt idx="1587">
                  <c:v>-49.3283412412</c:v>
                </c:pt>
                <c:pt idx="1588">
                  <c:v>-49.405510712600012</c:v>
                </c:pt>
                <c:pt idx="1589">
                  <c:v>-49.365597939500013</c:v>
                </c:pt>
                <c:pt idx="1590">
                  <c:v>-49.423511353400002</c:v>
                </c:pt>
                <c:pt idx="1591">
                  <c:v>-49.462860723599995</c:v>
                </c:pt>
                <c:pt idx="1592">
                  <c:v>-49.474090598999993</c:v>
                </c:pt>
                <c:pt idx="1593">
                  <c:v>-49.636357880200002</c:v>
                </c:pt>
                <c:pt idx="1594">
                  <c:v>-49.859777420499995</c:v>
                </c:pt>
                <c:pt idx="1595">
                  <c:v>-49.915807267499979</c:v>
                </c:pt>
                <c:pt idx="1596">
                  <c:v>-49.935003920300012</c:v>
                </c:pt>
                <c:pt idx="1597">
                  <c:v>-49.932981680899999</c:v>
                </c:pt>
                <c:pt idx="1598">
                  <c:v>-49.942194282000003</c:v>
                </c:pt>
                <c:pt idx="1599">
                  <c:v>-49.950970399799999</c:v>
                </c:pt>
                <c:pt idx="1600">
                  <c:v>-50.052069761399977</c:v>
                </c:pt>
              </c:numCache>
            </c:numRef>
          </c:yVal>
          <c:smooth val="1"/>
        </c:ser>
        <c:ser>
          <c:idx val="1"/>
          <c:order val="1"/>
          <c:tx>
            <c:v>521A-C</c:v>
          </c:tx>
          <c:spPr>
            <a:ln w="127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'521A-C'!$A$4:$A$1604</c:f>
              <c:numCache>
                <c:formatCode>0.00</c:formatCode>
                <c:ptCount val="1601"/>
                <c:pt idx="0">
                  <c:v>1</c:v>
                </c:pt>
                <c:pt idx="1">
                  <c:v>1.0003124999999999</c:v>
                </c:pt>
                <c:pt idx="2">
                  <c:v>1.0006249999999994</c:v>
                </c:pt>
                <c:pt idx="3">
                  <c:v>1.0009375</c:v>
                </c:pt>
                <c:pt idx="4">
                  <c:v>1.00125</c:v>
                </c:pt>
                <c:pt idx="5">
                  <c:v>1.0015624999999992</c:v>
                </c:pt>
                <c:pt idx="6">
                  <c:v>1.0018749999999994</c:v>
                </c:pt>
                <c:pt idx="7">
                  <c:v>1.0021875000000007</c:v>
                </c:pt>
                <c:pt idx="8">
                  <c:v>1.0024999999999993</c:v>
                </c:pt>
                <c:pt idx="9">
                  <c:v>1.0028125000000001</c:v>
                </c:pt>
                <c:pt idx="10">
                  <c:v>1.0031249999999994</c:v>
                </c:pt>
                <c:pt idx="11">
                  <c:v>1.0034375</c:v>
                </c:pt>
                <c:pt idx="12">
                  <c:v>1.0037499999999993</c:v>
                </c:pt>
                <c:pt idx="13">
                  <c:v>1.0040625000000001</c:v>
                </c:pt>
                <c:pt idx="14">
                  <c:v>1.004375</c:v>
                </c:pt>
                <c:pt idx="15">
                  <c:v>1.0046875000000006</c:v>
                </c:pt>
                <c:pt idx="16">
                  <c:v>1.0049999999999992</c:v>
                </c:pt>
                <c:pt idx="17">
                  <c:v>1.0053125000000001</c:v>
                </c:pt>
                <c:pt idx="18">
                  <c:v>1.0056249999999991</c:v>
                </c:pt>
                <c:pt idx="19">
                  <c:v>1.0059374999999993</c:v>
                </c:pt>
                <c:pt idx="20">
                  <c:v>1.0062500000000001</c:v>
                </c:pt>
                <c:pt idx="21">
                  <c:v>1.0065625</c:v>
                </c:pt>
                <c:pt idx="22">
                  <c:v>1.006875</c:v>
                </c:pt>
                <c:pt idx="23">
                  <c:v>1.0071874999999999</c:v>
                </c:pt>
                <c:pt idx="24">
                  <c:v>1.0074999999999994</c:v>
                </c:pt>
                <c:pt idx="25">
                  <c:v>1.0078125</c:v>
                </c:pt>
                <c:pt idx="26">
                  <c:v>1.0081249999999993</c:v>
                </c:pt>
                <c:pt idx="27">
                  <c:v>1.0084375000000001</c:v>
                </c:pt>
                <c:pt idx="28">
                  <c:v>1.00875</c:v>
                </c:pt>
                <c:pt idx="29">
                  <c:v>1.0090625</c:v>
                </c:pt>
                <c:pt idx="30">
                  <c:v>1.0093749999999992</c:v>
                </c:pt>
                <c:pt idx="31">
                  <c:v>1.0096875000000001</c:v>
                </c:pt>
                <c:pt idx="32">
                  <c:v>1.01</c:v>
                </c:pt>
                <c:pt idx="33">
                  <c:v>1.0103124999999999</c:v>
                </c:pt>
                <c:pt idx="34">
                  <c:v>1.0106249999999994</c:v>
                </c:pt>
                <c:pt idx="35">
                  <c:v>1.0109375</c:v>
                </c:pt>
                <c:pt idx="36">
                  <c:v>1.01125</c:v>
                </c:pt>
                <c:pt idx="37">
                  <c:v>1.0115624999999993</c:v>
                </c:pt>
                <c:pt idx="38">
                  <c:v>1.0118749999999994</c:v>
                </c:pt>
                <c:pt idx="39">
                  <c:v>1.0121875000000007</c:v>
                </c:pt>
                <c:pt idx="40">
                  <c:v>1.0125</c:v>
                </c:pt>
                <c:pt idx="41">
                  <c:v>1.0128124999999999</c:v>
                </c:pt>
                <c:pt idx="42">
                  <c:v>1.0131249999999994</c:v>
                </c:pt>
                <c:pt idx="43">
                  <c:v>1.0134375</c:v>
                </c:pt>
                <c:pt idx="44">
                  <c:v>1.0137499999999993</c:v>
                </c:pt>
                <c:pt idx="45">
                  <c:v>1.0140625000000001</c:v>
                </c:pt>
                <c:pt idx="46">
                  <c:v>1.014375</c:v>
                </c:pt>
                <c:pt idx="47">
                  <c:v>1.0146875000000006</c:v>
                </c:pt>
                <c:pt idx="48">
                  <c:v>1.0149999999999992</c:v>
                </c:pt>
                <c:pt idx="49">
                  <c:v>1.0153125000000001</c:v>
                </c:pt>
                <c:pt idx="50">
                  <c:v>1.0156249999999993</c:v>
                </c:pt>
                <c:pt idx="51">
                  <c:v>1.0159374999999993</c:v>
                </c:pt>
                <c:pt idx="52">
                  <c:v>1.0162500000000001</c:v>
                </c:pt>
                <c:pt idx="53">
                  <c:v>1.0165625</c:v>
                </c:pt>
                <c:pt idx="54">
                  <c:v>1.016875</c:v>
                </c:pt>
                <c:pt idx="55">
                  <c:v>1.0171874999999999</c:v>
                </c:pt>
                <c:pt idx="56">
                  <c:v>1.0174999999999994</c:v>
                </c:pt>
                <c:pt idx="57">
                  <c:v>1.0178125</c:v>
                </c:pt>
                <c:pt idx="58">
                  <c:v>1.0181249999999993</c:v>
                </c:pt>
                <c:pt idx="59">
                  <c:v>1.0184375000000001</c:v>
                </c:pt>
                <c:pt idx="60">
                  <c:v>1.01875</c:v>
                </c:pt>
                <c:pt idx="61">
                  <c:v>1.0190625</c:v>
                </c:pt>
                <c:pt idx="62">
                  <c:v>1.0193749999999993</c:v>
                </c:pt>
                <c:pt idx="63">
                  <c:v>1.0196875000000001</c:v>
                </c:pt>
                <c:pt idx="64">
                  <c:v>1.02</c:v>
                </c:pt>
                <c:pt idx="65">
                  <c:v>1.0203125000000006</c:v>
                </c:pt>
                <c:pt idx="66">
                  <c:v>1.0206249999999992</c:v>
                </c:pt>
                <c:pt idx="67">
                  <c:v>1.0209375000000001</c:v>
                </c:pt>
                <c:pt idx="68">
                  <c:v>1.02125</c:v>
                </c:pt>
                <c:pt idx="69">
                  <c:v>1.0215624999999993</c:v>
                </c:pt>
                <c:pt idx="70">
                  <c:v>1.0218749999999994</c:v>
                </c:pt>
                <c:pt idx="71">
                  <c:v>1.0221875000000007</c:v>
                </c:pt>
                <c:pt idx="72">
                  <c:v>1.0225</c:v>
                </c:pt>
                <c:pt idx="73">
                  <c:v>1.0228124999999999</c:v>
                </c:pt>
                <c:pt idx="74">
                  <c:v>1.0231249999999994</c:v>
                </c:pt>
                <c:pt idx="75">
                  <c:v>1.0234375</c:v>
                </c:pt>
                <c:pt idx="76">
                  <c:v>1.0237499999999993</c:v>
                </c:pt>
                <c:pt idx="77">
                  <c:v>1.0240625000000001</c:v>
                </c:pt>
                <c:pt idx="78">
                  <c:v>1.024375</c:v>
                </c:pt>
                <c:pt idx="79">
                  <c:v>1.0246875000000006</c:v>
                </c:pt>
                <c:pt idx="80">
                  <c:v>1.0249999999999992</c:v>
                </c:pt>
                <c:pt idx="81">
                  <c:v>1.0253125000000001</c:v>
                </c:pt>
                <c:pt idx="82">
                  <c:v>1.0256249999999993</c:v>
                </c:pt>
                <c:pt idx="83">
                  <c:v>1.0259374999999993</c:v>
                </c:pt>
                <c:pt idx="84">
                  <c:v>1.0262500000000001</c:v>
                </c:pt>
                <c:pt idx="85">
                  <c:v>1.0265625</c:v>
                </c:pt>
                <c:pt idx="86">
                  <c:v>1.026875</c:v>
                </c:pt>
                <c:pt idx="87">
                  <c:v>1.0271874999999999</c:v>
                </c:pt>
                <c:pt idx="88">
                  <c:v>1.0274999999999994</c:v>
                </c:pt>
                <c:pt idx="89">
                  <c:v>1.0278125</c:v>
                </c:pt>
                <c:pt idx="90">
                  <c:v>1.028125</c:v>
                </c:pt>
                <c:pt idx="91">
                  <c:v>1.0284374999999999</c:v>
                </c:pt>
                <c:pt idx="92">
                  <c:v>1.0287500000000001</c:v>
                </c:pt>
                <c:pt idx="93">
                  <c:v>1.0290625</c:v>
                </c:pt>
                <c:pt idx="94">
                  <c:v>1.0293749999999993</c:v>
                </c:pt>
                <c:pt idx="95">
                  <c:v>1.0296875000000001</c:v>
                </c:pt>
                <c:pt idx="96">
                  <c:v>1.03</c:v>
                </c:pt>
                <c:pt idx="97">
                  <c:v>1.0303125000000006</c:v>
                </c:pt>
                <c:pt idx="98">
                  <c:v>1.0306249999999992</c:v>
                </c:pt>
                <c:pt idx="99">
                  <c:v>1.0309375000000001</c:v>
                </c:pt>
                <c:pt idx="100">
                  <c:v>1.03125</c:v>
                </c:pt>
                <c:pt idx="101">
                  <c:v>1.0315624999999993</c:v>
                </c:pt>
                <c:pt idx="102">
                  <c:v>1.0318749999999994</c:v>
                </c:pt>
                <c:pt idx="103">
                  <c:v>1.0321875000000007</c:v>
                </c:pt>
                <c:pt idx="104">
                  <c:v>1.0325</c:v>
                </c:pt>
                <c:pt idx="105">
                  <c:v>1.0328124999999999</c:v>
                </c:pt>
                <c:pt idx="106">
                  <c:v>1.0331249999999994</c:v>
                </c:pt>
                <c:pt idx="107">
                  <c:v>1.0334375</c:v>
                </c:pt>
                <c:pt idx="108">
                  <c:v>1.0337499999999993</c:v>
                </c:pt>
                <c:pt idx="109">
                  <c:v>1.0340625000000001</c:v>
                </c:pt>
                <c:pt idx="110">
                  <c:v>1.034375</c:v>
                </c:pt>
                <c:pt idx="111">
                  <c:v>1.0346875000000006</c:v>
                </c:pt>
                <c:pt idx="112">
                  <c:v>1.0349999999999993</c:v>
                </c:pt>
                <c:pt idx="113">
                  <c:v>1.0353125000000001</c:v>
                </c:pt>
                <c:pt idx="114">
                  <c:v>1.0356249999999994</c:v>
                </c:pt>
                <c:pt idx="115">
                  <c:v>1.0359375</c:v>
                </c:pt>
                <c:pt idx="116">
                  <c:v>1.0362499999999999</c:v>
                </c:pt>
                <c:pt idx="117">
                  <c:v>1.0365625000000001</c:v>
                </c:pt>
                <c:pt idx="118">
                  <c:v>1.036875</c:v>
                </c:pt>
                <c:pt idx="119">
                  <c:v>1.0371874999999999</c:v>
                </c:pt>
                <c:pt idx="120">
                  <c:v>1.0374999999999994</c:v>
                </c:pt>
                <c:pt idx="121">
                  <c:v>1.0378125</c:v>
                </c:pt>
                <c:pt idx="122">
                  <c:v>1.038125</c:v>
                </c:pt>
                <c:pt idx="123">
                  <c:v>1.0384374999999999</c:v>
                </c:pt>
                <c:pt idx="124">
                  <c:v>1.0387500000000001</c:v>
                </c:pt>
                <c:pt idx="125">
                  <c:v>1.0390625</c:v>
                </c:pt>
                <c:pt idx="126">
                  <c:v>1.0393749999999993</c:v>
                </c:pt>
                <c:pt idx="127">
                  <c:v>1.0396875000000001</c:v>
                </c:pt>
                <c:pt idx="128">
                  <c:v>1.04</c:v>
                </c:pt>
                <c:pt idx="129">
                  <c:v>1.0403125000000006</c:v>
                </c:pt>
                <c:pt idx="130">
                  <c:v>1.0406249999999992</c:v>
                </c:pt>
                <c:pt idx="131">
                  <c:v>1.0409375000000001</c:v>
                </c:pt>
                <c:pt idx="132">
                  <c:v>1.04125</c:v>
                </c:pt>
                <c:pt idx="133">
                  <c:v>1.0415624999999993</c:v>
                </c:pt>
                <c:pt idx="134">
                  <c:v>1.0418749999999994</c:v>
                </c:pt>
                <c:pt idx="135">
                  <c:v>1.0421875000000007</c:v>
                </c:pt>
                <c:pt idx="136">
                  <c:v>1.0425</c:v>
                </c:pt>
                <c:pt idx="137">
                  <c:v>1.0428124999999999</c:v>
                </c:pt>
                <c:pt idx="138">
                  <c:v>1.0431249999999994</c:v>
                </c:pt>
                <c:pt idx="139">
                  <c:v>1.0434375</c:v>
                </c:pt>
                <c:pt idx="140">
                  <c:v>1.04375</c:v>
                </c:pt>
                <c:pt idx="141">
                  <c:v>1.0440624999999999</c:v>
                </c:pt>
                <c:pt idx="142">
                  <c:v>1.0443750000000001</c:v>
                </c:pt>
                <c:pt idx="143">
                  <c:v>1.0446875000000007</c:v>
                </c:pt>
                <c:pt idx="144">
                  <c:v>1.0449999999999993</c:v>
                </c:pt>
                <c:pt idx="145">
                  <c:v>1.0453125000000001</c:v>
                </c:pt>
                <c:pt idx="146">
                  <c:v>1.0456249999999994</c:v>
                </c:pt>
                <c:pt idx="147">
                  <c:v>1.0459375</c:v>
                </c:pt>
                <c:pt idx="148">
                  <c:v>1.0462499999999999</c:v>
                </c:pt>
                <c:pt idx="149">
                  <c:v>1.0465625000000001</c:v>
                </c:pt>
                <c:pt idx="150">
                  <c:v>1.046875</c:v>
                </c:pt>
                <c:pt idx="151">
                  <c:v>1.0471874999999999</c:v>
                </c:pt>
                <c:pt idx="152">
                  <c:v>1.0474999999999994</c:v>
                </c:pt>
                <c:pt idx="153">
                  <c:v>1.0478125</c:v>
                </c:pt>
                <c:pt idx="154">
                  <c:v>1.048125</c:v>
                </c:pt>
                <c:pt idx="155">
                  <c:v>1.0484374999999999</c:v>
                </c:pt>
                <c:pt idx="156">
                  <c:v>1.0487500000000001</c:v>
                </c:pt>
                <c:pt idx="157">
                  <c:v>1.0490625</c:v>
                </c:pt>
                <c:pt idx="158">
                  <c:v>1.0493749999999993</c:v>
                </c:pt>
                <c:pt idx="159">
                  <c:v>1.0496875000000001</c:v>
                </c:pt>
                <c:pt idx="160">
                  <c:v>1.05</c:v>
                </c:pt>
                <c:pt idx="161">
                  <c:v>1.0503125000000006</c:v>
                </c:pt>
                <c:pt idx="162">
                  <c:v>1.0506249999999993</c:v>
                </c:pt>
                <c:pt idx="163">
                  <c:v>1.0509375000000001</c:v>
                </c:pt>
                <c:pt idx="164">
                  <c:v>1.05125</c:v>
                </c:pt>
                <c:pt idx="165">
                  <c:v>1.0515625</c:v>
                </c:pt>
                <c:pt idx="166">
                  <c:v>1.0518749999999992</c:v>
                </c:pt>
                <c:pt idx="167">
                  <c:v>1.0521875000000007</c:v>
                </c:pt>
                <c:pt idx="168">
                  <c:v>1.0525</c:v>
                </c:pt>
                <c:pt idx="169">
                  <c:v>1.0528124999999999</c:v>
                </c:pt>
                <c:pt idx="170">
                  <c:v>1.0531249999999994</c:v>
                </c:pt>
                <c:pt idx="171">
                  <c:v>1.0534375</c:v>
                </c:pt>
                <c:pt idx="172">
                  <c:v>1.05375</c:v>
                </c:pt>
                <c:pt idx="173">
                  <c:v>1.0540624999999999</c:v>
                </c:pt>
                <c:pt idx="174">
                  <c:v>1.0543750000000001</c:v>
                </c:pt>
                <c:pt idx="175">
                  <c:v>1.0546875000000007</c:v>
                </c:pt>
                <c:pt idx="176">
                  <c:v>1.0549999999999993</c:v>
                </c:pt>
                <c:pt idx="177">
                  <c:v>1.0553125000000001</c:v>
                </c:pt>
                <c:pt idx="178">
                  <c:v>1.0556249999999994</c:v>
                </c:pt>
                <c:pt idx="179">
                  <c:v>1.0559375</c:v>
                </c:pt>
                <c:pt idx="180">
                  <c:v>1.0562499999999999</c:v>
                </c:pt>
                <c:pt idx="181">
                  <c:v>1.0565625000000001</c:v>
                </c:pt>
                <c:pt idx="182">
                  <c:v>1.056875</c:v>
                </c:pt>
                <c:pt idx="183">
                  <c:v>1.0571874999999999</c:v>
                </c:pt>
                <c:pt idx="184">
                  <c:v>1.0574999999999994</c:v>
                </c:pt>
                <c:pt idx="185">
                  <c:v>1.0578125</c:v>
                </c:pt>
                <c:pt idx="186">
                  <c:v>1.058125</c:v>
                </c:pt>
                <c:pt idx="187">
                  <c:v>1.0584374999999999</c:v>
                </c:pt>
                <c:pt idx="188">
                  <c:v>1.0587500000000001</c:v>
                </c:pt>
                <c:pt idx="189">
                  <c:v>1.0590625</c:v>
                </c:pt>
                <c:pt idx="190">
                  <c:v>1.059375</c:v>
                </c:pt>
                <c:pt idx="191">
                  <c:v>1.0596874999999999</c:v>
                </c:pt>
                <c:pt idx="192">
                  <c:v>1.06</c:v>
                </c:pt>
                <c:pt idx="193">
                  <c:v>1.0603125000000007</c:v>
                </c:pt>
                <c:pt idx="194">
                  <c:v>1.0606249999999993</c:v>
                </c:pt>
                <c:pt idx="195">
                  <c:v>1.0609375000000001</c:v>
                </c:pt>
                <c:pt idx="196">
                  <c:v>1.06125</c:v>
                </c:pt>
                <c:pt idx="197">
                  <c:v>1.0615625</c:v>
                </c:pt>
                <c:pt idx="198">
                  <c:v>1.0618749999999992</c:v>
                </c:pt>
                <c:pt idx="199">
                  <c:v>1.0621875000000007</c:v>
                </c:pt>
                <c:pt idx="200">
                  <c:v>1.0625</c:v>
                </c:pt>
                <c:pt idx="201">
                  <c:v>1.0628124999999999</c:v>
                </c:pt>
                <c:pt idx="202">
                  <c:v>1.0631249999999994</c:v>
                </c:pt>
                <c:pt idx="203">
                  <c:v>1.0634375</c:v>
                </c:pt>
                <c:pt idx="204">
                  <c:v>1.06375</c:v>
                </c:pt>
                <c:pt idx="205">
                  <c:v>1.0640624999999999</c:v>
                </c:pt>
                <c:pt idx="206">
                  <c:v>1.0643750000000001</c:v>
                </c:pt>
                <c:pt idx="207">
                  <c:v>1.0646875000000007</c:v>
                </c:pt>
                <c:pt idx="208">
                  <c:v>1.0649999999999993</c:v>
                </c:pt>
                <c:pt idx="209">
                  <c:v>1.0653125000000001</c:v>
                </c:pt>
                <c:pt idx="210">
                  <c:v>1.0656249999999994</c:v>
                </c:pt>
                <c:pt idx="211">
                  <c:v>1.0659375</c:v>
                </c:pt>
                <c:pt idx="212">
                  <c:v>1.0662499999999999</c:v>
                </c:pt>
                <c:pt idx="213">
                  <c:v>1.0665625000000001</c:v>
                </c:pt>
                <c:pt idx="214">
                  <c:v>1.066875</c:v>
                </c:pt>
                <c:pt idx="215">
                  <c:v>1.0671875000000006</c:v>
                </c:pt>
                <c:pt idx="216">
                  <c:v>1.0674999999999992</c:v>
                </c:pt>
                <c:pt idx="217">
                  <c:v>1.0678125000000001</c:v>
                </c:pt>
                <c:pt idx="218">
                  <c:v>1.068125</c:v>
                </c:pt>
                <c:pt idx="219">
                  <c:v>1.0684374999999999</c:v>
                </c:pt>
                <c:pt idx="220">
                  <c:v>1.0687500000000001</c:v>
                </c:pt>
                <c:pt idx="221">
                  <c:v>1.0690625</c:v>
                </c:pt>
                <c:pt idx="222">
                  <c:v>1.069375</c:v>
                </c:pt>
                <c:pt idx="223">
                  <c:v>1.0696874999999999</c:v>
                </c:pt>
                <c:pt idx="224">
                  <c:v>1.07</c:v>
                </c:pt>
                <c:pt idx="225">
                  <c:v>1.0703125000000007</c:v>
                </c:pt>
                <c:pt idx="226">
                  <c:v>1.0706249999999993</c:v>
                </c:pt>
                <c:pt idx="227">
                  <c:v>1.0709375000000001</c:v>
                </c:pt>
                <c:pt idx="228">
                  <c:v>1.07125</c:v>
                </c:pt>
                <c:pt idx="229">
                  <c:v>1.0715625</c:v>
                </c:pt>
                <c:pt idx="230">
                  <c:v>1.0718749999999992</c:v>
                </c:pt>
                <c:pt idx="231">
                  <c:v>1.0721875000000007</c:v>
                </c:pt>
                <c:pt idx="232">
                  <c:v>1.0725</c:v>
                </c:pt>
                <c:pt idx="233">
                  <c:v>1.0728124999999999</c:v>
                </c:pt>
                <c:pt idx="234">
                  <c:v>1.0731249999999994</c:v>
                </c:pt>
                <c:pt idx="235">
                  <c:v>1.0734375</c:v>
                </c:pt>
                <c:pt idx="236">
                  <c:v>1.07375</c:v>
                </c:pt>
                <c:pt idx="237">
                  <c:v>1.0740624999999999</c:v>
                </c:pt>
                <c:pt idx="238">
                  <c:v>1.0743750000000001</c:v>
                </c:pt>
                <c:pt idx="239">
                  <c:v>1.0746875000000007</c:v>
                </c:pt>
                <c:pt idx="240">
                  <c:v>1.075</c:v>
                </c:pt>
                <c:pt idx="241">
                  <c:v>1.0753124999999999</c:v>
                </c:pt>
                <c:pt idx="242">
                  <c:v>1.0756249999999994</c:v>
                </c:pt>
                <c:pt idx="243">
                  <c:v>1.0759375</c:v>
                </c:pt>
                <c:pt idx="244">
                  <c:v>1.0762499999999999</c:v>
                </c:pt>
                <c:pt idx="245">
                  <c:v>1.0765625000000001</c:v>
                </c:pt>
                <c:pt idx="246">
                  <c:v>1.076875</c:v>
                </c:pt>
                <c:pt idx="247">
                  <c:v>1.0771875000000006</c:v>
                </c:pt>
                <c:pt idx="248">
                  <c:v>1.0774999999999992</c:v>
                </c:pt>
                <c:pt idx="249">
                  <c:v>1.0778125000000001</c:v>
                </c:pt>
                <c:pt idx="250">
                  <c:v>1.078125</c:v>
                </c:pt>
                <c:pt idx="251">
                  <c:v>1.0784374999999999</c:v>
                </c:pt>
                <c:pt idx="252">
                  <c:v>1.0787500000000001</c:v>
                </c:pt>
                <c:pt idx="253">
                  <c:v>1.0790625</c:v>
                </c:pt>
                <c:pt idx="254">
                  <c:v>1.079375</c:v>
                </c:pt>
                <c:pt idx="255">
                  <c:v>1.0796874999999999</c:v>
                </c:pt>
                <c:pt idx="256">
                  <c:v>1.08</c:v>
                </c:pt>
                <c:pt idx="257">
                  <c:v>1.0803125000000007</c:v>
                </c:pt>
                <c:pt idx="258">
                  <c:v>1.0806249999999993</c:v>
                </c:pt>
                <c:pt idx="259">
                  <c:v>1.0809375000000001</c:v>
                </c:pt>
                <c:pt idx="260">
                  <c:v>1.08125</c:v>
                </c:pt>
                <c:pt idx="261">
                  <c:v>1.0815625</c:v>
                </c:pt>
                <c:pt idx="262">
                  <c:v>1.0818749999999993</c:v>
                </c:pt>
                <c:pt idx="263">
                  <c:v>1.0821875000000007</c:v>
                </c:pt>
                <c:pt idx="264">
                  <c:v>1.0825</c:v>
                </c:pt>
                <c:pt idx="265">
                  <c:v>1.0828125000000006</c:v>
                </c:pt>
                <c:pt idx="266">
                  <c:v>1.0831249999999992</c:v>
                </c:pt>
                <c:pt idx="267">
                  <c:v>1.0834375000000001</c:v>
                </c:pt>
                <c:pt idx="268">
                  <c:v>1.08375</c:v>
                </c:pt>
                <c:pt idx="269">
                  <c:v>1.0840624999999999</c:v>
                </c:pt>
                <c:pt idx="270">
                  <c:v>1.0843750000000001</c:v>
                </c:pt>
                <c:pt idx="271">
                  <c:v>1.0846875000000007</c:v>
                </c:pt>
                <c:pt idx="272">
                  <c:v>1.085</c:v>
                </c:pt>
                <c:pt idx="273">
                  <c:v>1.0853124999999999</c:v>
                </c:pt>
                <c:pt idx="274">
                  <c:v>1.0856249999999994</c:v>
                </c:pt>
                <c:pt idx="275">
                  <c:v>1.0859375</c:v>
                </c:pt>
                <c:pt idx="276">
                  <c:v>1.0862499999999999</c:v>
                </c:pt>
                <c:pt idx="277">
                  <c:v>1.0865625000000001</c:v>
                </c:pt>
                <c:pt idx="278">
                  <c:v>1.086875</c:v>
                </c:pt>
                <c:pt idx="279">
                  <c:v>1.0871875000000006</c:v>
                </c:pt>
                <c:pt idx="280">
                  <c:v>1.0874999999999992</c:v>
                </c:pt>
                <c:pt idx="281">
                  <c:v>1.0878125000000001</c:v>
                </c:pt>
                <c:pt idx="282">
                  <c:v>1.088125</c:v>
                </c:pt>
                <c:pt idx="283">
                  <c:v>1.0884374999999999</c:v>
                </c:pt>
                <c:pt idx="284">
                  <c:v>1.0887500000000001</c:v>
                </c:pt>
                <c:pt idx="285">
                  <c:v>1.0890625</c:v>
                </c:pt>
                <c:pt idx="286">
                  <c:v>1.089375</c:v>
                </c:pt>
                <c:pt idx="287">
                  <c:v>1.0896874999999999</c:v>
                </c:pt>
                <c:pt idx="288">
                  <c:v>1.0900000000000001</c:v>
                </c:pt>
                <c:pt idx="289">
                  <c:v>1.0903125000000007</c:v>
                </c:pt>
                <c:pt idx="290">
                  <c:v>1.090625</c:v>
                </c:pt>
                <c:pt idx="291">
                  <c:v>1.0909374999999999</c:v>
                </c:pt>
                <c:pt idx="292">
                  <c:v>1.0912500000000001</c:v>
                </c:pt>
                <c:pt idx="293">
                  <c:v>1.0915625</c:v>
                </c:pt>
                <c:pt idx="294">
                  <c:v>1.0918749999999993</c:v>
                </c:pt>
                <c:pt idx="295">
                  <c:v>1.0921875000000008</c:v>
                </c:pt>
                <c:pt idx="296">
                  <c:v>1.0925</c:v>
                </c:pt>
                <c:pt idx="297">
                  <c:v>1.0928125000000006</c:v>
                </c:pt>
                <c:pt idx="298">
                  <c:v>1.0931249999999992</c:v>
                </c:pt>
                <c:pt idx="299">
                  <c:v>1.0934375000000001</c:v>
                </c:pt>
                <c:pt idx="300">
                  <c:v>1.09375</c:v>
                </c:pt>
                <c:pt idx="301">
                  <c:v>1.0940624999999999</c:v>
                </c:pt>
                <c:pt idx="302">
                  <c:v>1.0943750000000001</c:v>
                </c:pt>
                <c:pt idx="303">
                  <c:v>1.0946875000000007</c:v>
                </c:pt>
                <c:pt idx="304">
                  <c:v>1.095</c:v>
                </c:pt>
                <c:pt idx="305">
                  <c:v>1.0953124999999999</c:v>
                </c:pt>
                <c:pt idx="306">
                  <c:v>1.0956249999999994</c:v>
                </c:pt>
                <c:pt idx="307">
                  <c:v>1.0959375</c:v>
                </c:pt>
                <c:pt idx="308">
                  <c:v>1.0962499999999999</c:v>
                </c:pt>
                <c:pt idx="309">
                  <c:v>1.0965625000000001</c:v>
                </c:pt>
                <c:pt idx="310">
                  <c:v>1.096875</c:v>
                </c:pt>
                <c:pt idx="311">
                  <c:v>1.0971875000000006</c:v>
                </c:pt>
                <c:pt idx="312">
                  <c:v>1.0974999999999993</c:v>
                </c:pt>
                <c:pt idx="313">
                  <c:v>1.0978125000000001</c:v>
                </c:pt>
                <c:pt idx="314">
                  <c:v>1.098125</c:v>
                </c:pt>
                <c:pt idx="315">
                  <c:v>1.0984375000000006</c:v>
                </c:pt>
                <c:pt idx="316">
                  <c:v>1.0987499999999999</c:v>
                </c:pt>
                <c:pt idx="317">
                  <c:v>1.0990625000000001</c:v>
                </c:pt>
                <c:pt idx="318">
                  <c:v>1.099375</c:v>
                </c:pt>
                <c:pt idx="319">
                  <c:v>1.0996874999999999</c:v>
                </c:pt>
                <c:pt idx="320">
                  <c:v>1.1000000000000001</c:v>
                </c:pt>
                <c:pt idx="321">
                  <c:v>1.1003125000000007</c:v>
                </c:pt>
                <c:pt idx="322">
                  <c:v>1.100625</c:v>
                </c:pt>
                <c:pt idx="323">
                  <c:v>1.1009374999999999</c:v>
                </c:pt>
                <c:pt idx="324">
                  <c:v>1.1012500000000001</c:v>
                </c:pt>
                <c:pt idx="325">
                  <c:v>1.1015625</c:v>
                </c:pt>
                <c:pt idx="326">
                  <c:v>1.1018749999999993</c:v>
                </c:pt>
                <c:pt idx="327">
                  <c:v>1.1021875000000008</c:v>
                </c:pt>
                <c:pt idx="328">
                  <c:v>1.1025</c:v>
                </c:pt>
                <c:pt idx="329">
                  <c:v>1.1028125000000006</c:v>
                </c:pt>
                <c:pt idx="330">
                  <c:v>1.1031249999999992</c:v>
                </c:pt>
                <c:pt idx="331">
                  <c:v>1.1034375000000001</c:v>
                </c:pt>
                <c:pt idx="332">
                  <c:v>1.10375</c:v>
                </c:pt>
                <c:pt idx="333">
                  <c:v>1.1040624999999999</c:v>
                </c:pt>
                <c:pt idx="334">
                  <c:v>1.1043750000000001</c:v>
                </c:pt>
                <c:pt idx="335">
                  <c:v>1.1046875000000007</c:v>
                </c:pt>
                <c:pt idx="336">
                  <c:v>1.105</c:v>
                </c:pt>
                <c:pt idx="337">
                  <c:v>1.1053124999999999</c:v>
                </c:pt>
                <c:pt idx="338">
                  <c:v>1.1056249999999994</c:v>
                </c:pt>
                <c:pt idx="339">
                  <c:v>1.1059375</c:v>
                </c:pt>
                <c:pt idx="340">
                  <c:v>1.1062500000000006</c:v>
                </c:pt>
                <c:pt idx="341">
                  <c:v>1.1065624999999999</c:v>
                </c:pt>
                <c:pt idx="342">
                  <c:v>1.1068750000000001</c:v>
                </c:pt>
                <c:pt idx="343">
                  <c:v>1.1071875000000007</c:v>
                </c:pt>
                <c:pt idx="344">
                  <c:v>1.1074999999999993</c:v>
                </c:pt>
                <c:pt idx="345">
                  <c:v>1.1078125000000001</c:v>
                </c:pt>
                <c:pt idx="346">
                  <c:v>1.108125</c:v>
                </c:pt>
                <c:pt idx="347">
                  <c:v>1.1084375000000006</c:v>
                </c:pt>
                <c:pt idx="348">
                  <c:v>1.1087499999999999</c:v>
                </c:pt>
                <c:pt idx="349">
                  <c:v>1.1090625000000001</c:v>
                </c:pt>
                <c:pt idx="350">
                  <c:v>1.109375</c:v>
                </c:pt>
                <c:pt idx="351">
                  <c:v>1.1096874999999999</c:v>
                </c:pt>
                <c:pt idx="352">
                  <c:v>1.1100000000000001</c:v>
                </c:pt>
                <c:pt idx="353">
                  <c:v>1.1103125000000007</c:v>
                </c:pt>
                <c:pt idx="354">
                  <c:v>1.110625</c:v>
                </c:pt>
                <c:pt idx="355">
                  <c:v>1.1109374999999999</c:v>
                </c:pt>
                <c:pt idx="356">
                  <c:v>1.1112500000000001</c:v>
                </c:pt>
                <c:pt idx="357">
                  <c:v>1.1115625</c:v>
                </c:pt>
                <c:pt idx="358">
                  <c:v>1.1118749999999993</c:v>
                </c:pt>
                <c:pt idx="359">
                  <c:v>1.112187500000001</c:v>
                </c:pt>
                <c:pt idx="360">
                  <c:v>1.1125</c:v>
                </c:pt>
                <c:pt idx="361">
                  <c:v>1.1128125000000006</c:v>
                </c:pt>
                <c:pt idx="362">
                  <c:v>1.1131249999999993</c:v>
                </c:pt>
                <c:pt idx="363">
                  <c:v>1.1134375000000001</c:v>
                </c:pt>
                <c:pt idx="364">
                  <c:v>1.11375</c:v>
                </c:pt>
                <c:pt idx="365">
                  <c:v>1.1140625000000006</c:v>
                </c:pt>
                <c:pt idx="366">
                  <c:v>1.1143749999999999</c:v>
                </c:pt>
                <c:pt idx="367">
                  <c:v>1.1146875000000007</c:v>
                </c:pt>
                <c:pt idx="368">
                  <c:v>1.115</c:v>
                </c:pt>
                <c:pt idx="369">
                  <c:v>1.1153124999999999</c:v>
                </c:pt>
                <c:pt idx="370">
                  <c:v>1.1156249999999994</c:v>
                </c:pt>
                <c:pt idx="371">
                  <c:v>1.1159375</c:v>
                </c:pt>
                <c:pt idx="372">
                  <c:v>1.1162500000000006</c:v>
                </c:pt>
                <c:pt idx="373">
                  <c:v>1.1165624999999999</c:v>
                </c:pt>
                <c:pt idx="374">
                  <c:v>1.1168750000000001</c:v>
                </c:pt>
                <c:pt idx="375">
                  <c:v>1.1171875000000007</c:v>
                </c:pt>
                <c:pt idx="376">
                  <c:v>1.1174999999999993</c:v>
                </c:pt>
                <c:pt idx="377">
                  <c:v>1.1178125000000001</c:v>
                </c:pt>
                <c:pt idx="378">
                  <c:v>1.118125</c:v>
                </c:pt>
                <c:pt idx="379">
                  <c:v>1.1184375000000006</c:v>
                </c:pt>
                <c:pt idx="380">
                  <c:v>1.1187499999999999</c:v>
                </c:pt>
                <c:pt idx="381">
                  <c:v>1.1190625000000001</c:v>
                </c:pt>
                <c:pt idx="382">
                  <c:v>1.119375</c:v>
                </c:pt>
                <c:pt idx="383">
                  <c:v>1.1196874999999999</c:v>
                </c:pt>
                <c:pt idx="384">
                  <c:v>1.1200000000000001</c:v>
                </c:pt>
                <c:pt idx="385">
                  <c:v>1.1203125000000007</c:v>
                </c:pt>
                <c:pt idx="386">
                  <c:v>1.120625</c:v>
                </c:pt>
                <c:pt idx="387">
                  <c:v>1.1209374999999999</c:v>
                </c:pt>
                <c:pt idx="388">
                  <c:v>1.1212500000000001</c:v>
                </c:pt>
                <c:pt idx="389">
                  <c:v>1.1215625</c:v>
                </c:pt>
                <c:pt idx="390">
                  <c:v>1.121875</c:v>
                </c:pt>
                <c:pt idx="391">
                  <c:v>1.1221875000000006</c:v>
                </c:pt>
                <c:pt idx="392">
                  <c:v>1.1225000000000001</c:v>
                </c:pt>
                <c:pt idx="393">
                  <c:v>1.1228125000000007</c:v>
                </c:pt>
                <c:pt idx="394">
                  <c:v>1.1231249999999993</c:v>
                </c:pt>
                <c:pt idx="395">
                  <c:v>1.1234375000000001</c:v>
                </c:pt>
                <c:pt idx="396">
                  <c:v>1.12375</c:v>
                </c:pt>
                <c:pt idx="397">
                  <c:v>1.1240625000000006</c:v>
                </c:pt>
                <c:pt idx="398">
                  <c:v>1.1243749999999999</c:v>
                </c:pt>
                <c:pt idx="399">
                  <c:v>1.1246875000000007</c:v>
                </c:pt>
                <c:pt idx="400">
                  <c:v>1.125</c:v>
                </c:pt>
                <c:pt idx="401">
                  <c:v>1.1253124999999999</c:v>
                </c:pt>
                <c:pt idx="402">
                  <c:v>1.1256249999999994</c:v>
                </c:pt>
                <c:pt idx="403">
                  <c:v>1.1259375</c:v>
                </c:pt>
                <c:pt idx="404">
                  <c:v>1.1262500000000006</c:v>
                </c:pt>
                <c:pt idx="405">
                  <c:v>1.1265624999999999</c:v>
                </c:pt>
                <c:pt idx="406">
                  <c:v>1.1268750000000001</c:v>
                </c:pt>
                <c:pt idx="407">
                  <c:v>1.1271875000000007</c:v>
                </c:pt>
                <c:pt idx="408">
                  <c:v>1.1274999999999993</c:v>
                </c:pt>
                <c:pt idx="409">
                  <c:v>1.1278125000000001</c:v>
                </c:pt>
                <c:pt idx="410">
                  <c:v>1.128125</c:v>
                </c:pt>
                <c:pt idx="411">
                  <c:v>1.1284375000000006</c:v>
                </c:pt>
                <c:pt idx="412">
                  <c:v>1.1287499999999999</c:v>
                </c:pt>
                <c:pt idx="413">
                  <c:v>1.1290625000000001</c:v>
                </c:pt>
                <c:pt idx="414">
                  <c:v>1.129375</c:v>
                </c:pt>
                <c:pt idx="415">
                  <c:v>1.1296875000000006</c:v>
                </c:pt>
                <c:pt idx="416">
                  <c:v>1.1299999999999992</c:v>
                </c:pt>
                <c:pt idx="417">
                  <c:v>1.1303125000000007</c:v>
                </c:pt>
                <c:pt idx="418">
                  <c:v>1.130625</c:v>
                </c:pt>
                <c:pt idx="419">
                  <c:v>1.1309374999999999</c:v>
                </c:pt>
                <c:pt idx="420">
                  <c:v>1.1312500000000001</c:v>
                </c:pt>
                <c:pt idx="421">
                  <c:v>1.1315625</c:v>
                </c:pt>
                <c:pt idx="422">
                  <c:v>1.131875</c:v>
                </c:pt>
                <c:pt idx="423">
                  <c:v>1.1321875000000006</c:v>
                </c:pt>
                <c:pt idx="424">
                  <c:v>1.1325000000000001</c:v>
                </c:pt>
                <c:pt idx="425">
                  <c:v>1.1328125000000007</c:v>
                </c:pt>
                <c:pt idx="426">
                  <c:v>1.1331249999999993</c:v>
                </c:pt>
                <c:pt idx="427">
                  <c:v>1.1334375000000001</c:v>
                </c:pt>
                <c:pt idx="428">
                  <c:v>1.13375</c:v>
                </c:pt>
                <c:pt idx="429">
                  <c:v>1.1340625000000006</c:v>
                </c:pt>
                <c:pt idx="430">
                  <c:v>1.1343749999999999</c:v>
                </c:pt>
                <c:pt idx="431">
                  <c:v>1.1346875000000007</c:v>
                </c:pt>
                <c:pt idx="432">
                  <c:v>1.135</c:v>
                </c:pt>
                <c:pt idx="433">
                  <c:v>1.1353124999999999</c:v>
                </c:pt>
                <c:pt idx="434">
                  <c:v>1.1356249999999994</c:v>
                </c:pt>
                <c:pt idx="435">
                  <c:v>1.1359375</c:v>
                </c:pt>
                <c:pt idx="436">
                  <c:v>1.1362500000000006</c:v>
                </c:pt>
                <c:pt idx="437">
                  <c:v>1.1365624999999999</c:v>
                </c:pt>
                <c:pt idx="438">
                  <c:v>1.1368750000000001</c:v>
                </c:pt>
                <c:pt idx="439">
                  <c:v>1.1371875000000007</c:v>
                </c:pt>
                <c:pt idx="440">
                  <c:v>1.1375</c:v>
                </c:pt>
                <c:pt idx="441">
                  <c:v>1.1378124999999999</c:v>
                </c:pt>
                <c:pt idx="442">
                  <c:v>1.1381250000000001</c:v>
                </c:pt>
                <c:pt idx="443">
                  <c:v>1.1384375000000007</c:v>
                </c:pt>
                <c:pt idx="444">
                  <c:v>1.1387499999999999</c:v>
                </c:pt>
                <c:pt idx="445">
                  <c:v>1.1390625000000001</c:v>
                </c:pt>
                <c:pt idx="446">
                  <c:v>1.139375</c:v>
                </c:pt>
                <c:pt idx="447">
                  <c:v>1.1396875000000006</c:v>
                </c:pt>
                <c:pt idx="448">
                  <c:v>1.1399999999999992</c:v>
                </c:pt>
                <c:pt idx="449">
                  <c:v>1.1403125000000007</c:v>
                </c:pt>
                <c:pt idx="450">
                  <c:v>1.140625</c:v>
                </c:pt>
                <c:pt idx="451">
                  <c:v>1.1409374999999999</c:v>
                </c:pt>
                <c:pt idx="452">
                  <c:v>1.1412500000000001</c:v>
                </c:pt>
                <c:pt idx="453">
                  <c:v>1.1415625</c:v>
                </c:pt>
                <c:pt idx="454">
                  <c:v>1.141875</c:v>
                </c:pt>
                <c:pt idx="455">
                  <c:v>1.1421875000000008</c:v>
                </c:pt>
                <c:pt idx="456">
                  <c:v>1.1425000000000001</c:v>
                </c:pt>
                <c:pt idx="457">
                  <c:v>1.1428125000000007</c:v>
                </c:pt>
                <c:pt idx="458">
                  <c:v>1.1431249999999993</c:v>
                </c:pt>
                <c:pt idx="459">
                  <c:v>1.1434375000000001</c:v>
                </c:pt>
                <c:pt idx="460">
                  <c:v>1.14375</c:v>
                </c:pt>
                <c:pt idx="461">
                  <c:v>1.1440625000000006</c:v>
                </c:pt>
                <c:pt idx="462">
                  <c:v>1.1443749999999999</c:v>
                </c:pt>
                <c:pt idx="463">
                  <c:v>1.1446875000000007</c:v>
                </c:pt>
                <c:pt idx="464">
                  <c:v>1.145</c:v>
                </c:pt>
                <c:pt idx="465">
                  <c:v>1.1453125000000006</c:v>
                </c:pt>
                <c:pt idx="466">
                  <c:v>1.1456249999999992</c:v>
                </c:pt>
                <c:pt idx="467">
                  <c:v>1.1459375000000001</c:v>
                </c:pt>
                <c:pt idx="468">
                  <c:v>1.1462500000000007</c:v>
                </c:pt>
                <c:pt idx="469">
                  <c:v>1.1465624999999999</c:v>
                </c:pt>
                <c:pt idx="470">
                  <c:v>1.1468750000000001</c:v>
                </c:pt>
                <c:pt idx="471">
                  <c:v>1.1471875000000007</c:v>
                </c:pt>
                <c:pt idx="472">
                  <c:v>1.1475</c:v>
                </c:pt>
                <c:pt idx="473">
                  <c:v>1.1478124999999999</c:v>
                </c:pt>
                <c:pt idx="474">
                  <c:v>1.1481250000000001</c:v>
                </c:pt>
                <c:pt idx="475">
                  <c:v>1.1484375000000007</c:v>
                </c:pt>
                <c:pt idx="476">
                  <c:v>1.1487499999999999</c:v>
                </c:pt>
                <c:pt idx="477">
                  <c:v>1.1490625000000001</c:v>
                </c:pt>
                <c:pt idx="478">
                  <c:v>1.149375</c:v>
                </c:pt>
                <c:pt idx="479">
                  <c:v>1.1496875000000006</c:v>
                </c:pt>
                <c:pt idx="480">
                  <c:v>1.1499999999999992</c:v>
                </c:pt>
                <c:pt idx="481">
                  <c:v>1.1503125000000007</c:v>
                </c:pt>
                <c:pt idx="482">
                  <c:v>1.150625</c:v>
                </c:pt>
                <c:pt idx="483">
                  <c:v>1.1509374999999999</c:v>
                </c:pt>
                <c:pt idx="484">
                  <c:v>1.1512500000000001</c:v>
                </c:pt>
                <c:pt idx="485">
                  <c:v>1.1515625</c:v>
                </c:pt>
                <c:pt idx="486">
                  <c:v>1.151875</c:v>
                </c:pt>
                <c:pt idx="487">
                  <c:v>1.1521875000000008</c:v>
                </c:pt>
                <c:pt idx="488">
                  <c:v>1.1525000000000001</c:v>
                </c:pt>
                <c:pt idx="489">
                  <c:v>1.1528125000000007</c:v>
                </c:pt>
                <c:pt idx="490">
                  <c:v>1.153125</c:v>
                </c:pt>
                <c:pt idx="491">
                  <c:v>1.1534374999999999</c:v>
                </c:pt>
                <c:pt idx="492">
                  <c:v>1.1537500000000001</c:v>
                </c:pt>
                <c:pt idx="493">
                  <c:v>1.1540625000000007</c:v>
                </c:pt>
                <c:pt idx="494">
                  <c:v>1.1543749999999999</c:v>
                </c:pt>
                <c:pt idx="495">
                  <c:v>1.1546875000000008</c:v>
                </c:pt>
                <c:pt idx="496">
                  <c:v>1.155</c:v>
                </c:pt>
                <c:pt idx="497">
                  <c:v>1.1553125000000006</c:v>
                </c:pt>
                <c:pt idx="498">
                  <c:v>1.1556249999999992</c:v>
                </c:pt>
                <c:pt idx="499">
                  <c:v>1.1559375000000001</c:v>
                </c:pt>
                <c:pt idx="500">
                  <c:v>1.1562500000000007</c:v>
                </c:pt>
                <c:pt idx="501">
                  <c:v>1.1565624999999999</c:v>
                </c:pt>
                <c:pt idx="502">
                  <c:v>1.1568750000000001</c:v>
                </c:pt>
                <c:pt idx="503">
                  <c:v>1.1571875000000007</c:v>
                </c:pt>
                <c:pt idx="504">
                  <c:v>1.1575</c:v>
                </c:pt>
                <c:pt idx="505">
                  <c:v>1.1578124999999999</c:v>
                </c:pt>
                <c:pt idx="506">
                  <c:v>1.1581250000000001</c:v>
                </c:pt>
                <c:pt idx="507">
                  <c:v>1.1584375000000007</c:v>
                </c:pt>
                <c:pt idx="508">
                  <c:v>1.1587499999999999</c:v>
                </c:pt>
                <c:pt idx="509">
                  <c:v>1.1590625000000001</c:v>
                </c:pt>
                <c:pt idx="510">
                  <c:v>1.159375</c:v>
                </c:pt>
                <c:pt idx="511">
                  <c:v>1.1596875000000006</c:v>
                </c:pt>
                <c:pt idx="512">
                  <c:v>1.1599999999999993</c:v>
                </c:pt>
                <c:pt idx="513">
                  <c:v>1.1603125000000007</c:v>
                </c:pt>
                <c:pt idx="514">
                  <c:v>1.160625</c:v>
                </c:pt>
                <c:pt idx="515">
                  <c:v>1.1609375000000006</c:v>
                </c:pt>
                <c:pt idx="516">
                  <c:v>1.1612499999999999</c:v>
                </c:pt>
                <c:pt idx="517">
                  <c:v>1.1615625000000001</c:v>
                </c:pt>
                <c:pt idx="518">
                  <c:v>1.161875</c:v>
                </c:pt>
                <c:pt idx="519">
                  <c:v>1.162187500000001</c:v>
                </c:pt>
                <c:pt idx="520">
                  <c:v>1.1625000000000001</c:v>
                </c:pt>
                <c:pt idx="521">
                  <c:v>1.1628125000000007</c:v>
                </c:pt>
                <c:pt idx="522">
                  <c:v>1.163125</c:v>
                </c:pt>
                <c:pt idx="523">
                  <c:v>1.1634374999999999</c:v>
                </c:pt>
                <c:pt idx="524">
                  <c:v>1.1637500000000001</c:v>
                </c:pt>
                <c:pt idx="525">
                  <c:v>1.1640625000000007</c:v>
                </c:pt>
                <c:pt idx="526">
                  <c:v>1.1643749999999999</c:v>
                </c:pt>
                <c:pt idx="527">
                  <c:v>1.1646875000000008</c:v>
                </c:pt>
                <c:pt idx="528">
                  <c:v>1.165</c:v>
                </c:pt>
                <c:pt idx="529">
                  <c:v>1.1653125000000006</c:v>
                </c:pt>
                <c:pt idx="530">
                  <c:v>1.1656249999999992</c:v>
                </c:pt>
                <c:pt idx="531">
                  <c:v>1.1659375000000001</c:v>
                </c:pt>
                <c:pt idx="532">
                  <c:v>1.1662500000000007</c:v>
                </c:pt>
                <c:pt idx="533">
                  <c:v>1.1665624999999999</c:v>
                </c:pt>
                <c:pt idx="534">
                  <c:v>1.1668750000000001</c:v>
                </c:pt>
                <c:pt idx="535">
                  <c:v>1.1671875000000007</c:v>
                </c:pt>
                <c:pt idx="536">
                  <c:v>1.1675</c:v>
                </c:pt>
                <c:pt idx="537">
                  <c:v>1.1678124999999999</c:v>
                </c:pt>
                <c:pt idx="538">
                  <c:v>1.1681250000000001</c:v>
                </c:pt>
                <c:pt idx="539">
                  <c:v>1.1684375000000007</c:v>
                </c:pt>
                <c:pt idx="540">
                  <c:v>1.1687500000000006</c:v>
                </c:pt>
                <c:pt idx="541">
                  <c:v>1.1690624999999999</c:v>
                </c:pt>
                <c:pt idx="542">
                  <c:v>1.1693750000000001</c:v>
                </c:pt>
                <c:pt idx="543">
                  <c:v>1.1696875000000007</c:v>
                </c:pt>
                <c:pt idx="544">
                  <c:v>1.1700000000000006</c:v>
                </c:pt>
                <c:pt idx="545">
                  <c:v>1.1703125000000008</c:v>
                </c:pt>
                <c:pt idx="546">
                  <c:v>1.170625</c:v>
                </c:pt>
                <c:pt idx="547">
                  <c:v>1.1709375000000006</c:v>
                </c:pt>
                <c:pt idx="548">
                  <c:v>1.1712499999999999</c:v>
                </c:pt>
                <c:pt idx="549">
                  <c:v>1.1715625000000001</c:v>
                </c:pt>
                <c:pt idx="550">
                  <c:v>1.171875</c:v>
                </c:pt>
                <c:pt idx="551">
                  <c:v>1.172187500000001</c:v>
                </c:pt>
                <c:pt idx="552">
                  <c:v>1.1725000000000001</c:v>
                </c:pt>
                <c:pt idx="553">
                  <c:v>1.1728125000000007</c:v>
                </c:pt>
                <c:pt idx="554">
                  <c:v>1.173125</c:v>
                </c:pt>
                <c:pt idx="555">
                  <c:v>1.1734374999999999</c:v>
                </c:pt>
                <c:pt idx="556">
                  <c:v>1.1737500000000001</c:v>
                </c:pt>
                <c:pt idx="557">
                  <c:v>1.1740625000000007</c:v>
                </c:pt>
                <c:pt idx="558">
                  <c:v>1.1743749999999999</c:v>
                </c:pt>
                <c:pt idx="559">
                  <c:v>1.174687500000001</c:v>
                </c:pt>
                <c:pt idx="560">
                  <c:v>1.175</c:v>
                </c:pt>
                <c:pt idx="561">
                  <c:v>1.1753125000000006</c:v>
                </c:pt>
                <c:pt idx="562">
                  <c:v>1.1756249999999993</c:v>
                </c:pt>
                <c:pt idx="563">
                  <c:v>1.1759375000000001</c:v>
                </c:pt>
                <c:pt idx="564">
                  <c:v>1.1762500000000007</c:v>
                </c:pt>
                <c:pt idx="565">
                  <c:v>1.1765625000000006</c:v>
                </c:pt>
                <c:pt idx="566">
                  <c:v>1.1768749999999999</c:v>
                </c:pt>
                <c:pt idx="567">
                  <c:v>1.1771875000000007</c:v>
                </c:pt>
                <c:pt idx="568">
                  <c:v>1.1775</c:v>
                </c:pt>
                <c:pt idx="569">
                  <c:v>1.1778124999999999</c:v>
                </c:pt>
                <c:pt idx="570">
                  <c:v>1.1781250000000001</c:v>
                </c:pt>
                <c:pt idx="571">
                  <c:v>1.1784375000000007</c:v>
                </c:pt>
                <c:pt idx="572">
                  <c:v>1.1787500000000006</c:v>
                </c:pt>
                <c:pt idx="573">
                  <c:v>1.1790624999999999</c:v>
                </c:pt>
                <c:pt idx="574">
                  <c:v>1.1793750000000001</c:v>
                </c:pt>
                <c:pt idx="575">
                  <c:v>1.1796875000000007</c:v>
                </c:pt>
                <c:pt idx="576">
                  <c:v>1.1800000000000006</c:v>
                </c:pt>
                <c:pt idx="577">
                  <c:v>1.1803125000000008</c:v>
                </c:pt>
                <c:pt idx="578">
                  <c:v>1.180625</c:v>
                </c:pt>
                <c:pt idx="579">
                  <c:v>1.1809375000000006</c:v>
                </c:pt>
                <c:pt idx="580">
                  <c:v>1.1812499999999999</c:v>
                </c:pt>
                <c:pt idx="581">
                  <c:v>1.1815625000000001</c:v>
                </c:pt>
                <c:pt idx="582">
                  <c:v>1.181875</c:v>
                </c:pt>
                <c:pt idx="583">
                  <c:v>1.1821875000000011</c:v>
                </c:pt>
                <c:pt idx="584">
                  <c:v>1.1825000000000001</c:v>
                </c:pt>
                <c:pt idx="585">
                  <c:v>1.1828125000000007</c:v>
                </c:pt>
                <c:pt idx="586">
                  <c:v>1.183125</c:v>
                </c:pt>
                <c:pt idx="587">
                  <c:v>1.1834374999999999</c:v>
                </c:pt>
                <c:pt idx="588">
                  <c:v>1.1837500000000001</c:v>
                </c:pt>
                <c:pt idx="589">
                  <c:v>1.1840625000000007</c:v>
                </c:pt>
                <c:pt idx="590">
                  <c:v>1.1843750000000006</c:v>
                </c:pt>
                <c:pt idx="591">
                  <c:v>1.1846875000000006</c:v>
                </c:pt>
                <c:pt idx="592">
                  <c:v>1.1850000000000001</c:v>
                </c:pt>
                <c:pt idx="593">
                  <c:v>1.1853125000000007</c:v>
                </c:pt>
                <c:pt idx="594">
                  <c:v>1.1856249999999993</c:v>
                </c:pt>
                <c:pt idx="595">
                  <c:v>1.1859375000000001</c:v>
                </c:pt>
                <c:pt idx="596">
                  <c:v>1.1862500000000007</c:v>
                </c:pt>
                <c:pt idx="597">
                  <c:v>1.1865625000000006</c:v>
                </c:pt>
                <c:pt idx="598">
                  <c:v>1.1868749999999999</c:v>
                </c:pt>
                <c:pt idx="599">
                  <c:v>1.1871875000000007</c:v>
                </c:pt>
                <c:pt idx="600">
                  <c:v>1.1875</c:v>
                </c:pt>
                <c:pt idx="601">
                  <c:v>1.1878124999999999</c:v>
                </c:pt>
                <c:pt idx="602">
                  <c:v>1.1881250000000001</c:v>
                </c:pt>
                <c:pt idx="603">
                  <c:v>1.1884375000000007</c:v>
                </c:pt>
                <c:pt idx="604">
                  <c:v>1.1887500000000006</c:v>
                </c:pt>
                <c:pt idx="605">
                  <c:v>1.1890624999999999</c:v>
                </c:pt>
                <c:pt idx="606">
                  <c:v>1.1893750000000001</c:v>
                </c:pt>
                <c:pt idx="607">
                  <c:v>1.1896875000000007</c:v>
                </c:pt>
                <c:pt idx="608">
                  <c:v>1.1900000000000006</c:v>
                </c:pt>
                <c:pt idx="609">
                  <c:v>1.190312500000001</c:v>
                </c:pt>
                <c:pt idx="610">
                  <c:v>1.190625</c:v>
                </c:pt>
                <c:pt idx="611">
                  <c:v>1.1909375000000006</c:v>
                </c:pt>
                <c:pt idx="612">
                  <c:v>1.1912499999999999</c:v>
                </c:pt>
                <c:pt idx="613">
                  <c:v>1.1915625000000001</c:v>
                </c:pt>
                <c:pt idx="614">
                  <c:v>1.191875</c:v>
                </c:pt>
                <c:pt idx="615">
                  <c:v>1.1921875000000013</c:v>
                </c:pt>
                <c:pt idx="616">
                  <c:v>1.1924999999999999</c:v>
                </c:pt>
                <c:pt idx="617">
                  <c:v>1.1928125000000007</c:v>
                </c:pt>
                <c:pt idx="618">
                  <c:v>1.193125</c:v>
                </c:pt>
                <c:pt idx="619">
                  <c:v>1.1934374999999999</c:v>
                </c:pt>
                <c:pt idx="620">
                  <c:v>1.1937500000000001</c:v>
                </c:pt>
                <c:pt idx="621">
                  <c:v>1.1940625000000007</c:v>
                </c:pt>
                <c:pt idx="622">
                  <c:v>1.1943750000000006</c:v>
                </c:pt>
                <c:pt idx="623">
                  <c:v>1.1946875000000006</c:v>
                </c:pt>
                <c:pt idx="624">
                  <c:v>1.1950000000000001</c:v>
                </c:pt>
                <c:pt idx="625">
                  <c:v>1.1953125000000007</c:v>
                </c:pt>
                <c:pt idx="626">
                  <c:v>1.1956249999999993</c:v>
                </c:pt>
                <c:pt idx="627">
                  <c:v>1.1959375000000001</c:v>
                </c:pt>
                <c:pt idx="628">
                  <c:v>1.1962500000000007</c:v>
                </c:pt>
                <c:pt idx="629">
                  <c:v>1.1965625000000006</c:v>
                </c:pt>
                <c:pt idx="630">
                  <c:v>1.1968749999999999</c:v>
                </c:pt>
                <c:pt idx="631">
                  <c:v>1.1971875000000007</c:v>
                </c:pt>
                <c:pt idx="632">
                  <c:v>1.1975</c:v>
                </c:pt>
                <c:pt idx="633">
                  <c:v>1.1978124999999999</c:v>
                </c:pt>
                <c:pt idx="634">
                  <c:v>1.1981250000000001</c:v>
                </c:pt>
                <c:pt idx="635">
                  <c:v>1.1984375000000007</c:v>
                </c:pt>
                <c:pt idx="636">
                  <c:v>1.1987500000000006</c:v>
                </c:pt>
                <c:pt idx="637">
                  <c:v>1.1990624999999999</c:v>
                </c:pt>
                <c:pt idx="638">
                  <c:v>1.1993750000000001</c:v>
                </c:pt>
                <c:pt idx="639">
                  <c:v>1.1996875000000007</c:v>
                </c:pt>
                <c:pt idx="640">
                  <c:v>1.2</c:v>
                </c:pt>
                <c:pt idx="641">
                  <c:v>1.2003124999999999</c:v>
                </c:pt>
                <c:pt idx="642">
                  <c:v>1.2006249999999994</c:v>
                </c:pt>
                <c:pt idx="643">
                  <c:v>1.2009375</c:v>
                </c:pt>
                <c:pt idx="644">
                  <c:v>1.2012499999999993</c:v>
                </c:pt>
                <c:pt idx="645">
                  <c:v>1.2015624999999994</c:v>
                </c:pt>
                <c:pt idx="646">
                  <c:v>1.2018749999999994</c:v>
                </c:pt>
                <c:pt idx="647">
                  <c:v>1.2021875000000006</c:v>
                </c:pt>
                <c:pt idx="648">
                  <c:v>1.2024999999999992</c:v>
                </c:pt>
                <c:pt idx="649">
                  <c:v>1.2028125000000001</c:v>
                </c:pt>
                <c:pt idx="650">
                  <c:v>1.2031249999999993</c:v>
                </c:pt>
                <c:pt idx="651">
                  <c:v>1.2034374999999993</c:v>
                </c:pt>
                <c:pt idx="652">
                  <c:v>1.2037499999999994</c:v>
                </c:pt>
                <c:pt idx="653">
                  <c:v>1.2040625</c:v>
                </c:pt>
                <c:pt idx="654">
                  <c:v>1.204375</c:v>
                </c:pt>
                <c:pt idx="655">
                  <c:v>1.2046874999999999</c:v>
                </c:pt>
                <c:pt idx="656">
                  <c:v>1.2049999999999994</c:v>
                </c:pt>
                <c:pt idx="657">
                  <c:v>1.2053125</c:v>
                </c:pt>
                <c:pt idx="658">
                  <c:v>1.2056249999999986</c:v>
                </c:pt>
                <c:pt idx="659">
                  <c:v>1.2059374999999994</c:v>
                </c:pt>
                <c:pt idx="660">
                  <c:v>1.20625</c:v>
                </c:pt>
                <c:pt idx="661">
                  <c:v>1.2065625</c:v>
                </c:pt>
                <c:pt idx="662">
                  <c:v>1.2068749999999993</c:v>
                </c:pt>
                <c:pt idx="663">
                  <c:v>1.2071875000000001</c:v>
                </c:pt>
                <c:pt idx="664">
                  <c:v>1.2074999999999994</c:v>
                </c:pt>
                <c:pt idx="665">
                  <c:v>1.2078125</c:v>
                </c:pt>
                <c:pt idx="666">
                  <c:v>1.2081249999999992</c:v>
                </c:pt>
                <c:pt idx="667">
                  <c:v>1.2084375000000001</c:v>
                </c:pt>
                <c:pt idx="668">
                  <c:v>1.20875</c:v>
                </c:pt>
                <c:pt idx="669">
                  <c:v>1.2090624999999993</c:v>
                </c:pt>
                <c:pt idx="670">
                  <c:v>1.2093749999999994</c:v>
                </c:pt>
                <c:pt idx="671">
                  <c:v>1.2096875</c:v>
                </c:pt>
                <c:pt idx="672">
                  <c:v>1.21</c:v>
                </c:pt>
                <c:pt idx="673">
                  <c:v>1.2103124999999999</c:v>
                </c:pt>
                <c:pt idx="674">
                  <c:v>1.2106249999999994</c:v>
                </c:pt>
                <c:pt idx="675">
                  <c:v>1.2109375</c:v>
                </c:pt>
                <c:pt idx="676">
                  <c:v>1.2112499999999993</c:v>
                </c:pt>
                <c:pt idx="677">
                  <c:v>1.2115624999999994</c:v>
                </c:pt>
                <c:pt idx="678">
                  <c:v>1.2118749999999994</c:v>
                </c:pt>
                <c:pt idx="679">
                  <c:v>1.2121875000000006</c:v>
                </c:pt>
                <c:pt idx="680">
                  <c:v>1.2124999999999992</c:v>
                </c:pt>
                <c:pt idx="681">
                  <c:v>1.2128125000000001</c:v>
                </c:pt>
                <c:pt idx="682">
                  <c:v>1.2131249999999993</c:v>
                </c:pt>
                <c:pt idx="683">
                  <c:v>1.2134374999999993</c:v>
                </c:pt>
                <c:pt idx="684">
                  <c:v>1.2137499999999994</c:v>
                </c:pt>
                <c:pt idx="685">
                  <c:v>1.2140625</c:v>
                </c:pt>
                <c:pt idx="686">
                  <c:v>1.214375</c:v>
                </c:pt>
                <c:pt idx="687">
                  <c:v>1.2146874999999999</c:v>
                </c:pt>
                <c:pt idx="688">
                  <c:v>1.2149999999999994</c:v>
                </c:pt>
                <c:pt idx="689">
                  <c:v>1.2153125</c:v>
                </c:pt>
                <c:pt idx="690">
                  <c:v>1.2156249999999988</c:v>
                </c:pt>
                <c:pt idx="691">
                  <c:v>1.2159374999999992</c:v>
                </c:pt>
                <c:pt idx="692">
                  <c:v>1.2162500000000001</c:v>
                </c:pt>
                <c:pt idx="693">
                  <c:v>1.2165625</c:v>
                </c:pt>
                <c:pt idx="694">
                  <c:v>1.2168749999999993</c:v>
                </c:pt>
                <c:pt idx="695">
                  <c:v>1.2171875000000001</c:v>
                </c:pt>
                <c:pt idx="696">
                  <c:v>1.2174999999999994</c:v>
                </c:pt>
                <c:pt idx="697">
                  <c:v>1.2178125</c:v>
                </c:pt>
                <c:pt idx="698">
                  <c:v>1.2181249999999992</c:v>
                </c:pt>
                <c:pt idx="699">
                  <c:v>1.2184375000000001</c:v>
                </c:pt>
                <c:pt idx="700">
                  <c:v>1.21875</c:v>
                </c:pt>
                <c:pt idx="701">
                  <c:v>1.2190624999999993</c:v>
                </c:pt>
                <c:pt idx="702">
                  <c:v>1.2193749999999994</c:v>
                </c:pt>
                <c:pt idx="703">
                  <c:v>1.2196875</c:v>
                </c:pt>
                <c:pt idx="704">
                  <c:v>1.22</c:v>
                </c:pt>
                <c:pt idx="705">
                  <c:v>1.2203124999999999</c:v>
                </c:pt>
                <c:pt idx="706">
                  <c:v>1.2206249999999994</c:v>
                </c:pt>
                <c:pt idx="707">
                  <c:v>1.2209375</c:v>
                </c:pt>
                <c:pt idx="708">
                  <c:v>1.2212499999999993</c:v>
                </c:pt>
                <c:pt idx="709">
                  <c:v>1.2215624999999994</c:v>
                </c:pt>
                <c:pt idx="710">
                  <c:v>1.2218749999999994</c:v>
                </c:pt>
                <c:pt idx="711">
                  <c:v>1.2221875000000006</c:v>
                </c:pt>
                <c:pt idx="712">
                  <c:v>1.2224999999999993</c:v>
                </c:pt>
                <c:pt idx="713">
                  <c:v>1.2228125000000001</c:v>
                </c:pt>
                <c:pt idx="714">
                  <c:v>1.2231249999999994</c:v>
                </c:pt>
                <c:pt idx="715">
                  <c:v>1.2234375</c:v>
                </c:pt>
                <c:pt idx="716">
                  <c:v>1.2237499999999992</c:v>
                </c:pt>
                <c:pt idx="717">
                  <c:v>1.2240625000000001</c:v>
                </c:pt>
                <c:pt idx="718">
                  <c:v>1.224375</c:v>
                </c:pt>
                <c:pt idx="719">
                  <c:v>1.2246874999999999</c:v>
                </c:pt>
                <c:pt idx="720">
                  <c:v>1.2249999999999994</c:v>
                </c:pt>
                <c:pt idx="721">
                  <c:v>1.2253125</c:v>
                </c:pt>
                <c:pt idx="722">
                  <c:v>1.2256249999999989</c:v>
                </c:pt>
                <c:pt idx="723">
                  <c:v>1.2259374999999992</c:v>
                </c:pt>
                <c:pt idx="724">
                  <c:v>1.2262500000000001</c:v>
                </c:pt>
                <c:pt idx="725">
                  <c:v>1.2265625</c:v>
                </c:pt>
                <c:pt idx="726">
                  <c:v>1.2268749999999993</c:v>
                </c:pt>
                <c:pt idx="727">
                  <c:v>1.2271875000000001</c:v>
                </c:pt>
                <c:pt idx="728">
                  <c:v>1.2274999999999994</c:v>
                </c:pt>
                <c:pt idx="729">
                  <c:v>1.2278125</c:v>
                </c:pt>
                <c:pt idx="730">
                  <c:v>1.2281249999999992</c:v>
                </c:pt>
                <c:pt idx="731">
                  <c:v>1.2284375000000001</c:v>
                </c:pt>
                <c:pt idx="732">
                  <c:v>1.22875</c:v>
                </c:pt>
                <c:pt idx="733">
                  <c:v>1.2290624999999993</c:v>
                </c:pt>
                <c:pt idx="734">
                  <c:v>1.2293749999999994</c:v>
                </c:pt>
                <c:pt idx="735">
                  <c:v>1.2296875</c:v>
                </c:pt>
                <c:pt idx="736">
                  <c:v>1.23</c:v>
                </c:pt>
                <c:pt idx="737">
                  <c:v>1.2303124999999999</c:v>
                </c:pt>
                <c:pt idx="738">
                  <c:v>1.2306249999999994</c:v>
                </c:pt>
                <c:pt idx="739">
                  <c:v>1.2309375</c:v>
                </c:pt>
                <c:pt idx="740">
                  <c:v>1.23125</c:v>
                </c:pt>
                <c:pt idx="741">
                  <c:v>1.2315624999999992</c:v>
                </c:pt>
                <c:pt idx="742">
                  <c:v>1.2318749999999994</c:v>
                </c:pt>
                <c:pt idx="743">
                  <c:v>1.2321875000000007</c:v>
                </c:pt>
                <c:pt idx="744">
                  <c:v>1.2324999999999993</c:v>
                </c:pt>
                <c:pt idx="745">
                  <c:v>1.2328125000000001</c:v>
                </c:pt>
                <c:pt idx="746">
                  <c:v>1.2331249999999994</c:v>
                </c:pt>
                <c:pt idx="747">
                  <c:v>1.2334375</c:v>
                </c:pt>
                <c:pt idx="748">
                  <c:v>1.2337499999999992</c:v>
                </c:pt>
                <c:pt idx="749">
                  <c:v>1.2340625000000001</c:v>
                </c:pt>
                <c:pt idx="750">
                  <c:v>1.234375</c:v>
                </c:pt>
                <c:pt idx="751">
                  <c:v>1.2346874999999999</c:v>
                </c:pt>
                <c:pt idx="752">
                  <c:v>1.2349999999999994</c:v>
                </c:pt>
                <c:pt idx="753">
                  <c:v>1.2353125</c:v>
                </c:pt>
                <c:pt idx="754">
                  <c:v>1.2356249999999991</c:v>
                </c:pt>
                <c:pt idx="755">
                  <c:v>1.2359374999999992</c:v>
                </c:pt>
                <c:pt idx="756">
                  <c:v>1.2362500000000001</c:v>
                </c:pt>
                <c:pt idx="757">
                  <c:v>1.2365625</c:v>
                </c:pt>
                <c:pt idx="758">
                  <c:v>1.2368749999999993</c:v>
                </c:pt>
                <c:pt idx="759">
                  <c:v>1.2371875000000001</c:v>
                </c:pt>
                <c:pt idx="760">
                  <c:v>1.2374999999999994</c:v>
                </c:pt>
                <c:pt idx="761">
                  <c:v>1.2378125</c:v>
                </c:pt>
                <c:pt idx="762">
                  <c:v>1.2381249999999993</c:v>
                </c:pt>
                <c:pt idx="763">
                  <c:v>1.2384375000000001</c:v>
                </c:pt>
                <c:pt idx="764">
                  <c:v>1.23875</c:v>
                </c:pt>
                <c:pt idx="765">
                  <c:v>1.2390625</c:v>
                </c:pt>
                <c:pt idx="766">
                  <c:v>1.2393749999999992</c:v>
                </c:pt>
                <c:pt idx="767">
                  <c:v>1.2396875000000001</c:v>
                </c:pt>
                <c:pt idx="768">
                  <c:v>1.24</c:v>
                </c:pt>
                <c:pt idx="769">
                  <c:v>1.2403124999999999</c:v>
                </c:pt>
                <c:pt idx="770">
                  <c:v>1.2406249999999994</c:v>
                </c:pt>
                <c:pt idx="771">
                  <c:v>1.2409375</c:v>
                </c:pt>
                <c:pt idx="772">
                  <c:v>1.24125</c:v>
                </c:pt>
                <c:pt idx="773">
                  <c:v>1.2415624999999992</c:v>
                </c:pt>
                <c:pt idx="774">
                  <c:v>1.2418749999999994</c:v>
                </c:pt>
                <c:pt idx="775">
                  <c:v>1.2421875000000007</c:v>
                </c:pt>
                <c:pt idx="776">
                  <c:v>1.2424999999999993</c:v>
                </c:pt>
                <c:pt idx="777">
                  <c:v>1.2428125000000001</c:v>
                </c:pt>
                <c:pt idx="778">
                  <c:v>1.2431249999999994</c:v>
                </c:pt>
                <c:pt idx="779">
                  <c:v>1.2434375</c:v>
                </c:pt>
                <c:pt idx="780">
                  <c:v>1.2437499999999992</c:v>
                </c:pt>
                <c:pt idx="781">
                  <c:v>1.2440625000000001</c:v>
                </c:pt>
                <c:pt idx="782">
                  <c:v>1.244375</c:v>
                </c:pt>
                <c:pt idx="783">
                  <c:v>1.2446874999999999</c:v>
                </c:pt>
                <c:pt idx="784">
                  <c:v>1.2449999999999994</c:v>
                </c:pt>
                <c:pt idx="785">
                  <c:v>1.2453125</c:v>
                </c:pt>
                <c:pt idx="786">
                  <c:v>1.2456249999999991</c:v>
                </c:pt>
                <c:pt idx="787">
                  <c:v>1.2459374999999993</c:v>
                </c:pt>
                <c:pt idx="788">
                  <c:v>1.2462500000000001</c:v>
                </c:pt>
                <c:pt idx="789">
                  <c:v>1.2465625</c:v>
                </c:pt>
                <c:pt idx="790">
                  <c:v>1.246875</c:v>
                </c:pt>
                <c:pt idx="791">
                  <c:v>1.2471874999999999</c:v>
                </c:pt>
                <c:pt idx="792">
                  <c:v>1.2474999999999994</c:v>
                </c:pt>
                <c:pt idx="793">
                  <c:v>1.2478125</c:v>
                </c:pt>
                <c:pt idx="794">
                  <c:v>1.2481249999999993</c:v>
                </c:pt>
                <c:pt idx="795">
                  <c:v>1.2484375000000001</c:v>
                </c:pt>
                <c:pt idx="796">
                  <c:v>1.24875</c:v>
                </c:pt>
                <c:pt idx="797">
                  <c:v>1.2490625</c:v>
                </c:pt>
                <c:pt idx="798">
                  <c:v>1.2493749999999992</c:v>
                </c:pt>
                <c:pt idx="799">
                  <c:v>1.2496875000000001</c:v>
                </c:pt>
                <c:pt idx="800">
                  <c:v>1.25</c:v>
                </c:pt>
                <c:pt idx="801">
                  <c:v>1.2503124999999999</c:v>
                </c:pt>
                <c:pt idx="802">
                  <c:v>1.2506249999999994</c:v>
                </c:pt>
                <c:pt idx="803">
                  <c:v>1.2509375</c:v>
                </c:pt>
                <c:pt idx="804">
                  <c:v>1.25125</c:v>
                </c:pt>
                <c:pt idx="805">
                  <c:v>1.2515624999999992</c:v>
                </c:pt>
                <c:pt idx="806">
                  <c:v>1.2518749999999994</c:v>
                </c:pt>
                <c:pt idx="807">
                  <c:v>1.2521875000000007</c:v>
                </c:pt>
                <c:pt idx="808">
                  <c:v>1.2524999999999993</c:v>
                </c:pt>
                <c:pt idx="809">
                  <c:v>1.2528125000000001</c:v>
                </c:pt>
                <c:pt idx="810">
                  <c:v>1.2531249999999994</c:v>
                </c:pt>
                <c:pt idx="811">
                  <c:v>1.2534375</c:v>
                </c:pt>
                <c:pt idx="812">
                  <c:v>1.2537499999999993</c:v>
                </c:pt>
                <c:pt idx="813">
                  <c:v>1.2540625000000001</c:v>
                </c:pt>
                <c:pt idx="814">
                  <c:v>1.254375</c:v>
                </c:pt>
                <c:pt idx="815">
                  <c:v>1.2546875000000006</c:v>
                </c:pt>
                <c:pt idx="816">
                  <c:v>1.2549999999999992</c:v>
                </c:pt>
                <c:pt idx="817">
                  <c:v>1.2553125000000001</c:v>
                </c:pt>
                <c:pt idx="818">
                  <c:v>1.2556249999999991</c:v>
                </c:pt>
                <c:pt idx="819">
                  <c:v>1.2559374999999993</c:v>
                </c:pt>
                <c:pt idx="820">
                  <c:v>1.2562500000000001</c:v>
                </c:pt>
                <c:pt idx="821">
                  <c:v>1.2565625</c:v>
                </c:pt>
                <c:pt idx="822">
                  <c:v>1.256875</c:v>
                </c:pt>
                <c:pt idx="823">
                  <c:v>1.2571874999999999</c:v>
                </c:pt>
                <c:pt idx="824">
                  <c:v>1.2574999999999994</c:v>
                </c:pt>
                <c:pt idx="825">
                  <c:v>1.2578125</c:v>
                </c:pt>
                <c:pt idx="826">
                  <c:v>1.2581249999999993</c:v>
                </c:pt>
                <c:pt idx="827">
                  <c:v>1.2584375000000001</c:v>
                </c:pt>
                <c:pt idx="828">
                  <c:v>1.25875</c:v>
                </c:pt>
                <c:pt idx="829">
                  <c:v>1.2590625</c:v>
                </c:pt>
                <c:pt idx="830">
                  <c:v>1.2593749999999992</c:v>
                </c:pt>
                <c:pt idx="831">
                  <c:v>1.2596875000000001</c:v>
                </c:pt>
                <c:pt idx="832">
                  <c:v>1.26</c:v>
                </c:pt>
                <c:pt idx="833">
                  <c:v>1.2603124999999999</c:v>
                </c:pt>
                <c:pt idx="834">
                  <c:v>1.2606249999999994</c:v>
                </c:pt>
                <c:pt idx="835">
                  <c:v>1.2609375</c:v>
                </c:pt>
                <c:pt idx="836">
                  <c:v>1.26125</c:v>
                </c:pt>
                <c:pt idx="837">
                  <c:v>1.2615624999999993</c:v>
                </c:pt>
                <c:pt idx="838">
                  <c:v>1.2618749999999994</c:v>
                </c:pt>
                <c:pt idx="839">
                  <c:v>1.2621875000000007</c:v>
                </c:pt>
                <c:pt idx="840">
                  <c:v>1.2625</c:v>
                </c:pt>
                <c:pt idx="841">
                  <c:v>1.2628124999999999</c:v>
                </c:pt>
                <c:pt idx="842">
                  <c:v>1.2631249999999994</c:v>
                </c:pt>
                <c:pt idx="843">
                  <c:v>1.2634375</c:v>
                </c:pt>
                <c:pt idx="844">
                  <c:v>1.2637499999999993</c:v>
                </c:pt>
                <c:pt idx="845">
                  <c:v>1.2640625000000001</c:v>
                </c:pt>
                <c:pt idx="846">
                  <c:v>1.264375</c:v>
                </c:pt>
                <c:pt idx="847">
                  <c:v>1.2646875000000006</c:v>
                </c:pt>
                <c:pt idx="848">
                  <c:v>1.2649999999999992</c:v>
                </c:pt>
                <c:pt idx="849">
                  <c:v>1.2653125000000001</c:v>
                </c:pt>
                <c:pt idx="850">
                  <c:v>1.2656249999999993</c:v>
                </c:pt>
                <c:pt idx="851">
                  <c:v>1.2659374999999993</c:v>
                </c:pt>
                <c:pt idx="852">
                  <c:v>1.2662500000000001</c:v>
                </c:pt>
                <c:pt idx="853">
                  <c:v>1.2665625</c:v>
                </c:pt>
                <c:pt idx="854">
                  <c:v>1.266875</c:v>
                </c:pt>
                <c:pt idx="855">
                  <c:v>1.2671874999999999</c:v>
                </c:pt>
                <c:pt idx="856">
                  <c:v>1.2674999999999994</c:v>
                </c:pt>
                <c:pt idx="857">
                  <c:v>1.2678125</c:v>
                </c:pt>
                <c:pt idx="858">
                  <c:v>1.2681249999999993</c:v>
                </c:pt>
                <c:pt idx="859">
                  <c:v>1.2684375000000001</c:v>
                </c:pt>
                <c:pt idx="860">
                  <c:v>1.26875</c:v>
                </c:pt>
                <c:pt idx="861">
                  <c:v>1.2690625</c:v>
                </c:pt>
                <c:pt idx="862">
                  <c:v>1.2693749999999993</c:v>
                </c:pt>
                <c:pt idx="863">
                  <c:v>1.2696875000000001</c:v>
                </c:pt>
                <c:pt idx="864">
                  <c:v>1.27</c:v>
                </c:pt>
                <c:pt idx="865">
                  <c:v>1.2703125000000006</c:v>
                </c:pt>
                <c:pt idx="866">
                  <c:v>1.2706249999999992</c:v>
                </c:pt>
                <c:pt idx="867">
                  <c:v>1.2709375000000001</c:v>
                </c:pt>
                <c:pt idx="868">
                  <c:v>1.27125</c:v>
                </c:pt>
                <c:pt idx="869">
                  <c:v>1.2715624999999993</c:v>
                </c:pt>
                <c:pt idx="870">
                  <c:v>1.2718749999999994</c:v>
                </c:pt>
                <c:pt idx="871">
                  <c:v>1.2721875000000007</c:v>
                </c:pt>
                <c:pt idx="872">
                  <c:v>1.2725</c:v>
                </c:pt>
                <c:pt idx="873">
                  <c:v>1.2728124999999999</c:v>
                </c:pt>
                <c:pt idx="874">
                  <c:v>1.2731249999999994</c:v>
                </c:pt>
                <c:pt idx="875">
                  <c:v>1.2734375</c:v>
                </c:pt>
                <c:pt idx="876">
                  <c:v>1.2737499999999993</c:v>
                </c:pt>
                <c:pt idx="877">
                  <c:v>1.2740625000000001</c:v>
                </c:pt>
                <c:pt idx="878">
                  <c:v>1.274375</c:v>
                </c:pt>
                <c:pt idx="879">
                  <c:v>1.2746875000000006</c:v>
                </c:pt>
                <c:pt idx="880">
                  <c:v>1.2749999999999992</c:v>
                </c:pt>
                <c:pt idx="881">
                  <c:v>1.2753125000000001</c:v>
                </c:pt>
                <c:pt idx="882">
                  <c:v>1.2756249999999993</c:v>
                </c:pt>
                <c:pt idx="883">
                  <c:v>1.2759374999999993</c:v>
                </c:pt>
                <c:pt idx="884">
                  <c:v>1.2762500000000001</c:v>
                </c:pt>
                <c:pt idx="885">
                  <c:v>1.2765625</c:v>
                </c:pt>
                <c:pt idx="886">
                  <c:v>1.276875</c:v>
                </c:pt>
                <c:pt idx="887">
                  <c:v>1.2771874999999999</c:v>
                </c:pt>
                <c:pt idx="888">
                  <c:v>1.2774999999999994</c:v>
                </c:pt>
                <c:pt idx="889">
                  <c:v>1.2778125</c:v>
                </c:pt>
                <c:pt idx="890">
                  <c:v>1.278125</c:v>
                </c:pt>
                <c:pt idx="891">
                  <c:v>1.2784374999999999</c:v>
                </c:pt>
                <c:pt idx="892">
                  <c:v>1.2787500000000001</c:v>
                </c:pt>
                <c:pt idx="893">
                  <c:v>1.2790625</c:v>
                </c:pt>
                <c:pt idx="894">
                  <c:v>1.2793749999999993</c:v>
                </c:pt>
                <c:pt idx="895">
                  <c:v>1.2796875000000001</c:v>
                </c:pt>
                <c:pt idx="896">
                  <c:v>1.28</c:v>
                </c:pt>
                <c:pt idx="897">
                  <c:v>1.2803125000000006</c:v>
                </c:pt>
                <c:pt idx="898">
                  <c:v>1.2806249999999992</c:v>
                </c:pt>
                <c:pt idx="899">
                  <c:v>1.2809375000000001</c:v>
                </c:pt>
                <c:pt idx="900">
                  <c:v>1.28125</c:v>
                </c:pt>
                <c:pt idx="901">
                  <c:v>1.2815624999999993</c:v>
                </c:pt>
                <c:pt idx="902">
                  <c:v>1.2818749999999994</c:v>
                </c:pt>
                <c:pt idx="903">
                  <c:v>1.2821875000000007</c:v>
                </c:pt>
                <c:pt idx="904">
                  <c:v>1.2825</c:v>
                </c:pt>
                <c:pt idx="905">
                  <c:v>1.2828124999999999</c:v>
                </c:pt>
                <c:pt idx="906">
                  <c:v>1.2831249999999994</c:v>
                </c:pt>
                <c:pt idx="907">
                  <c:v>1.2834375</c:v>
                </c:pt>
                <c:pt idx="908">
                  <c:v>1.2837499999999993</c:v>
                </c:pt>
                <c:pt idx="909">
                  <c:v>1.2840625000000001</c:v>
                </c:pt>
                <c:pt idx="910">
                  <c:v>1.284375</c:v>
                </c:pt>
                <c:pt idx="911">
                  <c:v>1.2846875000000006</c:v>
                </c:pt>
                <c:pt idx="912">
                  <c:v>1.2849999999999993</c:v>
                </c:pt>
                <c:pt idx="913">
                  <c:v>1.2853125000000001</c:v>
                </c:pt>
                <c:pt idx="914">
                  <c:v>1.2856249999999994</c:v>
                </c:pt>
                <c:pt idx="915">
                  <c:v>1.2859375</c:v>
                </c:pt>
                <c:pt idx="916">
                  <c:v>1.2862499999999999</c:v>
                </c:pt>
                <c:pt idx="917">
                  <c:v>1.2865625000000001</c:v>
                </c:pt>
                <c:pt idx="918">
                  <c:v>1.286875</c:v>
                </c:pt>
                <c:pt idx="919">
                  <c:v>1.2871874999999999</c:v>
                </c:pt>
                <c:pt idx="920">
                  <c:v>1.2874999999999994</c:v>
                </c:pt>
                <c:pt idx="921">
                  <c:v>1.2878125</c:v>
                </c:pt>
                <c:pt idx="922">
                  <c:v>1.288125</c:v>
                </c:pt>
                <c:pt idx="923">
                  <c:v>1.2884374999999999</c:v>
                </c:pt>
                <c:pt idx="924">
                  <c:v>1.2887500000000001</c:v>
                </c:pt>
                <c:pt idx="925">
                  <c:v>1.2890625</c:v>
                </c:pt>
                <c:pt idx="926">
                  <c:v>1.2893749999999993</c:v>
                </c:pt>
                <c:pt idx="927">
                  <c:v>1.2896875000000001</c:v>
                </c:pt>
                <c:pt idx="928">
                  <c:v>1.29</c:v>
                </c:pt>
                <c:pt idx="929">
                  <c:v>1.2903125000000006</c:v>
                </c:pt>
                <c:pt idx="930">
                  <c:v>1.2906249999999992</c:v>
                </c:pt>
                <c:pt idx="931">
                  <c:v>1.2909375000000001</c:v>
                </c:pt>
                <c:pt idx="932">
                  <c:v>1.29125</c:v>
                </c:pt>
                <c:pt idx="933">
                  <c:v>1.2915624999999993</c:v>
                </c:pt>
                <c:pt idx="934">
                  <c:v>1.2918749999999994</c:v>
                </c:pt>
                <c:pt idx="935">
                  <c:v>1.2921875000000007</c:v>
                </c:pt>
                <c:pt idx="936">
                  <c:v>1.2925</c:v>
                </c:pt>
                <c:pt idx="937">
                  <c:v>1.2928124999999999</c:v>
                </c:pt>
                <c:pt idx="938">
                  <c:v>1.2931249999999994</c:v>
                </c:pt>
                <c:pt idx="939">
                  <c:v>1.2934375</c:v>
                </c:pt>
                <c:pt idx="940">
                  <c:v>1.29375</c:v>
                </c:pt>
                <c:pt idx="941">
                  <c:v>1.2940624999999999</c:v>
                </c:pt>
                <c:pt idx="942">
                  <c:v>1.2943750000000001</c:v>
                </c:pt>
                <c:pt idx="943">
                  <c:v>1.2946875000000007</c:v>
                </c:pt>
                <c:pt idx="944">
                  <c:v>1.2949999999999993</c:v>
                </c:pt>
                <c:pt idx="945">
                  <c:v>1.2953125000000001</c:v>
                </c:pt>
                <c:pt idx="946">
                  <c:v>1.2956249999999994</c:v>
                </c:pt>
                <c:pt idx="947">
                  <c:v>1.2959375</c:v>
                </c:pt>
                <c:pt idx="948">
                  <c:v>1.2962499999999999</c:v>
                </c:pt>
                <c:pt idx="949">
                  <c:v>1.2965625000000001</c:v>
                </c:pt>
                <c:pt idx="950">
                  <c:v>1.296875</c:v>
                </c:pt>
                <c:pt idx="951">
                  <c:v>1.2971874999999999</c:v>
                </c:pt>
                <c:pt idx="952">
                  <c:v>1.2974999999999994</c:v>
                </c:pt>
                <c:pt idx="953">
                  <c:v>1.2978125</c:v>
                </c:pt>
                <c:pt idx="954">
                  <c:v>1.298125</c:v>
                </c:pt>
                <c:pt idx="955">
                  <c:v>1.2984374999999999</c:v>
                </c:pt>
                <c:pt idx="956">
                  <c:v>1.2987500000000001</c:v>
                </c:pt>
                <c:pt idx="957">
                  <c:v>1.2990625</c:v>
                </c:pt>
                <c:pt idx="958">
                  <c:v>1.2993749999999993</c:v>
                </c:pt>
                <c:pt idx="959">
                  <c:v>1.2996875000000001</c:v>
                </c:pt>
                <c:pt idx="960">
                  <c:v>1.3</c:v>
                </c:pt>
                <c:pt idx="961">
                  <c:v>1.3003125000000006</c:v>
                </c:pt>
                <c:pt idx="962">
                  <c:v>1.3006249999999993</c:v>
                </c:pt>
                <c:pt idx="963">
                  <c:v>1.3009375000000001</c:v>
                </c:pt>
                <c:pt idx="964">
                  <c:v>1.30125</c:v>
                </c:pt>
                <c:pt idx="965">
                  <c:v>1.3015625</c:v>
                </c:pt>
                <c:pt idx="966">
                  <c:v>1.3018749999999992</c:v>
                </c:pt>
                <c:pt idx="967">
                  <c:v>1.3021875000000007</c:v>
                </c:pt>
                <c:pt idx="968">
                  <c:v>1.3025</c:v>
                </c:pt>
                <c:pt idx="969">
                  <c:v>1.3028124999999999</c:v>
                </c:pt>
                <c:pt idx="970">
                  <c:v>1.3031249999999994</c:v>
                </c:pt>
                <c:pt idx="971">
                  <c:v>1.3034375</c:v>
                </c:pt>
                <c:pt idx="972">
                  <c:v>1.30375</c:v>
                </c:pt>
                <c:pt idx="973">
                  <c:v>1.3040624999999999</c:v>
                </c:pt>
                <c:pt idx="974">
                  <c:v>1.3043750000000001</c:v>
                </c:pt>
                <c:pt idx="975">
                  <c:v>1.3046875000000007</c:v>
                </c:pt>
                <c:pt idx="976">
                  <c:v>1.3049999999999993</c:v>
                </c:pt>
                <c:pt idx="977">
                  <c:v>1.3053125000000001</c:v>
                </c:pt>
                <c:pt idx="978">
                  <c:v>1.3056249999999994</c:v>
                </c:pt>
                <c:pt idx="979">
                  <c:v>1.3059375</c:v>
                </c:pt>
                <c:pt idx="980">
                  <c:v>1.3062499999999999</c:v>
                </c:pt>
                <c:pt idx="981">
                  <c:v>1.3065625000000001</c:v>
                </c:pt>
                <c:pt idx="982">
                  <c:v>1.306875</c:v>
                </c:pt>
                <c:pt idx="983">
                  <c:v>1.3071874999999999</c:v>
                </c:pt>
                <c:pt idx="984">
                  <c:v>1.3074999999999994</c:v>
                </c:pt>
                <c:pt idx="985">
                  <c:v>1.3078125</c:v>
                </c:pt>
                <c:pt idx="986">
                  <c:v>1.308125</c:v>
                </c:pt>
                <c:pt idx="987">
                  <c:v>1.3084374999999999</c:v>
                </c:pt>
                <c:pt idx="988">
                  <c:v>1.3087500000000001</c:v>
                </c:pt>
                <c:pt idx="989">
                  <c:v>1.3090625</c:v>
                </c:pt>
                <c:pt idx="990">
                  <c:v>1.309375</c:v>
                </c:pt>
                <c:pt idx="991">
                  <c:v>1.3096874999999999</c:v>
                </c:pt>
                <c:pt idx="992">
                  <c:v>1.31</c:v>
                </c:pt>
                <c:pt idx="993">
                  <c:v>1.3103125000000007</c:v>
                </c:pt>
                <c:pt idx="994">
                  <c:v>1.3106249999999993</c:v>
                </c:pt>
                <c:pt idx="995">
                  <c:v>1.3109375000000001</c:v>
                </c:pt>
                <c:pt idx="996">
                  <c:v>1.31125</c:v>
                </c:pt>
                <c:pt idx="997">
                  <c:v>1.3115625</c:v>
                </c:pt>
                <c:pt idx="998">
                  <c:v>1.3118749999999992</c:v>
                </c:pt>
                <c:pt idx="999">
                  <c:v>1.3121875000000007</c:v>
                </c:pt>
                <c:pt idx="1000">
                  <c:v>1.3125</c:v>
                </c:pt>
                <c:pt idx="1001">
                  <c:v>1.3128124999999999</c:v>
                </c:pt>
                <c:pt idx="1002">
                  <c:v>1.3131249999999994</c:v>
                </c:pt>
                <c:pt idx="1003">
                  <c:v>1.3134375</c:v>
                </c:pt>
                <c:pt idx="1004">
                  <c:v>1.31375</c:v>
                </c:pt>
                <c:pt idx="1005">
                  <c:v>1.3140624999999999</c:v>
                </c:pt>
                <c:pt idx="1006">
                  <c:v>1.3143750000000001</c:v>
                </c:pt>
                <c:pt idx="1007">
                  <c:v>1.3146875000000007</c:v>
                </c:pt>
                <c:pt idx="1008">
                  <c:v>1.3149999999999993</c:v>
                </c:pt>
                <c:pt idx="1009">
                  <c:v>1.3153125000000001</c:v>
                </c:pt>
                <c:pt idx="1010">
                  <c:v>1.3156249999999994</c:v>
                </c:pt>
                <c:pt idx="1011">
                  <c:v>1.3159375</c:v>
                </c:pt>
                <c:pt idx="1012">
                  <c:v>1.3162499999999999</c:v>
                </c:pt>
                <c:pt idx="1013">
                  <c:v>1.3165625000000001</c:v>
                </c:pt>
                <c:pt idx="1014">
                  <c:v>1.316875</c:v>
                </c:pt>
                <c:pt idx="1015">
                  <c:v>1.3171875000000006</c:v>
                </c:pt>
                <c:pt idx="1016">
                  <c:v>1.3174999999999992</c:v>
                </c:pt>
                <c:pt idx="1017">
                  <c:v>1.3178125000000001</c:v>
                </c:pt>
                <c:pt idx="1018">
                  <c:v>1.318125</c:v>
                </c:pt>
                <c:pt idx="1019">
                  <c:v>1.3184374999999999</c:v>
                </c:pt>
                <c:pt idx="1020">
                  <c:v>1.3187500000000001</c:v>
                </c:pt>
                <c:pt idx="1021">
                  <c:v>1.3190625</c:v>
                </c:pt>
                <c:pt idx="1022">
                  <c:v>1.319375</c:v>
                </c:pt>
                <c:pt idx="1023">
                  <c:v>1.3196874999999999</c:v>
                </c:pt>
                <c:pt idx="1024">
                  <c:v>1.32</c:v>
                </c:pt>
                <c:pt idx="1025">
                  <c:v>1.3203125000000007</c:v>
                </c:pt>
                <c:pt idx="1026">
                  <c:v>1.3206249999999993</c:v>
                </c:pt>
                <c:pt idx="1027">
                  <c:v>1.3209375000000001</c:v>
                </c:pt>
                <c:pt idx="1028">
                  <c:v>1.32125</c:v>
                </c:pt>
                <c:pt idx="1029">
                  <c:v>1.3215625</c:v>
                </c:pt>
                <c:pt idx="1030">
                  <c:v>1.3218749999999992</c:v>
                </c:pt>
                <c:pt idx="1031">
                  <c:v>1.3221875000000007</c:v>
                </c:pt>
                <c:pt idx="1032">
                  <c:v>1.3225</c:v>
                </c:pt>
                <c:pt idx="1033">
                  <c:v>1.3228124999999999</c:v>
                </c:pt>
                <c:pt idx="1034">
                  <c:v>1.3231249999999994</c:v>
                </c:pt>
                <c:pt idx="1035">
                  <c:v>1.3234375</c:v>
                </c:pt>
                <c:pt idx="1036">
                  <c:v>1.32375</c:v>
                </c:pt>
                <c:pt idx="1037">
                  <c:v>1.3240624999999999</c:v>
                </c:pt>
                <c:pt idx="1038">
                  <c:v>1.3243750000000001</c:v>
                </c:pt>
                <c:pt idx="1039">
                  <c:v>1.3246875000000007</c:v>
                </c:pt>
                <c:pt idx="1040">
                  <c:v>1.325</c:v>
                </c:pt>
                <c:pt idx="1041">
                  <c:v>1.3253124999999999</c:v>
                </c:pt>
                <c:pt idx="1042">
                  <c:v>1.3256249999999994</c:v>
                </c:pt>
                <c:pt idx="1043">
                  <c:v>1.3259375</c:v>
                </c:pt>
                <c:pt idx="1044">
                  <c:v>1.3262499999999999</c:v>
                </c:pt>
                <c:pt idx="1045">
                  <c:v>1.3265625000000001</c:v>
                </c:pt>
                <c:pt idx="1046">
                  <c:v>1.326875</c:v>
                </c:pt>
                <c:pt idx="1047">
                  <c:v>1.3271875000000006</c:v>
                </c:pt>
                <c:pt idx="1048">
                  <c:v>1.3274999999999992</c:v>
                </c:pt>
                <c:pt idx="1049">
                  <c:v>1.3278125000000001</c:v>
                </c:pt>
                <c:pt idx="1050">
                  <c:v>1.328125</c:v>
                </c:pt>
                <c:pt idx="1051">
                  <c:v>1.3284374999999999</c:v>
                </c:pt>
                <c:pt idx="1052">
                  <c:v>1.3287500000000001</c:v>
                </c:pt>
                <c:pt idx="1053">
                  <c:v>1.3290625</c:v>
                </c:pt>
                <c:pt idx="1054">
                  <c:v>1.329375</c:v>
                </c:pt>
                <c:pt idx="1055">
                  <c:v>1.3296874999999999</c:v>
                </c:pt>
                <c:pt idx="1056">
                  <c:v>1.33</c:v>
                </c:pt>
                <c:pt idx="1057">
                  <c:v>1.3303125000000007</c:v>
                </c:pt>
                <c:pt idx="1058">
                  <c:v>1.3306249999999993</c:v>
                </c:pt>
                <c:pt idx="1059">
                  <c:v>1.3309375000000001</c:v>
                </c:pt>
                <c:pt idx="1060">
                  <c:v>1.33125</c:v>
                </c:pt>
                <c:pt idx="1061">
                  <c:v>1.3315625</c:v>
                </c:pt>
                <c:pt idx="1062">
                  <c:v>1.3318749999999993</c:v>
                </c:pt>
                <c:pt idx="1063">
                  <c:v>1.3321875000000007</c:v>
                </c:pt>
                <c:pt idx="1064">
                  <c:v>1.3325</c:v>
                </c:pt>
                <c:pt idx="1065">
                  <c:v>1.3328125000000006</c:v>
                </c:pt>
                <c:pt idx="1066">
                  <c:v>1.3331249999999992</c:v>
                </c:pt>
                <c:pt idx="1067">
                  <c:v>1.3334375000000001</c:v>
                </c:pt>
                <c:pt idx="1068">
                  <c:v>1.33375</c:v>
                </c:pt>
                <c:pt idx="1069">
                  <c:v>1.3340624999999999</c:v>
                </c:pt>
                <c:pt idx="1070">
                  <c:v>1.3343750000000001</c:v>
                </c:pt>
                <c:pt idx="1071">
                  <c:v>1.3346875000000007</c:v>
                </c:pt>
                <c:pt idx="1072">
                  <c:v>1.335</c:v>
                </c:pt>
                <c:pt idx="1073">
                  <c:v>1.3353124999999999</c:v>
                </c:pt>
                <c:pt idx="1074">
                  <c:v>1.3356249999999994</c:v>
                </c:pt>
                <c:pt idx="1075">
                  <c:v>1.3359375</c:v>
                </c:pt>
                <c:pt idx="1076">
                  <c:v>1.3362499999999999</c:v>
                </c:pt>
                <c:pt idx="1077">
                  <c:v>1.3365625000000001</c:v>
                </c:pt>
                <c:pt idx="1078">
                  <c:v>1.336875</c:v>
                </c:pt>
                <c:pt idx="1079">
                  <c:v>1.3371875000000006</c:v>
                </c:pt>
                <c:pt idx="1080">
                  <c:v>1.3374999999999992</c:v>
                </c:pt>
                <c:pt idx="1081">
                  <c:v>1.3378125000000001</c:v>
                </c:pt>
                <c:pt idx="1082">
                  <c:v>1.338125</c:v>
                </c:pt>
                <c:pt idx="1083">
                  <c:v>1.3384374999999999</c:v>
                </c:pt>
                <c:pt idx="1084">
                  <c:v>1.3387500000000001</c:v>
                </c:pt>
                <c:pt idx="1085">
                  <c:v>1.3390625</c:v>
                </c:pt>
                <c:pt idx="1086">
                  <c:v>1.339375</c:v>
                </c:pt>
                <c:pt idx="1087">
                  <c:v>1.3396874999999999</c:v>
                </c:pt>
                <c:pt idx="1088">
                  <c:v>1.34</c:v>
                </c:pt>
                <c:pt idx="1089">
                  <c:v>1.3403125000000007</c:v>
                </c:pt>
                <c:pt idx="1090">
                  <c:v>1.340625</c:v>
                </c:pt>
                <c:pt idx="1091">
                  <c:v>1.3409374999999999</c:v>
                </c:pt>
                <c:pt idx="1092">
                  <c:v>1.3412500000000001</c:v>
                </c:pt>
                <c:pt idx="1093">
                  <c:v>1.3415625</c:v>
                </c:pt>
                <c:pt idx="1094">
                  <c:v>1.3418749999999993</c:v>
                </c:pt>
                <c:pt idx="1095">
                  <c:v>1.3421875000000008</c:v>
                </c:pt>
                <c:pt idx="1096">
                  <c:v>1.3425</c:v>
                </c:pt>
                <c:pt idx="1097">
                  <c:v>1.3428125000000006</c:v>
                </c:pt>
                <c:pt idx="1098">
                  <c:v>1.3431249999999992</c:v>
                </c:pt>
                <c:pt idx="1099">
                  <c:v>1.3434375000000001</c:v>
                </c:pt>
                <c:pt idx="1100">
                  <c:v>1.34375</c:v>
                </c:pt>
                <c:pt idx="1101">
                  <c:v>1.3440624999999999</c:v>
                </c:pt>
                <c:pt idx="1102">
                  <c:v>1.3443750000000001</c:v>
                </c:pt>
                <c:pt idx="1103">
                  <c:v>1.3446875000000007</c:v>
                </c:pt>
                <c:pt idx="1104">
                  <c:v>1.345</c:v>
                </c:pt>
                <c:pt idx="1105">
                  <c:v>1.3453124999999999</c:v>
                </c:pt>
                <c:pt idx="1106">
                  <c:v>1.3456249999999994</c:v>
                </c:pt>
                <c:pt idx="1107">
                  <c:v>1.3459375</c:v>
                </c:pt>
                <c:pt idx="1108">
                  <c:v>1.3462499999999999</c:v>
                </c:pt>
                <c:pt idx="1109">
                  <c:v>1.3465625000000001</c:v>
                </c:pt>
                <c:pt idx="1110">
                  <c:v>1.346875</c:v>
                </c:pt>
                <c:pt idx="1111">
                  <c:v>1.3471875000000006</c:v>
                </c:pt>
                <c:pt idx="1112">
                  <c:v>1.3474999999999993</c:v>
                </c:pt>
                <c:pt idx="1113">
                  <c:v>1.3478125000000001</c:v>
                </c:pt>
                <c:pt idx="1114">
                  <c:v>1.348125</c:v>
                </c:pt>
                <c:pt idx="1115">
                  <c:v>1.3484375000000006</c:v>
                </c:pt>
                <c:pt idx="1116">
                  <c:v>1.3487499999999999</c:v>
                </c:pt>
                <c:pt idx="1117">
                  <c:v>1.3490625000000001</c:v>
                </c:pt>
                <c:pt idx="1118">
                  <c:v>1.349375</c:v>
                </c:pt>
                <c:pt idx="1119">
                  <c:v>1.3496874999999999</c:v>
                </c:pt>
                <c:pt idx="1120">
                  <c:v>1.35</c:v>
                </c:pt>
                <c:pt idx="1121">
                  <c:v>1.3503125000000007</c:v>
                </c:pt>
                <c:pt idx="1122">
                  <c:v>1.350625</c:v>
                </c:pt>
                <c:pt idx="1123">
                  <c:v>1.3509374999999999</c:v>
                </c:pt>
                <c:pt idx="1124">
                  <c:v>1.3512500000000001</c:v>
                </c:pt>
                <c:pt idx="1125">
                  <c:v>1.3515625</c:v>
                </c:pt>
                <c:pt idx="1126">
                  <c:v>1.3518749999999993</c:v>
                </c:pt>
                <c:pt idx="1127">
                  <c:v>1.3521875000000008</c:v>
                </c:pt>
                <c:pt idx="1128">
                  <c:v>1.3525</c:v>
                </c:pt>
                <c:pt idx="1129">
                  <c:v>1.3528125000000006</c:v>
                </c:pt>
                <c:pt idx="1130">
                  <c:v>1.3531249999999992</c:v>
                </c:pt>
                <c:pt idx="1131">
                  <c:v>1.3534375000000001</c:v>
                </c:pt>
                <c:pt idx="1132">
                  <c:v>1.35375</c:v>
                </c:pt>
                <c:pt idx="1133">
                  <c:v>1.3540624999999999</c:v>
                </c:pt>
                <c:pt idx="1134">
                  <c:v>1.3543750000000001</c:v>
                </c:pt>
                <c:pt idx="1135">
                  <c:v>1.3546875000000007</c:v>
                </c:pt>
                <c:pt idx="1136">
                  <c:v>1.355</c:v>
                </c:pt>
                <c:pt idx="1137">
                  <c:v>1.3553124999999999</c:v>
                </c:pt>
                <c:pt idx="1138">
                  <c:v>1.3556249999999994</c:v>
                </c:pt>
                <c:pt idx="1139">
                  <c:v>1.3559375</c:v>
                </c:pt>
                <c:pt idx="1140">
                  <c:v>1.3562500000000006</c:v>
                </c:pt>
                <c:pt idx="1141">
                  <c:v>1.3565624999999999</c:v>
                </c:pt>
                <c:pt idx="1142">
                  <c:v>1.3568750000000001</c:v>
                </c:pt>
                <c:pt idx="1143">
                  <c:v>1.3571875000000007</c:v>
                </c:pt>
                <c:pt idx="1144">
                  <c:v>1.3574999999999993</c:v>
                </c:pt>
                <c:pt idx="1145">
                  <c:v>1.3578125000000001</c:v>
                </c:pt>
                <c:pt idx="1146">
                  <c:v>1.358125</c:v>
                </c:pt>
                <c:pt idx="1147">
                  <c:v>1.3584375000000006</c:v>
                </c:pt>
                <c:pt idx="1148">
                  <c:v>1.3587499999999999</c:v>
                </c:pt>
                <c:pt idx="1149">
                  <c:v>1.3590625000000001</c:v>
                </c:pt>
                <c:pt idx="1150">
                  <c:v>1.359375</c:v>
                </c:pt>
                <c:pt idx="1151">
                  <c:v>1.3596874999999999</c:v>
                </c:pt>
                <c:pt idx="1152">
                  <c:v>1.36</c:v>
                </c:pt>
                <c:pt idx="1153">
                  <c:v>1.3603125000000007</c:v>
                </c:pt>
                <c:pt idx="1154">
                  <c:v>1.360625</c:v>
                </c:pt>
                <c:pt idx="1155">
                  <c:v>1.3609374999999999</c:v>
                </c:pt>
                <c:pt idx="1156">
                  <c:v>1.3612500000000001</c:v>
                </c:pt>
                <c:pt idx="1157">
                  <c:v>1.3615625</c:v>
                </c:pt>
                <c:pt idx="1158">
                  <c:v>1.3618749999999993</c:v>
                </c:pt>
                <c:pt idx="1159">
                  <c:v>1.362187500000001</c:v>
                </c:pt>
                <c:pt idx="1160">
                  <c:v>1.3625</c:v>
                </c:pt>
                <c:pt idx="1161">
                  <c:v>1.3628125000000006</c:v>
                </c:pt>
                <c:pt idx="1162">
                  <c:v>1.3631249999999993</c:v>
                </c:pt>
                <c:pt idx="1163">
                  <c:v>1.3634375000000001</c:v>
                </c:pt>
                <c:pt idx="1164">
                  <c:v>1.36375</c:v>
                </c:pt>
                <c:pt idx="1165">
                  <c:v>1.3640625000000006</c:v>
                </c:pt>
                <c:pt idx="1166">
                  <c:v>1.3643749999999999</c:v>
                </c:pt>
                <c:pt idx="1167">
                  <c:v>1.3646875000000007</c:v>
                </c:pt>
                <c:pt idx="1168">
                  <c:v>1.365</c:v>
                </c:pt>
                <c:pt idx="1169">
                  <c:v>1.3653124999999999</c:v>
                </c:pt>
                <c:pt idx="1170">
                  <c:v>1.3656249999999994</c:v>
                </c:pt>
                <c:pt idx="1171">
                  <c:v>1.3659375</c:v>
                </c:pt>
                <c:pt idx="1172">
                  <c:v>1.3662500000000006</c:v>
                </c:pt>
                <c:pt idx="1173">
                  <c:v>1.3665624999999999</c:v>
                </c:pt>
                <c:pt idx="1174">
                  <c:v>1.3668750000000001</c:v>
                </c:pt>
                <c:pt idx="1175">
                  <c:v>1.3671875000000007</c:v>
                </c:pt>
                <c:pt idx="1176">
                  <c:v>1.3674999999999993</c:v>
                </c:pt>
                <c:pt idx="1177">
                  <c:v>1.3678125000000001</c:v>
                </c:pt>
                <c:pt idx="1178">
                  <c:v>1.368125</c:v>
                </c:pt>
                <c:pt idx="1179">
                  <c:v>1.3684375000000006</c:v>
                </c:pt>
                <c:pt idx="1180">
                  <c:v>1.3687499999999999</c:v>
                </c:pt>
                <c:pt idx="1181">
                  <c:v>1.3690625000000001</c:v>
                </c:pt>
                <c:pt idx="1182">
                  <c:v>1.369375</c:v>
                </c:pt>
                <c:pt idx="1183">
                  <c:v>1.3696874999999999</c:v>
                </c:pt>
                <c:pt idx="1184">
                  <c:v>1.37</c:v>
                </c:pt>
                <c:pt idx="1185">
                  <c:v>1.3703125000000007</c:v>
                </c:pt>
                <c:pt idx="1186">
                  <c:v>1.370625</c:v>
                </c:pt>
                <c:pt idx="1187">
                  <c:v>1.3709374999999999</c:v>
                </c:pt>
                <c:pt idx="1188">
                  <c:v>1.3712500000000001</c:v>
                </c:pt>
                <c:pt idx="1189">
                  <c:v>1.3715625</c:v>
                </c:pt>
                <c:pt idx="1190">
                  <c:v>1.371875</c:v>
                </c:pt>
                <c:pt idx="1191">
                  <c:v>1.3721875000000006</c:v>
                </c:pt>
                <c:pt idx="1192">
                  <c:v>1.3725000000000001</c:v>
                </c:pt>
                <c:pt idx="1193">
                  <c:v>1.3728125000000007</c:v>
                </c:pt>
                <c:pt idx="1194">
                  <c:v>1.3731249999999993</c:v>
                </c:pt>
                <c:pt idx="1195">
                  <c:v>1.3734375000000001</c:v>
                </c:pt>
                <c:pt idx="1196">
                  <c:v>1.37375</c:v>
                </c:pt>
                <c:pt idx="1197">
                  <c:v>1.3740625000000006</c:v>
                </c:pt>
                <c:pt idx="1198">
                  <c:v>1.3743749999999999</c:v>
                </c:pt>
                <c:pt idx="1199">
                  <c:v>1.3746875000000007</c:v>
                </c:pt>
                <c:pt idx="1200">
                  <c:v>1.375</c:v>
                </c:pt>
                <c:pt idx="1201">
                  <c:v>1.3753124999999999</c:v>
                </c:pt>
                <c:pt idx="1202">
                  <c:v>1.3756249999999994</c:v>
                </c:pt>
                <c:pt idx="1203">
                  <c:v>1.3759375</c:v>
                </c:pt>
                <c:pt idx="1204">
                  <c:v>1.3762500000000006</c:v>
                </c:pt>
                <c:pt idx="1205">
                  <c:v>1.3765624999999999</c:v>
                </c:pt>
                <c:pt idx="1206">
                  <c:v>1.3768750000000001</c:v>
                </c:pt>
                <c:pt idx="1207">
                  <c:v>1.3771875000000007</c:v>
                </c:pt>
                <c:pt idx="1208">
                  <c:v>1.3774999999999993</c:v>
                </c:pt>
                <c:pt idx="1209">
                  <c:v>1.3778125000000001</c:v>
                </c:pt>
                <c:pt idx="1210">
                  <c:v>1.378125</c:v>
                </c:pt>
                <c:pt idx="1211">
                  <c:v>1.3784375000000006</c:v>
                </c:pt>
                <c:pt idx="1212">
                  <c:v>1.3787499999999999</c:v>
                </c:pt>
                <c:pt idx="1213">
                  <c:v>1.3790625000000001</c:v>
                </c:pt>
                <c:pt idx="1214">
                  <c:v>1.379375</c:v>
                </c:pt>
                <c:pt idx="1215">
                  <c:v>1.3796875000000006</c:v>
                </c:pt>
                <c:pt idx="1216">
                  <c:v>1.3800000000000001</c:v>
                </c:pt>
                <c:pt idx="1217">
                  <c:v>1.3803125000000007</c:v>
                </c:pt>
                <c:pt idx="1218">
                  <c:v>1.380625</c:v>
                </c:pt>
                <c:pt idx="1219">
                  <c:v>1.3809374999999999</c:v>
                </c:pt>
                <c:pt idx="1220">
                  <c:v>1.3812500000000001</c:v>
                </c:pt>
                <c:pt idx="1221">
                  <c:v>1.3815625</c:v>
                </c:pt>
                <c:pt idx="1222">
                  <c:v>1.381875</c:v>
                </c:pt>
                <c:pt idx="1223">
                  <c:v>1.3821875000000006</c:v>
                </c:pt>
                <c:pt idx="1224">
                  <c:v>1.3825000000000001</c:v>
                </c:pt>
                <c:pt idx="1225">
                  <c:v>1.3828125000000007</c:v>
                </c:pt>
                <c:pt idx="1226">
                  <c:v>1.3831249999999993</c:v>
                </c:pt>
                <c:pt idx="1227">
                  <c:v>1.3834375000000001</c:v>
                </c:pt>
                <c:pt idx="1228">
                  <c:v>1.38375</c:v>
                </c:pt>
                <c:pt idx="1229">
                  <c:v>1.3840625000000006</c:v>
                </c:pt>
                <c:pt idx="1230">
                  <c:v>1.3843749999999999</c:v>
                </c:pt>
                <c:pt idx="1231">
                  <c:v>1.3846875000000007</c:v>
                </c:pt>
                <c:pt idx="1232">
                  <c:v>1.385</c:v>
                </c:pt>
                <c:pt idx="1233">
                  <c:v>1.3853124999999999</c:v>
                </c:pt>
                <c:pt idx="1234">
                  <c:v>1.3856249999999994</c:v>
                </c:pt>
                <c:pt idx="1235">
                  <c:v>1.3859375</c:v>
                </c:pt>
                <c:pt idx="1236">
                  <c:v>1.3862500000000006</c:v>
                </c:pt>
                <c:pt idx="1237">
                  <c:v>1.3865624999999999</c:v>
                </c:pt>
                <c:pt idx="1238">
                  <c:v>1.3868750000000001</c:v>
                </c:pt>
                <c:pt idx="1239">
                  <c:v>1.3871875000000007</c:v>
                </c:pt>
                <c:pt idx="1240">
                  <c:v>1.3875</c:v>
                </c:pt>
                <c:pt idx="1241">
                  <c:v>1.3878124999999999</c:v>
                </c:pt>
                <c:pt idx="1242">
                  <c:v>1.3881250000000001</c:v>
                </c:pt>
                <c:pt idx="1243">
                  <c:v>1.3884375000000007</c:v>
                </c:pt>
                <c:pt idx="1244">
                  <c:v>1.3887499999999999</c:v>
                </c:pt>
                <c:pt idx="1245">
                  <c:v>1.3890625000000001</c:v>
                </c:pt>
                <c:pt idx="1246">
                  <c:v>1.389375</c:v>
                </c:pt>
                <c:pt idx="1247">
                  <c:v>1.3896875000000006</c:v>
                </c:pt>
                <c:pt idx="1248">
                  <c:v>1.3900000000000001</c:v>
                </c:pt>
                <c:pt idx="1249">
                  <c:v>1.3903125000000007</c:v>
                </c:pt>
                <c:pt idx="1250">
                  <c:v>1.390625</c:v>
                </c:pt>
                <c:pt idx="1251">
                  <c:v>1.3909374999999999</c:v>
                </c:pt>
                <c:pt idx="1252">
                  <c:v>1.3912500000000001</c:v>
                </c:pt>
                <c:pt idx="1253">
                  <c:v>1.3915625</c:v>
                </c:pt>
                <c:pt idx="1254">
                  <c:v>1.391875</c:v>
                </c:pt>
                <c:pt idx="1255">
                  <c:v>1.3921875000000008</c:v>
                </c:pt>
                <c:pt idx="1256">
                  <c:v>1.3925000000000001</c:v>
                </c:pt>
                <c:pt idx="1257">
                  <c:v>1.3928125000000007</c:v>
                </c:pt>
                <c:pt idx="1258">
                  <c:v>1.3931249999999993</c:v>
                </c:pt>
                <c:pt idx="1259">
                  <c:v>1.3934375000000001</c:v>
                </c:pt>
                <c:pt idx="1260">
                  <c:v>1.39375</c:v>
                </c:pt>
                <c:pt idx="1261">
                  <c:v>1.3940625000000006</c:v>
                </c:pt>
                <c:pt idx="1262">
                  <c:v>1.3943749999999999</c:v>
                </c:pt>
                <c:pt idx="1263">
                  <c:v>1.3946875000000007</c:v>
                </c:pt>
                <c:pt idx="1264">
                  <c:v>1.395</c:v>
                </c:pt>
                <c:pt idx="1265">
                  <c:v>1.3953125000000006</c:v>
                </c:pt>
                <c:pt idx="1266">
                  <c:v>1.3956249999999992</c:v>
                </c:pt>
                <c:pt idx="1267">
                  <c:v>1.3959375000000001</c:v>
                </c:pt>
                <c:pt idx="1268">
                  <c:v>1.3962500000000007</c:v>
                </c:pt>
                <c:pt idx="1269">
                  <c:v>1.3965624999999999</c:v>
                </c:pt>
                <c:pt idx="1270">
                  <c:v>1.3968750000000001</c:v>
                </c:pt>
                <c:pt idx="1271">
                  <c:v>1.3971875000000007</c:v>
                </c:pt>
                <c:pt idx="1272">
                  <c:v>1.3975</c:v>
                </c:pt>
                <c:pt idx="1273">
                  <c:v>1.3978124999999999</c:v>
                </c:pt>
                <c:pt idx="1274">
                  <c:v>1.3981250000000001</c:v>
                </c:pt>
                <c:pt idx="1275">
                  <c:v>1.3984375000000007</c:v>
                </c:pt>
                <c:pt idx="1276">
                  <c:v>1.3987499999999999</c:v>
                </c:pt>
                <c:pt idx="1277">
                  <c:v>1.3990625000000001</c:v>
                </c:pt>
                <c:pt idx="1278">
                  <c:v>1.399375</c:v>
                </c:pt>
                <c:pt idx="1279">
                  <c:v>1.3996875000000006</c:v>
                </c:pt>
                <c:pt idx="1280">
                  <c:v>1.4</c:v>
                </c:pt>
                <c:pt idx="1281">
                  <c:v>1.4003125000000001</c:v>
                </c:pt>
                <c:pt idx="1282">
                  <c:v>1.4006249999999993</c:v>
                </c:pt>
                <c:pt idx="1283">
                  <c:v>1.4009374999999993</c:v>
                </c:pt>
                <c:pt idx="1284">
                  <c:v>1.4012499999999994</c:v>
                </c:pt>
                <c:pt idx="1285">
                  <c:v>1.4015624999999994</c:v>
                </c:pt>
                <c:pt idx="1286">
                  <c:v>1.4018749999999991</c:v>
                </c:pt>
                <c:pt idx="1287">
                  <c:v>1.4021874999999999</c:v>
                </c:pt>
                <c:pt idx="1288">
                  <c:v>1.4024999999999994</c:v>
                </c:pt>
                <c:pt idx="1289">
                  <c:v>1.4028125</c:v>
                </c:pt>
                <c:pt idx="1290">
                  <c:v>1.4031249999999988</c:v>
                </c:pt>
                <c:pt idx="1291">
                  <c:v>1.4034374999999992</c:v>
                </c:pt>
                <c:pt idx="1292">
                  <c:v>1.4037499999999994</c:v>
                </c:pt>
                <c:pt idx="1293">
                  <c:v>1.4040625</c:v>
                </c:pt>
                <c:pt idx="1294">
                  <c:v>1.4043749999999993</c:v>
                </c:pt>
                <c:pt idx="1295">
                  <c:v>1.4046875000000001</c:v>
                </c:pt>
                <c:pt idx="1296">
                  <c:v>1.4049999999999994</c:v>
                </c:pt>
                <c:pt idx="1297">
                  <c:v>1.4053125</c:v>
                </c:pt>
                <c:pt idx="1298">
                  <c:v>1.4056249999999986</c:v>
                </c:pt>
                <c:pt idx="1299">
                  <c:v>1.4059374999999994</c:v>
                </c:pt>
                <c:pt idx="1300">
                  <c:v>1.40625</c:v>
                </c:pt>
                <c:pt idx="1301">
                  <c:v>1.4065624999999993</c:v>
                </c:pt>
                <c:pt idx="1302">
                  <c:v>1.4068749999999994</c:v>
                </c:pt>
                <c:pt idx="1303">
                  <c:v>1.4071875</c:v>
                </c:pt>
                <c:pt idx="1304">
                  <c:v>1.4074999999999991</c:v>
                </c:pt>
                <c:pt idx="1305">
                  <c:v>1.4078124999999992</c:v>
                </c:pt>
                <c:pt idx="1306">
                  <c:v>1.4081249999999994</c:v>
                </c:pt>
                <c:pt idx="1307">
                  <c:v>1.4084375</c:v>
                </c:pt>
                <c:pt idx="1308">
                  <c:v>1.4087499999999993</c:v>
                </c:pt>
                <c:pt idx="1309">
                  <c:v>1.4090624999999994</c:v>
                </c:pt>
                <c:pt idx="1310">
                  <c:v>1.4093749999999994</c:v>
                </c:pt>
                <c:pt idx="1311">
                  <c:v>1.4096875</c:v>
                </c:pt>
                <c:pt idx="1312">
                  <c:v>1.41</c:v>
                </c:pt>
                <c:pt idx="1313">
                  <c:v>1.4103125000000001</c:v>
                </c:pt>
                <c:pt idx="1314">
                  <c:v>1.4106249999999994</c:v>
                </c:pt>
                <c:pt idx="1315">
                  <c:v>1.4109375</c:v>
                </c:pt>
                <c:pt idx="1316">
                  <c:v>1.4112499999999992</c:v>
                </c:pt>
                <c:pt idx="1317">
                  <c:v>1.4115624999999994</c:v>
                </c:pt>
                <c:pt idx="1318">
                  <c:v>1.4118749999999991</c:v>
                </c:pt>
                <c:pt idx="1319">
                  <c:v>1.4121874999999999</c:v>
                </c:pt>
                <c:pt idx="1320">
                  <c:v>1.4124999999999994</c:v>
                </c:pt>
                <c:pt idx="1321">
                  <c:v>1.4128125</c:v>
                </c:pt>
                <c:pt idx="1322">
                  <c:v>1.4131249999999989</c:v>
                </c:pt>
                <c:pt idx="1323">
                  <c:v>1.4134374999999992</c:v>
                </c:pt>
                <c:pt idx="1324">
                  <c:v>1.4137499999999994</c:v>
                </c:pt>
                <c:pt idx="1325">
                  <c:v>1.4140625</c:v>
                </c:pt>
                <c:pt idx="1326">
                  <c:v>1.4143749999999993</c:v>
                </c:pt>
                <c:pt idx="1327">
                  <c:v>1.4146875000000001</c:v>
                </c:pt>
                <c:pt idx="1328">
                  <c:v>1.4149999999999994</c:v>
                </c:pt>
                <c:pt idx="1329">
                  <c:v>1.4153125</c:v>
                </c:pt>
                <c:pt idx="1330">
                  <c:v>1.4156249999999986</c:v>
                </c:pt>
                <c:pt idx="1331">
                  <c:v>1.4159374999999994</c:v>
                </c:pt>
                <c:pt idx="1332">
                  <c:v>1.41625</c:v>
                </c:pt>
                <c:pt idx="1333">
                  <c:v>1.4165624999999993</c:v>
                </c:pt>
                <c:pt idx="1334">
                  <c:v>1.4168749999999994</c:v>
                </c:pt>
                <c:pt idx="1335">
                  <c:v>1.4171875</c:v>
                </c:pt>
                <c:pt idx="1336">
                  <c:v>1.4174999999999991</c:v>
                </c:pt>
                <c:pt idx="1337">
                  <c:v>1.4178124999999993</c:v>
                </c:pt>
                <c:pt idx="1338">
                  <c:v>1.4181249999999994</c:v>
                </c:pt>
                <c:pt idx="1339">
                  <c:v>1.4184375</c:v>
                </c:pt>
                <c:pt idx="1340">
                  <c:v>1.41875</c:v>
                </c:pt>
                <c:pt idx="1341">
                  <c:v>1.4190624999999992</c:v>
                </c:pt>
                <c:pt idx="1342">
                  <c:v>1.4193749999999994</c:v>
                </c:pt>
                <c:pt idx="1343">
                  <c:v>1.4196875</c:v>
                </c:pt>
                <c:pt idx="1344">
                  <c:v>1.42</c:v>
                </c:pt>
                <c:pt idx="1345">
                  <c:v>1.4203125000000001</c:v>
                </c:pt>
                <c:pt idx="1346">
                  <c:v>1.4206249999999994</c:v>
                </c:pt>
                <c:pt idx="1347">
                  <c:v>1.4209375</c:v>
                </c:pt>
                <c:pt idx="1348">
                  <c:v>1.4212499999999992</c:v>
                </c:pt>
                <c:pt idx="1349">
                  <c:v>1.4215624999999994</c:v>
                </c:pt>
                <c:pt idx="1350">
                  <c:v>1.4218749999999993</c:v>
                </c:pt>
                <c:pt idx="1351">
                  <c:v>1.4221874999999999</c:v>
                </c:pt>
                <c:pt idx="1352">
                  <c:v>1.4224999999999994</c:v>
                </c:pt>
                <c:pt idx="1353">
                  <c:v>1.4228125</c:v>
                </c:pt>
                <c:pt idx="1354">
                  <c:v>1.4231249999999991</c:v>
                </c:pt>
                <c:pt idx="1355">
                  <c:v>1.4234374999999992</c:v>
                </c:pt>
                <c:pt idx="1356">
                  <c:v>1.4237499999999994</c:v>
                </c:pt>
                <c:pt idx="1357">
                  <c:v>1.4240625</c:v>
                </c:pt>
                <c:pt idx="1358">
                  <c:v>1.4243749999999993</c:v>
                </c:pt>
                <c:pt idx="1359">
                  <c:v>1.4246875000000001</c:v>
                </c:pt>
                <c:pt idx="1360">
                  <c:v>1.4249999999999994</c:v>
                </c:pt>
                <c:pt idx="1361">
                  <c:v>1.4253125</c:v>
                </c:pt>
                <c:pt idx="1362">
                  <c:v>1.4256249999999986</c:v>
                </c:pt>
                <c:pt idx="1363">
                  <c:v>1.4259374999999994</c:v>
                </c:pt>
                <c:pt idx="1364">
                  <c:v>1.42625</c:v>
                </c:pt>
                <c:pt idx="1365">
                  <c:v>1.4265625</c:v>
                </c:pt>
                <c:pt idx="1366">
                  <c:v>1.4268749999999992</c:v>
                </c:pt>
                <c:pt idx="1367">
                  <c:v>1.4271875000000001</c:v>
                </c:pt>
                <c:pt idx="1368">
                  <c:v>1.4274999999999991</c:v>
                </c:pt>
                <c:pt idx="1369">
                  <c:v>1.4278124999999993</c:v>
                </c:pt>
                <c:pt idx="1370">
                  <c:v>1.4281249999999994</c:v>
                </c:pt>
                <c:pt idx="1371">
                  <c:v>1.4284375</c:v>
                </c:pt>
                <c:pt idx="1372">
                  <c:v>1.42875</c:v>
                </c:pt>
                <c:pt idx="1373">
                  <c:v>1.4290624999999992</c:v>
                </c:pt>
                <c:pt idx="1374">
                  <c:v>1.4293749999999994</c:v>
                </c:pt>
                <c:pt idx="1375">
                  <c:v>1.4296875</c:v>
                </c:pt>
                <c:pt idx="1376">
                  <c:v>1.43</c:v>
                </c:pt>
                <c:pt idx="1377">
                  <c:v>1.4303125000000001</c:v>
                </c:pt>
                <c:pt idx="1378">
                  <c:v>1.4306249999999994</c:v>
                </c:pt>
                <c:pt idx="1379">
                  <c:v>1.4309375</c:v>
                </c:pt>
                <c:pt idx="1380">
                  <c:v>1.4312499999999992</c:v>
                </c:pt>
                <c:pt idx="1381">
                  <c:v>1.4315624999999994</c:v>
                </c:pt>
                <c:pt idx="1382">
                  <c:v>1.4318749999999993</c:v>
                </c:pt>
                <c:pt idx="1383">
                  <c:v>1.4321874999999999</c:v>
                </c:pt>
                <c:pt idx="1384">
                  <c:v>1.4324999999999994</c:v>
                </c:pt>
                <c:pt idx="1385">
                  <c:v>1.4328125</c:v>
                </c:pt>
                <c:pt idx="1386">
                  <c:v>1.4331249999999991</c:v>
                </c:pt>
                <c:pt idx="1387">
                  <c:v>1.4334374999999993</c:v>
                </c:pt>
                <c:pt idx="1388">
                  <c:v>1.4337499999999994</c:v>
                </c:pt>
                <c:pt idx="1389">
                  <c:v>1.4340625</c:v>
                </c:pt>
                <c:pt idx="1390">
                  <c:v>1.434375</c:v>
                </c:pt>
                <c:pt idx="1391">
                  <c:v>1.4346874999999999</c:v>
                </c:pt>
                <c:pt idx="1392">
                  <c:v>1.4349999999999994</c:v>
                </c:pt>
                <c:pt idx="1393">
                  <c:v>1.4353125</c:v>
                </c:pt>
                <c:pt idx="1394">
                  <c:v>1.4356249999999986</c:v>
                </c:pt>
                <c:pt idx="1395">
                  <c:v>1.4359374999999994</c:v>
                </c:pt>
                <c:pt idx="1396">
                  <c:v>1.43625</c:v>
                </c:pt>
                <c:pt idx="1397">
                  <c:v>1.4365625</c:v>
                </c:pt>
                <c:pt idx="1398">
                  <c:v>1.4368749999999992</c:v>
                </c:pt>
                <c:pt idx="1399">
                  <c:v>1.4371875000000001</c:v>
                </c:pt>
                <c:pt idx="1400">
                  <c:v>1.4374999999999993</c:v>
                </c:pt>
                <c:pt idx="1401">
                  <c:v>1.4378124999999993</c:v>
                </c:pt>
                <c:pt idx="1402">
                  <c:v>1.4381249999999994</c:v>
                </c:pt>
                <c:pt idx="1403">
                  <c:v>1.4384375</c:v>
                </c:pt>
                <c:pt idx="1404">
                  <c:v>1.43875</c:v>
                </c:pt>
                <c:pt idx="1405">
                  <c:v>1.4390624999999992</c:v>
                </c:pt>
                <c:pt idx="1406">
                  <c:v>1.4393749999999994</c:v>
                </c:pt>
                <c:pt idx="1407">
                  <c:v>1.4396875</c:v>
                </c:pt>
                <c:pt idx="1408">
                  <c:v>1.44</c:v>
                </c:pt>
                <c:pt idx="1409">
                  <c:v>1.4403125000000001</c:v>
                </c:pt>
                <c:pt idx="1410">
                  <c:v>1.4406249999999994</c:v>
                </c:pt>
                <c:pt idx="1411">
                  <c:v>1.4409375</c:v>
                </c:pt>
                <c:pt idx="1412">
                  <c:v>1.4412499999999993</c:v>
                </c:pt>
                <c:pt idx="1413">
                  <c:v>1.4415624999999994</c:v>
                </c:pt>
                <c:pt idx="1414">
                  <c:v>1.4418749999999994</c:v>
                </c:pt>
                <c:pt idx="1415">
                  <c:v>1.4421875000000006</c:v>
                </c:pt>
                <c:pt idx="1416">
                  <c:v>1.4424999999999992</c:v>
                </c:pt>
                <c:pt idx="1417">
                  <c:v>1.4428125000000001</c:v>
                </c:pt>
                <c:pt idx="1418">
                  <c:v>1.4431249999999991</c:v>
                </c:pt>
                <c:pt idx="1419">
                  <c:v>1.4434374999999993</c:v>
                </c:pt>
                <c:pt idx="1420">
                  <c:v>1.4437499999999994</c:v>
                </c:pt>
                <c:pt idx="1421">
                  <c:v>1.4440625</c:v>
                </c:pt>
                <c:pt idx="1422">
                  <c:v>1.444375</c:v>
                </c:pt>
                <c:pt idx="1423">
                  <c:v>1.4446874999999999</c:v>
                </c:pt>
                <c:pt idx="1424">
                  <c:v>1.4449999999999994</c:v>
                </c:pt>
                <c:pt idx="1425">
                  <c:v>1.4453125</c:v>
                </c:pt>
                <c:pt idx="1426">
                  <c:v>1.4456249999999986</c:v>
                </c:pt>
                <c:pt idx="1427">
                  <c:v>1.4459374999999994</c:v>
                </c:pt>
                <c:pt idx="1428">
                  <c:v>1.44625</c:v>
                </c:pt>
                <c:pt idx="1429">
                  <c:v>1.4465625</c:v>
                </c:pt>
                <c:pt idx="1430">
                  <c:v>1.4468749999999992</c:v>
                </c:pt>
                <c:pt idx="1431">
                  <c:v>1.4471875000000001</c:v>
                </c:pt>
                <c:pt idx="1432">
                  <c:v>1.4474999999999993</c:v>
                </c:pt>
                <c:pt idx="1433">
                  <c:v>1.4478124999999993</c:v>
                </c:pt>
                <c:pt idx="1434">
                  <c:v>1.4481249999999994</c:v>
                </c:pt>
                <c:pt idx="1435">
                  <c:v>1.4484375</c:v>
                </c:pt>
                <c:pt idx="1436">
                  <c:v>1.44875</c:v>
                </c:pt>
                <c:pt idx="1437">
                  <c:v>1.4490624999999993</c:v>
                </c:pt>
                <c:pt idx="1438">
                  <c:v>1.4493749999999994</c:v>
                </c:pt>
                <c:pt idx="1439">
                  <c:v>1.4496875</c:v>
                </c:pt>
                <c:pt idx="1440">
                  <c:v>1.45</c:v>
                </c:pt>
                <c:pt idx="1441">
                  <c:v>1.4503124999999999</c:v>
                </c:pt>
                <c:pt idx="1442">
                  <c:v>1.4506249999999994</c:v>
                </c:pt>
                <c:pt idx="1443">
                  <c:v>1.4509375</c:v>
                </c:pt>
                <c:pt idx="1444">
                  <c:v>1.4512499999999993</c:v>
                </c:pt>
                <c:pt idx="1445">
                  <c:v>1.4515624999999994</c:v>
                </c:pt>
                <c:pt idx="1446">
                  <c:v>1.4518749999999994</c:v>
                </c:pt>
                <c:pt idx="1447">
                  <c:v>1.4521875000000006</c:v>
                </c:pt>
                <c:pt idx="1448">
                  <c:v>1.4524999999999992</c:v>
                </c:pt>
                <c:pt idx="1449">
                  <c:v>1.4528125000000001</c:v>
                </c:pt>
                <c:pt idx="1450">
                  <c:v>1.4531249999999993</c:v>
                </c:pt>
                <c:pt idx="1451">
                  <c:v>1.4534374999999993</c:v>
                </c:pt>
                <c:pt idx="1452">
                  <c:v>1.4537499999999994</c:v>
                </c:pt>
                <c:pt idx="1453">
                  <c:v>1.4540625</c:v>
                </c:pt>
                <c:pt idx="1454">
                  <c:v>1.454375</c:v>
                </c:pt>
                <c:pt idx="1455">
                  <c:v>1.4546874999999999</c:v>
                </c:pt>
                <c:pt idx="1456">
                  <c:v>1.4549999999999994</c:v>
                </c:pt>
                <c:pt idx="1457">
                  <c:v>1.4553125</c:v>
                </c:pt>
                <c:pt idx="1458">
                  <c:v>1.4556249999999986</c:v>
                </c:pt>
                <c:pt idx="1459">
                  <c:v>1.4559374999999994</c:v>
                </c:pt>
                <c:pt idx="1460">
                  <c:v>1.45625</c:v>
                </c:pt>
                <c:pt idx="1461">
                  <c:v>1.4565625</c:v>
                </c:pt>
                <c:pt idx="1462">
                  <c:v>1.4568749999999993</c:v>
                </c:pt>
                <c:pt idx="1463">
                  <c:v>1.4571875000000001</c:v>
                </c:pt>
                <c:pt idx="1464">
                  <c:v>1.4574999999999994</c:v>
                </c:pt>
                <c:pt idx="1465">
                  <c:v>1.4578125</c:v>
                </c:pt>
                <c:pt idx="1466">
                  <c:v>1.4581249999999992</c:v>
                </c:pt>
                <c:pt idx="1467">
                  <c:v>1.4584375000000001</c:v>
                </c:pt>
                <c:pt idx="1468">
                  <c:v>1.45875</c:v>
                </c:pt>
                <c:pt idx="1469">
                  <c:v>1.4590624999999993</c:v>
                </c:pt>
                <c:pt idx="1470">
                  <c:v>1.4593749999999994</c:v>
                </c:pt>
                <c:pt idx="1471">
                  <c:v>1.4596875</c:v>
                </c:pt>
                <c:pt idx="1472">
                  <c:v>1.46</c:v>
                </c:pt>
                <c:pt idx="1473">
                  <c:v>1.4603124999999999</c:v>
                </c:pt>
                <c:pt idx="1474">
                  <c:v>1.4606249999999994</c:v>
                </c:pt>
                <c:pt idx="1475">
                  <c:v>1.4609375</c:v>
                </c:pt>
                <c:pt idx="1476">
                  <c:v>1.4612499999999993</c:v>
                </c:pt>
                <c:pt idx="1477">
                  <c:v>1.4615624999999994</c:v>
                </c:pt>
                <c:pt idx="1478">
                  <c:v>1.4618749999999994</c:v>
                </c:pt>
                <c:pt idx="1479">
                  <c:v>1.4621875000000006</c:v>
                </c:pt>
                <c:pt idx="1480">
                  <c:v>1.4624999999999992</c:v>
                </c:pt>
                <c:pt idx="1481">
                  <c:v>1.4628125000000001</c:v>
                </c:pt>
                <c:pt idx="1482">
                  <c:v>1.4631249999999993</c:v>
                </c:pt>
                <c:pt idx="1483">
                  <c:v>1.4634374999999993</c:v>
                </c:pt>
                <c:pt idx="1484">
                  <c:v>1.4637499999999994</c:v>
                </c:pt>
                <c:pt idx="1485">
                  <c:v>1.4640625</c:v>
                </c:pt>
                <c:pt idx="1486">
                  <c:v>1.464375</c:v>
                </c:pt>
                <c:pt idx="1487">
                  <c:v>1.4646874999999999</c:v>
                </c:pt>
                <c:pt idx="1488">
                  <c:v>1.4649999999999994</c:v>
                </c:pt>
                <c:pt idx="1489">
                  <c:v>1.4653125</c:v>
                </c:pt>
                <c:pt idx="1490">
                  <c:v>1.4656249999999988</c:v>
                </c:pt>
                <c:pt idx="1491">
                  <c:v>1.4659374999999992</c:v>
                </c:pt>
                <c:pt idx="1492">
                  <c:v>1.4662500000000001</c:v>
                </c:pt>
                <c:pt idx="1493">
                  <c:v>1.4665625</c:v>
                </c:pt>
                <c:pt idx="1494">
                  <c:v>1.4668749999999993</c:v>
                </c:pt>
                <c:pt idx="1495">
                  <c:v>1.4671875000000001</c:v>
                </c:pt>
                <c:pt idx="1496">
                  <c:v>1.4674999999999994</c:v>
                </c:pt>
                <c:pt idx="1497">
                  <c:v>1.4678125</c:v>
                </c:pt>
                <c:pt idx="1498">
                  <c:v>1.4681249999999992</c:v>
                </c:pt>
                <c:pt idx="1499">
                  <c:v>1.4684375000000001</c:v>
                </c:pt>
                <c:pt idx="1500">
                  <c:v>1.46875</c:v>
                </c:pt>
                <c:pt idx="1501">
                  <c:v>1.4690624999999993</c:v>
                </c:pt>
                <c:pt idx="1502">
                  <c:v>1.4693749999999994</c:v>
                </c:pt>
                <c:pt idx="1503">
                  <c:v>1.4696875</c:v>
                </c:pt>
                <c:pt idx="1504">
                  <c:v>1.47</c:v>
                </c:pt>
                <c:pt idx="1505">
                  <c:v>1.4703124999999999</c:v>
                </c:pt>
                <c:pt idx="1506">
                  <c:v>1.4706249999999994</c:v>
                </c:pt>
                <c:pt idx="1507">
                  <c:v>1.4709375</c:v>
                </c:pt>
                <c:pt idx="1508">
                  <c:v>1.4712499999999993</c:v>
                </c:pt>
                <c:pt idx="1509">
                  <c:v>1.4715624999999994</c:v>
                </c:pt>
                <c:pt idx="1510">
                  <c:v>1.4718749999999994</c:v>
                </c:pt>
                <c:pt idx="1511">
                  <c:v>1.4721875000000006</c:v>
                </c:pt>
                <c:pt idx="1512">
                  <c:v>1.4724999999999993</c:v>
                </c:pt>
                <c:pt idx="1513">
                  <c:v>1.4728125000000001</c:v>
                </c:pt>
                <c:pt idx="1514">
                  <c:v>1.4731249999999994</c:v>
                </c:pt>
                <c:pt idx="1515">
                  <c:v>1.4734375</c:v>
                </c:pt>
                <c:pt idx="1516">
                  <c:v>1.4737499999999992</c:v>
                </c:pt>
                <c:pt idx="1517">
                  <c:v>1.4740625000000001</c:v>
                </c:pt>
                <c:pt idx="1518">
                  <c:v>1.474375</c:v>
                </c:pt>
                <c:pt idx="1519">
                  <c:v>1.4746874999999999</c:v>
                </c:pt>
                <c:pt idx="1520">
                  <c:v>1.4749999999999994</c:v>
                </c:pt>
                <c:pt idx="1521">
                  <c:v>1.4753125</c:v>
                </c:pt>
                <c:pt idx="1522">
                  <c:v>1.4756249999999989</c:v>
                </c:pt>
                <c:pt idx="1523">
                  <c:v>1.4759374999999992</c:v>
                </c:pt>
                <c:pt idx="1524">
                  <c:v>1.4762500000000001</c:v>
                </c:pt>
                <c:pt idx="1525">
                  <c:v>1.4765625</c:v>
                </c:pt>
                <c:pt idx="1526">
                  <c:v>1.4768749999999993</c:v>
                </c:pt>
                <c:pt idx="1527">
                  <c:v>1.4771875000000001</c:v>
                </c:pt>
                <c:pt idx="1528">
                  <c:v>1.4774999999999994</c:v>
                </c:pt>
                <c:pt idx="1529">
                  <c:v>1.4778125</c:v>
                </c:pt>
                <c:pt idx="1530">
                  <c:v>1.4781249999999992</c:v>
                </c:pt>
                <c:pt idx="1531">
                  <c:v>1.4784375000000001</c:v>
                </c:pt>
                <c:pt idx="1532">
                  <c:v>1.47875</c:v>
                </c:pt>
                <c:pt idx="1533">
                  <c:v>1.4790624999999993</c:v>
                </c:pt>
                <c:pt idx="1534">
                  <c:v>1.4793749999999994</c:v>
                </c:pt>
                <c:pt idx="1535">
                  <c:v>1.4796875</c:v>
                </c:pt>
                <c:pt idx="1536">
                  <c:v>1.48</c:v>
                </c:pt>
                <c:pt idx="1537">
                  <c:v>1.4803124999999999</c:v>
                </c:pt>
                <c:pt idx="1538">
                  <c:v>1.4806249999999994</c:v>
                </c:pt>
                <c:pt idx="1539">
                  <c:v>1.4809375</c:v>
                </c:pt>
                <c:pt idx="1540">
                  <c:v>1.48125</c:v>
                </c:pt>
                <c:pt idx="1541">
                  <c:v>1.4815624999999992</c:v>
                </c:pt>
                <c:pt idx="1542">
                  <c:v>1.4818749999999994</c:v>
                </c:pt>
                <c:pt idx="1543">
                  <c:v>1.4821875000000007</c:v>
                </c:pt>
                <c:pt idx="1544">
                  <c:v>1.4824999999999993</c:v>
                </c:pt>
                <c:pt idx="1545">
                  <c:v>1.4828125000000001</c:v>
                </c:pt>
                <c:pt idx="1546">
                  <c:v>1.4831249999999994</c:v>
                </c:pt>
                <c:pt idx="1547">
                  <c:v>1.4834375</c:v>
                </c:pt>
                <c:pt idx="1548">
                  <c:v>1.4837499999999992</c:v>
                </c:pt>
                <c:pt idx="1549">
                  <c:v>1.4840625000000001</c:v>
                </c:pt>
                <c:pt idx="1550">
                  <c:v>1.484375</c:v>
                </c:pt>
                <c:pt idx="1551">
                  <c:v>1.4846874999999999</c:v>
                </c:pt>
                <c:pt idx="1552">
                  <c:v>1.4849999999999994</c:v>
                </c:pt>
                <c:pt idx="1553">
                  <c:v>1.4853125</c:v>
                </c:pt>
                <c:pt idx="1554">
                  <c:v>1.4856249999999991</c:v>
                </c:pt>
                <c:pt idx="1555">
                  <c:v>1.4859374999999992</c:v>
                </c:pt>
                <c:pt idx="1556">
                  <c:v>1.4862500000000001</c:v>
                </c:pt>
                <c:pt idx="1557">
                  <c:v>1.4865625</c:v>
                </c:pt>
                <c:pt idx="1558">
                  <c:v>1.4868749999999993</c:v>
                </c:pt>
                <c:pt idx="1559">
                  <c:v>1.4871875000000001</c:v>
                </c:pt>
                <c:pt idx="1560">
                  <c:v>1.4874999999999994</c:v>
                </c:pt>
                <c:pt idx="1561">
                  <c:v>1.4878125</c:v>
                </c:pt>
                <c:pt idx="1562">
                  <c:v>1.4881249999999993</c:v>
                </c:pt>
                <c:pt idx="1563">
                  <c:v>1.4884375000000001</c:v>
                </c:pt>
                <c:pt idx="1564">
                  <c:v>1.48875</c:v>
                </c:pt>
                <c:pt idx="1565">
                  <c:v>1.4890625</c:v>
                </c:pt>
                <c:pt idx="1566">
                  <c:v>1.4893749999999992</c:v>
                </c:pt>
                <c:pt idx="1567">
                  <c:v>1.4896875000000001</c:v>
                </c:pt>
                <c:pt idx="1568">
                  <c:v>1.49</c:v>
                </c:pt>
                <c:pt idx="1569">
                  <c:v>1.4903124999999999</c:v>
                </c:pt>
                <c:pt idx="1570">
                  <c:v>1.4906249999999994</c:v>
                </c:pt>
                <c:pt idx="1571">
                  <c:v>1.4909375</c:v>
                </c:pt>
                <c:pt idx="1572">
                  <c:v>1.49125</c:v>
                </c:pt>
                <c:pt idx="1573">
                  <c:v>1.4915624999999992</c:v>
                </c:pt>
                <c:pt idx="1574">
                  <c:v>1.4918749999999994</c:v>
                </c:pt>
                <c:pt idx="1575">
                  <c:v>1.4921875000000007</c:v>
                </c:pt>
                <c:pt idx="1576">
                  <c:v>1.4924999999999993</c:v>
                </c:pt>
                <c:pt idx="1577">
                  <c:v>1.4928125000000001</c:v>
                </c:pt>
                <c:pt idx="1578">
                  <c:v>1.4931249999999994</c:v>
                </c:pt>
                <c:pt idx="1579">
                  <c:v>1.4934375</c:v>
                </c:pt>
                <c:pt idx="1580">
                  <c:v>1.4937499999999992</c:v>
                </c:pt>
                <c:pt idx="1581">
                  <c:v>1.4940625000000001</c:v>
                </c:pt>
                <c:pt idx="1582">
                  <c:v>1.494375</c:v>
                </c:pt>
                <c:pt idx="1583">
                  <c:v>1.4946874999999999</c:v>
                </c:pt>
                <c:pt idx="1584">
                  <c:v>1.4949999999999994</c:v>
                </c:pt>
                <c:pt idx="1585">
                  <c:v>1.4953125</c:v>
                </c:pt>
                <c:pt idx="1586">
                  <c:v>1.4956249999999991</c:v>
                </c:pt>
                <c:pt idx="1587">
                  <c:v>1.4959374999999993</c:v>
                </c:pt>
                <c:pt idx="1588">
                  <c:v>1.4962500000000001</c:v>
                </c:pt>
                <c:pt idx="1589">
                  <c:v>1.4965625</c:v>
                </c:pt>
                <c:pt idx="1590">
                  <c:v>1.496875</c:v>
                </c:pt>
                <c:pt idx="1591">
                  <c:v>1.4971874999999999</c:v>
                </c:pt>
                <c:pt idx="1592">
                  <c:v>1.4974999999999994</c:v>
                </c:pt>
                <c:pt idx="1593">
                  <c:v>1.4978125</c:v>
                </c:pt>
                <c:pt idx="1594">
                  <c:v>1.4981249999999993</c:v>
                </c:pt>
                <c:pt idx="1595">
                  <c:v>1.4984375000000001</c:v>
                </c:pt>
                <c:pt idx="1596">
                  <c:v>1.49875</c:v>
                </c:pt>
                <c:pt idx="1597">
                  <c:v>1.4990625</c:v>
                </c:pt>
                <c:pt idx="1598">
                  <c:v>1.4993749999999992</c:v>
                </c:pt>
                <c:pt idx="1599">
                  <c:v>1.4996875000000001</c:v>
                </c:pt>
                <c:pt idx="1600">
                  <c:v>1.5</c:v>
                </c:pt>
              </c:numCache>
            </c:numRef>
          </c:xVal>
          <c:yVal>
            <c:numRef>
              <c:f>'521A-C'!$B$4:$B$1604</c:f>
              <c:numCache>
                <c:formatCode>0.00</c:formatCode>
                <c:ptCount val="1601"/>
                <c:pt idx="0">
                  <c:v>-100.29198942600004</c:v>
                </c:pt>
                <c:pt idx="1">
                  <c:v>-105.18951094900002</c:v>
                </c:pt>
                <c:pt idx="2">
                  <c:v>-99.804593560800043</c:v>
                </c:pt>
                <c:pt idx="3">
                  <c:v>-102.15039968500002</c:v>
                </c:pt>
                <c:pt idx="4">
                  <c:v>-107.59680319100002</c:v>
                </c:pt>
                <c:pt idx="5">
                  <c:v>-103.226957521</c:v>
                </c:pt>
                <c:pt idx="6">
                  <c:v>-98.001824362099981</c:v>
                </c:pt>
                <c:pt idx="7">
                  <c:v>-107.249378705</c:v>
                </c:pt>
                <c:pt idx="8">
                  <c:v>-101.74542608199999</c:v>
                </c:pt>
                <c:pt idx="9">
                  <c:v>-110.960952871</c:v>
                </c:pt>
                <c:pt idx="10">
                  <c:v>-111.724389403</c:v>
                </c:pt>
                <c:pt idx="11">
                  <c:v>-99.1818117607</c:v>
                </c:pt>
                <c:pt idx="12">
                  <c:v>-98.094066344799998</c:v>
                </c:pt>
                <c:pt idx="13">
                  <c:v>-102.24572844799998</c:v>
                </c:pt>
                <c:pt idx="14">
                  <c:v>-108.42726947900009</c:v>
                </c:pt>
                <c:pt idx="15">
                  <c:v>-95.617217347099981</c:v>
                </c:pt>
                <c:pt idx="16">
                  <c:v>-98.460606093400003</c:v>
                </c:pt>
                <c:pt idx="17">
                  <c:v>-108.835491459</c:v>
                </c:pt>
                <c:pt idx="18">
                  <c:v>-100.36888295599992</c:v>
                </c:pt>
                <c:pt idx="19">
                  <c:v>-99.751223801500061</c:v>
                </c:pt>
                <c:pt idx="20">
                  <c:v>-107.280288087</c:v>
                </c:pt>
                <c:pt idx="21">
                  <c:v>-97.368241660099983</c:v>
                </c:pt>
                <c:pt idx="22">
                  <c:v>-95.972815805999957</c:v>
                </c:pt>
                <c:pt idx="23">
                  <c:v>-99.655257218599914</c:v>
                </c:pt>
                <c:pt idx="24">
                  <c:v>-98.873861251499946</c:v>
                </c:pt>
                <c:pt idx="25">
                  <c:v>-116.29732006300004</c:v>
                </c:pt>
                <c:pt idx="26">
                  <c:v>-105.69193087599996</c:v>
                </c:pt>
                <c:pt idx="27">
                  <c:v>-102.10797856000001</c:v>
                </c:pt>
                <c:pt idx="28">
                  <c:v>-103.11529395100004</c:v>
                </c:pt>
                <c:pt idx="29">
                  <c:v>-105.89696019100002</c:v>
                </c:pt>
                <c:pt idx="30">
                  <c:v>-99.658244392099945</c:v>
                </c:pt>
                <c:pt idx="31">
                  <c:v>-96.900440859399978</c:v>
                </c:pt>
                <c:pt idx="32">
                  <c:v>-102.23597514999996</c:v>
                </c:pt>
                <c:pt idx="33">
                  <c:v>-104.10430035699993</c:v>
                </c:pt>
                <c:pt idx="34">
                  <c:v>-109.20339314899998</c:v>
                </c:pt>
                <c:pt idx="35">
                  <c:v>-113.00228934</c:v>
                </c:pt>
                <c:pt idx="36">
                  <c:v>-95.317701549500001</c:v>
                </c:pt>
                <c:pt idx="37">
                  <c:v>-105.34230337299992</c:v>
                </c:pt>
                <c:pt idx="38">
                  <c:v>-107.69450350400002</c:v>
                </c:pt>
                <c:pt idx="39">
                  <c:v>-105.32684453599995</c:v>
                </c:pt>
                <c:pt idx="40">
                  <c:v>-122.60827656199996</c:v>
                </c:pt>
                <c:pt idx="41">
                  <c:v>-113.10466856799998</c:v>
                </c:pt>
                <c:pt idx="42">
                  <c:v>-109.590497754</c:v>
                </c:pt>
                <c:pt idx="43">
                  <c:v>-105.598688568</c:v>
                </c:pt>
                <c:pt idx="44">
                  <c:v>-99.562712488700001</c:v>
                </c:pt>
                <c:pt idx="45">
                  <c:v>-99.686826789300042</c:v>
                </c:pt>
                <c:pt idx="46">
                  <c:v>-101.95363033700001</c:v>
                </c:pt>
                <c:pt idx="47">
                  <c:v>-104.818493077</c:v>
                </c:pt>
                <c:pt idx="48">
                  <c:v>-97.710083205399997</c:v>
                </c:pt>
                <c:pt idx="49">
                  <c:v>-103.12027496</c:v>
                </c:pt>
                <c:pt idx="50">
                  <c:v>-104.04231567100004</c:v>
                </c:pt>
                <c:pt idx="51">
                  <c:v>-103.15035121699988</c:v>
                </c:pt>
                <c:pt idx="52">
                  <c:v>-99.829115459299999</c:v>
                </c:pt>
                <c:pt idx="53">
                  <c:v>-98.139958261499956</c:v>
                </c:pt>
                <c:pt idx="54">
                  <c:v>-101.87313165899994</c:v>
                </c:pt>
                <c:pt idx="55">
                  <c:v>-103.901157712</c:v>
                </c:pt>
                <c:pt idx="56">
                  <c:v>-99.396975683400001</c:v>
                </c:pt>
                <c:pt idx="57">
                  <c:v>-103.961331821</c:v>
                </c:pt>
                <c:pt idx="58">
                  <c:v>-96.616296395999981</c:v>
                </c:pt>
                <c:pt idx="59">
                  <c:v>-105.868985604</c:v>
                </c:pt>
                <c:pt idx="60">
                  <c:v>-97.913781563900002</c:v>
                </c:pt>
                <c:pt idx="61">
                  <c:v>-105.094145857</c:v>
                </c:pt>
                <c:pt idx="62">
                  <c:v>-123.18432660400002</c:v>
                </c:pt>
                <c:pt idx="63">
                  <c:v>-97.964302625599998</c:v>
                </c:pt>
                <c:pt idx="64">
                  <c:v>-105.80477699799994</c:v>
                </c:pt>
                <c:pt idx="65">
                  <c:v>-105.893215118</c:v>
                </c:pt>
                <c:pt idx="66">
                  <c:v>-108.35030661799993</c:v>
                </c:pt>
                <c:pt idx="67">
                  <c:v>-100.92754955300002</c:v>
                </c:pt>
                <c:pt idx="68">
                  <c:v>-103.13850486600001</c:v>
                </c:pt>
                <c:pt idx="69">
                  <c:v>-98.076576054499881</c:v>
                </c:pt>
                <c:pt idx="70">
                  <c:v>-106.1428159</c:v>
                </c:pt>
                <c:pt idx="71">
                  <c:v>-102.971591436</c:v>
                </c:pt>
                <c:pt idx="72">
                  <c:v>-114.22008272599996</c:v>
                </c:pt>
                <c:pt idx="73">
                  <c:v>-96.667696486799983</c:v>
                </c:pt>
                <c:pt idx="74">
                  <c:v>-113.71142510000004</c:v>
                </c:pt>
                <c:pt idx="75">
                  <c:v>-96.655338427399883</c:v>
                </c:pt>
                <c:pt idx="76">
                  <c:v>-99.80533673059989</c:v>
                </c:pt>
                <c:pt idx="77">
                  <c:v>-99.49832274889998</c:v>
                </c:pt>
                <c:pt idx="78">
                  <c:v>-103.79369624900008</c:v>
                </c:pt>
                <c:pt idx="79">
                  <c:v>-109.11140898399998</c:v>
                </c:pt>
                <c:pt idx="80">
                  <c:v>-110.19591046399998</c:v>
                </c:pt>
                <c:pt idx="81">
                  <c:v>-102.34780895599998</c:v>
                </c:pt>
                <c:pt idx="82">
                  <c:v>-106.58894149999998</c:v>
                </c:pt>
                <c:pt idx="83">
                  <c:v>-104.21949391500004</c:v>
                </c:pt>
                <c:pt idx="84">
                  <c:v>-99.33085659799994</c:v>
                </c:pt>
                <c:pt idx="85">
                  <c:v>-97.521748430799946</c:v>
                </c:pt>
                <c:pt idx="86">
                  <c:v>-102.66399037399994</c:v>
                </c:pt>
                <c:pt idx="87">
                  <c:v>-104.76802698900008</c:v>
                </c:pt>
                <c:pt idx="88">
                  <c:v>-98.570460156799882</c:v>
                </c:pt>
                <c:pt idx="89">
                  <c:v>-107.29454733199998</c:v>
                </c:pt>
                <c:pt idx="90">
                  <c:v>-104.09984225300001</c:v>
                </c:pt>
                <c:pt idx="91">
                  <c:v>-108.43451944200007</c:v>
                </c:pt>
                <c:pt idx="92">
                  <c:v>-97.161726787500001</c:v>
                </c:pt>
                <c:pt idx="93">
                  <c:v>-100.12853063399993</c:v>
                </c:pt>
                <c:pt idx="94">
                  <c:v>-100.81691990500008</c:v>
                </c:pt>
                <c:pt idx="95">
                  <c:v>-99.079472484799908</c:v>
                </c:pt>
                <c:pt idx="96">
                  <c:v>-98.807375468999979</c:v>
                </c:pt>
                <c:pt idx="97">
                  <c:v>-104.95408889399994</c:v>
                </c:pt>
                <c:pt idx="98">
                  <c:v>-100.090374727</c:v>
                </c:pt>
                <c:pt idx="99">
                  <c:v>-99.234279677299995</c:v>
                </c:pt>
                <c:pt idx="100">
                  <c:v>-102.645495063</c:v>
                </c:pt>
                <c:pt idx="101">
                  <c:v>-103.769791363</c:v>
                </c:pt>
                <c:pt idx="102">
                  <c:v>-112.252796469</c:v>
                </c:pt>
                <c:pt idx="103">
                  <c:v>-118.75038030499992</c:v>
                </c:pt>
                <c:pt idx="104">
                  <c:v>-103.20744769900004</c:v>
                </c:pt>
                <c:pt idx="105">
                  <c:v>-104.11576998800004</c:v>
                </c:pt>
                <c:pt idx="106">
                  <c:v>-99.845826711300006</c:v>
                </c:pt>
                <c:pt idx="107">
                  <c:v>-101.94680946900009</c:v>
                </c:pt>
                <c:pt idx="108">
                  <c:v>-101.59429909300005</c:v>
                </c:pt>
                <c:pt idx="109">
                  <c:v>-102.13227172299993</c:v>
                </c:pt>
                <c:pt idx="110">
                  <c:v>-109.073126329</c:v>
                </c:pt>
                <c:pt idx="111">
                  <c:v>-103.28070003000001</c:v>
                </c:pt>
                <c:pt idx="112">
                  <c:v>-108.14695491099998</c:v>
                </c:pt>
                <c:pt idx="113">
                  <c:v>-104.46169346400012</c:v>
                </c:pt>
                <c:pt idx="114">
                  <c:v>-104.16144431699993</c:v>
                </c:pt>
                <c:pt idx="115">
                  <c:v>-103.00225846500004</c:v>
                </c:pt>
                <c:pt idx="116">
                  <c:v>-96.543769372900002</c:v>
                </c:pt>
                <c:pt idx="117">
                  <c:v>-108.24340497100005</c:v>
                </c:pt>
                <c:pt idx="118">
                  <c:v>-101.320981561</c:v>
                </c:pt>
                <c:pt idx="119">
                  <c:v>-108.29715772100005</c:v>
                </c:pt>
                <c:pt idx="120">
                  <c:v>-97.019847616299955</c:v>
                </c:pt>
                <c:pt idx="121">
                  <c:v>-102.076797089</c:v>
                </c:pt>
                <c:pt idx="122">
                  <c:v>-107.86818553800001</c:v>
                </c:pt>
                <c:pt idx="123">
                  <c:v>-102.35029755699993</c:v>
                </c:pt>
                <c:pt idx="124">
                  <c:v>-98.621924258500002</c:v>
                </c:pt>
                <c:pt idx="125">
                  <c:v>-107.573263572</c:v>
                </c:pt>
                <c:pt idx="126">
                  <c:v>-97.302245764199981</c:v>
                </c:pt>
                <c:pt idx="127">
                  <c:v>-100.587107926</c:v>
                </c:pt>
                <c:pt idx="128">
                  <c:v>-105.52902674000002</c:v>
                </c:pt>
                <c:pt idx="129">
                  <c:v>-102.96318191100002</c:v>
                </c:pt>
                <c:pt idx="130">
                  <c:v>-93.701701650100006</c:v>
                </c:pt>
                <c:pt idx="131">
                  <c:v>-98.958778739899913</c:v>
                </c:pt>
                <c:pt idx="132">
                  <c:v>-95.78726462540007</c:v>
                </c:pt>
                <c:pt idx="133">
                  <c:v>-102.39097179700001</c:v>
                </c:pt>
                <c:pt idx="134">
                  <c:v>-102.04323833399994</c:v>
                </c:pt>
                <c:pt idx="135">
                  <c:v>-99.367435870799909</c:v>
                </c:pt>
                <c:pt idx="136">
                  <c:v>-100.49871830299993</c:v>
                </c:pt>
                <c:pt idx="137">
                  <c:v>-98.537534473899981</c:v>
                </c:pt>
                <c:pt idx="138">
                  <c:v>-104.59921398200007</c:v>
                </c:pt>
                <c:pt idx="139">
                  <c:v>-107.63858051399993</c:v>
                </c:pt>
                <c:pt idx="140">
                  <c:v>-105.130999422</c:v>
                </c:pt>
                <c:pt idx="141">
                  <c:v>-99.917565237800076</c:v>
                </c:pt>
                <c:pt idx="142">
                  <c:v>-99.066784909399999</c:v>
                </c:pt>
                <c:pt idx="143">
                  <c:v>-97.429387918799947</c:v>
                </c:pt>
                <c:pt idx="144">
                  <c:v>-112.29733785199996</c:v>
                </c:pt>
                <c:pt idx="145">
                  <c:v>-105.16092812599996</c:v>
                </c:pt>
                <c:pt idx="146">
                  <c:v>-110.08777513499993</c:v>
                </c:pt>
                <c:pt idx="147">
                  <c:v>-102.06692563400004</c:v>
                </c:pt>
                <c:pt idx="148">
                  <c:v>-106.15153732599995</c:v>
                </c:pt>
                <c:pt idx="149">
                  <c:v>-96.386458414799947</c:v>
                </c:pt>
                <c:pt idx="150">
                  <c:v>-107.072295801</c:v>
                </c:pt>
                <c:pt idx="151">
                  <c:v>-102.86940238599998</c:v>
                </c:pt>
                <c:pt idx="152">
                  <c:v>-99.748176484799998</c:v>
                </c:pt>
                <c:pt idx="153">
                  <c:v>-104.42365457299998</c:v>
                </c:pt>
                <c:pt idx="154">
                  <c:v>-107.73453793199998</c:v>
                </c:pt>
                <c:pt idx="155">
                  <c:v>-110.62154478799998</c:v>
                </c:pt>
                <c:pt idx="156">
                  <c:v>-105.383760259</c:v>
                </c:pt>
                <c:pt idx="157">
                  <c:v>-100.851573434</c:v>
                </c:pt>
                <c:pt idx="158">
                  <c:v>-95.926164946000043</c:v>
                </c:pt>
                <c:pt idx="159">
                  <c:v>-107.360487087</c:v>
                </c:pt>
                <c:pt idx="160">
                  <c:v>-100.877794438</c:v>
                </c:pt>
                <c:pt idx="161">
                  <c:v>-112.76446195699998</c:v>
                </c:pt>
                <c:pt idx="162">
                  <c:v>-102.40796091500005</c:v>
                </c:pt>
                <c:pt idx="163">
                  <c:v>-98.414032118699936</c:v>
                </c:pt>
                <c:pt idx="164">
                  <c:v>-95.380004943900005</c:v>
                </c:pt>
                <c:pt idx="165">
                  <c:v>-100.18612395000002</c:v>
                </c:pt>
                <c:pt idx="166">
                  <c:v>-105.472119862</c:v>
                </c:pt>
                <c:pt idx="167">
                  <c:v>-108.036803737</c:v>
                </c:pt>
                <c:pt idx="168">
                  <c:v>-105.72585012899994</c:v>
                </c:pt>
                <c:pt idx="169">
                  <c:v>-97.855616835299955</c:v>
                </c:pt>
                <c:pt idx="170">
                  <c:v>-103.39108613099994</c:v>
                </c:pt>
                <c:pt idx="171">
                  <c:v>-94.163882879799914</c:v>
                </c:pt>
                <c:pt idx="172">
                  <c:v>-116.935926757</c:v>
                </c:pt>
                <c:pt idx="173">
                  <c:v>-99.20224583089994</c:v>
                </c:pt>
                <c:pt idx="174">
                  <c:v>-99.110896668500004</c:v>
                </c:pt>
                <c:pt idx="175">
                  <c:v>-101.39897731599991</c:v>
                </c:pt>
                <c:pt idx="176">
                  <c:v>-94.273563412000001</c:v>
                </c:pt>
                <c:pt idx="177">
                  <c:v>-101.94202262700004</c:v>
                </c:pt>
                <c:pt idx="178">
                  <c:v>-109.27897375400001</c:v>
                </c:pt>
                <c:pt idx="179">
                  <c:v>-98.882506376999913</c:v>
                </c:pt>
                <c:pt idx="180">
                  <c:v>-106.39907435199996</c:v>
                </c:pt>
                <c:pt idx="181">
                  <c:v>-107.318514956</c:v>
                </c:pt>
                <c:pt idx="182">
                  <c:v>-104.71814446400008</c:v>
                </c:pt>
                <c:pt idx="183">
                  <c:v>-102.770106723</c:v>
                </c:pt>
                <c:pt idx="184">
                  <c:v>-109.197089828</c:v>
                </c:pt>
                <c:pt idx="185">
                  <c:v>-104.111488462</c:v>
                </c:pt>
                <c:pt idx="186">
                  <c:v>-96.218987192499881</c:v>
                </c:pt>
                <c:pt idx="187">
                  <c:v>-107.65259374599998</c:v>
                </c:pt>
                <c:pt idx="188">
                  <c:v>-108.29310543000004</c:v>
                </c:pt>
                <c:pt idx="189">
                  <c:v>-109.712578599</c:v>
                </c:pt>
                <c:pt idx="190">
                  <c:v>-100.936347001</c:v>
                </c:pt>
                <c:pt idx="191">
                  <c:v>-105.048985864</c:v>
                </c:pt>
                <c:pt idx="192">
                  <c:v>-101.46964558800008</c:v>
                </c:pt>
                <c:pt idx="193">
                  <c:v>-107.04533825999994</c:v>
                </c:pt>
                <c:pt idx="194">
                  <c:v>-100.62077759599991</c:v>
                </c:pt>
                <c:pt idx="195">
                  <c:v>-101.25886713199993</c:v>
                </c:pt>
                <c:pt idx="196">
                  <c:v>-97.588318589999957</c:v>
                </c:pt>
                <c:pt idx="197">
                  <c:v>-101.16951954400002</c:v>
                </c:pt>
                <c:pt idx="198">
                  <c:v>-103.01964475100004</c:v>
                </c:pt>
                <c:pt idx="199">
                  <c:v>-99.613962369700005</c:v>
                </c:pt>
                <c:pt idx="200">
                  <c:v>-98.114764730399983</c:v>
                </c:pt>
                <c:pt idx="201">
                  <c:v>-105.59128414300002</c:v>
                </c:pt>
                <c:pt idx="202">
                  <c:v>-95.281846786499941</c:v>
                </c:pt>
                <c:pt idx="203">
                  <c:v>-103.161672404</c:v>
                </c:pt>
                <c:pt idx="204">
                  <c:v>-95.287179911799981</c:v>
                </c:pt>
                <c:pt idx="205">
                  <c:v>-101.671697274</c:v>
                </c:pt>
                <c:pt idx="206">
                  <c:v>-100.05844248199998</c:v>
                </c:pt>
                <c:pt idx="207">
                  <c:v>-98.970705570499945</c:v>
                </c:pt>
                <c:pt idx="208">
                  <c:v>-102.79954439799998</c:v>
                </c:pt>
                <c:pt idx="209">
                  <c:v>-104.784970835</c:v>
                </c:pt>
                <c:pt idx="210">
                  <c:v>-97.439642438000007</c:v>
                </c:pt>
                <c:pt idx="211">
                  <c:v>-100.847380859</c:v>
                </c:pt>
                <c:pt idx="212">
                  <c:v>-98.309940181800002</c:v>
                </c:pt>
                <c:pt idx="213">
                  <c:v>-104.301595105</c:v>
                </c:pt>
                <c:pt idx="214">
                  <c:v>-107.84709330000004</c:v>
                </c:pt>
                <c:pt idx="215">
                  <c:v>-100.129459047</c:v>
                </c:pt>
                <c:pt idx="216">
                  <c:v>-99.336306277899908</c:v>
                </c:pt>
                <c:pt idx="217">
                  <c:v>-95.357915054599957</c:v>
                </c:pt>
                <c:pt idx="218">
                  <c:v>-103.341447766</c:v>
                </c:pt>
                <c:pt idx="219">
                  <c:v>-109.758460693</c:v>
                </c:pt>
                <c:pt idx="220">
                  <c:v>-102.82358421799994</c:v>
                </c:pt>
                <c:pt idx="221">
                  <c:v>-96.45325979259998</c:v>
                </c:pt>
                <c:pt idx="222">
                  <c:v>-100.30151690100004</c:v>
                </c:pt>
                <c:pt idx="223">
                  <c:v>-99.479247742200002</c:v>
                </c:pt>
                <c:pt idx="224">
                  <c:v>-104.099833926</c:v>
                </c:pt>
                <c:pt idx="225">
                  <c:v>-98.757549832499933</c:v>
                </c:pt>
                <c:pt idx="226">
                  <c:v>-111.94431849100005</c:v>
                </c:pt>
                <c:pt idx="227">
                  <c:v>-101.73281755299993</c:v>
                </c:pt>
                <c:pt idx="228">
                  <c:v>-112.51471128300004</c:v>
                </c:pt>
                <c:pt idx="229">
                  <c:v>-97.772434217999944</c:v>
                </c:pt>
                <c:pt idx="230">
                  <c:v>-96.011251381099996</c:v>
                </c:pt>
                <c:pt idx="231">
                  <c:v>-96.991398537999956</c:v>
                </c:pt>
                <c:pt idx="232">
                  <c:v>-94.560182975800004</c:v>
                </c:pt>
                <c:pt idx="233">
                  <c:v>-101.01901505799998</c:v>
                </c:pt>
                <c:pt idx="234">
                  <c:v>-110.86561822199998</c:v>
                </c:pt>
                <c:pt idx="235">
                  <c:v>-96.435675328900004</c:v>
                </c:pt>
                <c:pt idx="236">
                  <c:v>-100.18885881999988</c:v>
                </c:pt>
                <c:pt idx="237">
                  <c:v>-100.316261837</c:v>
                </c:pt>
                <c:pt idx="238">
                  <c:v>-106.79871315299994</c:v>
                </c:pt>
                <c:pt idx="239">
                  <c:v>-99.344694659000069</c:v>
                </c:pt>
                <c:pt idx="240">
                  <c:v>-105.61839256899994</c:v>
                </c:pt>
                <c:pt idx="241">
                  <c:v>-100.81959107199998</c:v>
                </c:pt>
                <c:pt idx="242">
                  <c:v>-102.14605960900008</c:v>
                </c:pt>
                <c:pt idx="243">
                  <c:v>-104.29388496400004</c:v>
                </c:pt>
                <c:pt idx="244">
                  <c:v>-101.26550675</c:v>
                </c:pt>
                <c:pt idx="245">
                  <c:v>-112.371575608</c:v>
                </c:pt>
                <c:pt idx="246">
                  <c:v>-126.60551112199995</c:v>
                </c:pt>
                <c:pt idx="247">
                  <c:v>-103.03424239</c:v>
                </c:pt>
                <c:pt idx="248">
                  <c:v>-101.01511176500004</c:v>
                </c:pt>
                <c:pt idx="249">
                  <c:v>-98.652465043099909</c:v>
                </c:pt>
                <c:pt idx="250">
                  <c:v>-100.93620428200008</c:v>
                </c:pt>
                <c:pt idx="251">
                  <c:v>-94.05239955439994</c:v>
                </c:pt>
                <c:pt idx="252">
                  <c:v>-104.12873493199992</c:v>
                </c:pt>
                <c:pt idx="253">
                  <c:v>-106.97924379200002</c:v>
                </c:pt>
                <c:pt idx="254">
                  <c:v>-95.196159433199981</c:v>
                </c:pt>
                <c:pt idx="255">
                  <c:v>-106.73397358400004</c:v>
                </c:pt>
                <c:pt idx="256">
                  <c:v>-97.193563451100061</c:v>
                </c:pt>
                <c:pt idx="257">
                  <c:v>-100.92077009099994</c:v>
                </c:pt>
                <c:pt idx="258">
                  <c:v>-102.87700726</c:v>
                </c:pt>
                <c:pt idx="259">
                  <c:v>-108.18115378400005</c:v>
                </c:pt>
                <c:pt idx="260">
                  <c:v>-94.237931755999981</c:v>
                </c:pt>
                <c:pt idx="261">
                  <c:v>-97.409424531300061</c:v>
                </c:pt>
                <c:pt idx="262">
                  <c:v>-102.15499340900004</c:v>
                </c:pt>
                <c:pt idx="263">
                  <c:v>-97.585119152499914</c:v>
                </c:pt>
                <c:pt idx="264">
                  <c:v>-102.796036305</c:v>
                </c:pt>
                <c:pt idx="265">
                  <c:v>-98.934582877899956</c:v>
                </c:pt>
                <c:pt idx="266">
                  <c:v>-100.429397744</c:v>
                </c:pt>
                <c:pt idx="267">
                  <c:v>-103.76074809999996</c:v>
                </c:pt>
                <c:pt idx="268">
                  <c:v>-100.67780184099993</c:v>
                </c:pt>
                <c:pt idx="269">
                  <c:v>-99.483870698600001</c:v>
                </c:pt>
                <c:pt idx="270">
                  <c:v>-101.52838713599992</c:v>
                </c:pt>
                <c:pt idx="271">
                  <c:v>-111.46994330000004</c:v>
                </c:pt>
                <c:pt idx="272">
                  <c:v>-110.539752955</c:v>
                </c:pt>
                <c:pt idx="273">
                  <c:v>-101.519779528</c:v>
                </c:pt>
                <c:pt idx="274">
                  <c:v>-96.3504298828</c:v>
                </c:pt>
                <c:pt idx="275">
                  <c:v>-94.7832087285</c:v>
                </c:pt>
                <c:pt idx="276">
                  <c:v>-104.4663029</c:v>
                </c:pt>
                <c:pt idx="277">
                  <c:v>-104.56245719599995</c:v>
                </c:pt>
                <c:pt idx="278">
                  <c:v>-104.94855667800005</c:v>
                </c:pt>
                <c:pt idx="279">
                  <c:v>-101.32324280999995</c:v>
                </c:pt>
                <c:pt idx="280">
                  <c:v>-106.946071417</c:v>
                </c:pt>
                <c:pt idx="281">
                  <c:v>-108.10661569400004</c:v>
                </c:pt>
                <c:pt idx="282">
                  <c:v>-108.67865803399988</c:v>
                </c:pt>
                <c:pt idx="283">
                  <c:v>-119.70022582900005</c:v>
                </c:pt>
                <c:pt idx="284">
                  <c:v>-99.362313775499956</c:v>
                </c:pt>
                <c:pt idx="285">
                  <c:v>-97.83645828209994</c:v>
                </c:pt>
                <c:pt idx="286">
                  <c:v>-99.587787814199913</c:v>
                </c:pt>
                <c:pt idx="287">
                  <c:v>-102.14464410500004</c:v>
                </c:pt>
                <c:pt idx="288">
                  <c:v>-102.08169167699998</c:v>
                </c:pt>
                <c:pt idx="289">
                  <c:v>-100.462091931</c:v>
                </c:pt>
                <c:pt idx="290">
                  <c:v>-99.742877957699946</c:v>
                </c:pt>
                <c:pt idx="291">
                  <c:v>-99.051821722900002</c:v>
                </c:pt>
                <c:pt idx="292">
                  <c:v>-117.86136564900008</c:v>
                </c:pt>
                <c:pt idx="293">
                  <c:v>-101.01514354500004</c:v>
                </c:pt>
                <c:pt idx="294">
                  <c:v>-97.13904333179994</c:v>
                </c:pt>
                <c:pt idx="295">
                  <c:v>-102.37796049900004</c:v>
                </c:pt>
                <c:pt idx="296">
                  <c:v>-100.74732029099999</c:v>
                </c:pt>
                <c:pt idx="297">
                  <c:v>-100.181233912</c:v>
                </c:pt>
                <c:pt idx="298">
                  <c:v>-103.164066034</c:v>
                </c:pt>
                <c:pt idx="299">
                  <c:v>-103.450893006</c:v>
                </c:pt>
                <c:pt idx="300">
                  <c:v>-99.228651520100001</c:v>
                </c:pt>
                <c:pt idx="301">
                  <c:v>-100.92762032400005</c:v>
                </c:pt>
                <c:pt idx="302">
                  <c:v>-99.489980099999983</c:v>
                </c:pt>
                <c:pt idx="303">
                  <c:v>-105.71499441800005</c:v>
                </c:pt>
                <c:pt idx="304">
                  <c:v>-98.077930005300004</c:v>
                </c:pt>
                <c:pt idx="305">
                  <c:v>-98.196082333199882</c:v>
                </c:pt>
                <c:pt idx="306">
                  <c:v>-94.067971352299935</c:v>
                </c:pt>
                <c:pt idx="307">
                  <c:v>-93.054801238300001</c:v>
                </c:pt>
                <c:pt idx="308">
                  <c:v>-113.103894899</c:v>
                </c:pt>
                <c:pt idx="309">
                  <c:v>-102.65587020599993</c:v>
                </c:pt>
                <c:pt idx="310">
                  <c:v>-113.80637710399992</c:v>
                </c:pt>
                <c:pt idx="311">
                  <c:v>-102.95563699</c:v>
                </c:pt>
                <c:pt idx="312">
                  <c:v>-101.183132495</c:v>
                </c:pt>
                <c:pt idx="313">
                  <c:v>-100.41482438200008</c:v>
                </c:pt>
                <c:pt idx="314">
                  <c:v>-103.109107881</c:v>
                </c:pt>
                <c:pt idx="315">
                  <c:v>-96.507463137000002</c:v>
                </c:pt>
                <c:pt idx="316">
                  <c:v>-101.52246857999994</c:v>
                </c:pt>
                <c:pt idx="317">
                  <c:v>-95.711882304900001</c:v>
                </c:pt>
                <c:pt idx="318">
                  <c:v>-94.884887313799879</c:v>
                </c:pt>
                <c:pt idx="319">
                  <c:v>-95.949967038099999</c:v>
                </c:pt>
                <c:pt idx="320">
                  <c:v>-106.76946197500004</c:v>
                </c:pt>
                <c:pt idx="321">
                  <c:v>-96.784467130300001</c:v>
                </c:pt>
                <c:pt idx="322">
                  <c:v>-97.399142978399979</c:v>
                </c:pt>
                <c:pt idx="323">
                  <c:v>-96.878127285299982</c:v>
                </c:pt>
                <c:pt idx="324">
                  <c:v>-97.909220621400067</c:v>
                </c:pt>
                <c:pt idx="325">
                  <c:v>-104.030206147</c:v>
                </c:pt>
                <c:pt idx="326">
                  <c:v>-101.996140576</c:v>
                </c:pt>
                <c:pt idx="327">
                  <c:v>-103.26700707099998</c:v>
                </c:pt>
                <c:pt idx="328">
                  <c:v>-96.3536338288</c:v>
                </c:pt>
                <c:pt idx="329">
                  <c:v>-96.035159436699956</c:v>
                </c:pt>
                <c:pt idx="330">
                  <c:v>-98.956228315499956</c:v>
                </c:pt>
                <c:pt idx="331">
                  <c:v>-95.8160863807</c:v>
                </c:pt>
                <c:pt idx="332">
                  <c:v>-94.124547877799912</c:v>
                </c:pt>
                <c:pt idx="333">
                  <c:v>-103.91153636600002</c:v>
                </c:pt>
                <c:pt idx="334">
                  <c:v>-96.656515211999988</c:v>
                </c:pt>
                <c:pt idx="335">
                  <c:v>-100.05870833999992</c:v>
                </c:pt>
                <c:pt idx="336">
                  <c:v>-95.890067742399978</c:v>
                </c:pt>
                <c:pt idx="337">
                  <c:v>-98.126830399299934</c:v>
                </c:pt>
                <c:pt idx="338">
                  <c:v>-93.20777550159994</c:v>
                </c:pt>
                <c:pt idx="339">
                  <c:v>-98.415585925299993</c:v>
                </c:pt>
                <c:pt idx="340">
                  <c:v>-98.765026285499999</c:v>
                </c:pt>
                <c:pt idx="341">
                  <c:v>-106.66847102299992</c:v>
                </c:pt>
                <c:pt idx="342">
                  <c:v>-111.54359591100004</c:v>
                </c:pt>
                <c:pt idx="343">
                  <c:v>-97.417374922700006</c:v>
                </c:pt>
                <c:pt idx="344">
                  <c:v>-98.1945103045</c:v>
                </c:pt>
                <c:pt idx="345">
                  <c:v>-100.52738445200001</c:v>
                </c:pt>
                <c:pt idx="346">
                  <c:v>-98.083513316499946</c:v>
                </c:pt>
                <c:pt idx="347">
                  <c:v>-101.23902619099998</c:v>
                </c:pt>
                <c:pt idx="348">
                  <c:v>-108.84042964600005</c:v>
                </c:pt>
                <c:pt idx="349">
                  <c:v>-99.127410722699935</c:v>
                </c:pt>
                <c:pt idx="350">
                  <c:v>-96.481932487400002</c:v>
                </c:pt>
                <c:pt idx="351">
                  <c:v>-104.602220864</c:v>
                </c:pt>
                <c:pt idx="352">
                  <c:v>-94.420064890500001</c:v>
                </c:pt>
                <c:pt idx="353">
                  <c:v>-92.494071983900042</c:v>
                </c:pt>
                <c:pt idx="354">
                  <c:v>-96.2204167039</c:v>
                </c:pt>
                <c:pt idx="355">
                  <c:v>-96.819111179499956</c:v>
                </c:pt>
                <c:pt idx="356">
                  <c:v>-96.812168357999909</c:v>
                </c:pt>
                <c:pt idx="357">
                  <c:v>-95.391470101899955</c:v>
                </c:pt>
                <c:pt idx="358">
                  <c:v>-106.50314788999998</c:v>
                </c:pt>
                <c:pt idx="359">
                  <c:v>-91.591353324099998</c:v>
                </c:pt>
                <c:pt idx="360">
                  <c:v>-94.162579452299909</c:v>
                </c:pt>
                <c:pt idx="361">
                  <c:v>-90.944245514000045</c:v>
                </c:pt>
                <c:pt idx="362">
                  <c:v>-91.687533634399998</c:v>
                </c:pt>
                <c:pt idx="363">
                  <c:v>-94.1919481459</c:v>
                </c:pt>
                <c:pt idx="364">
                  <c:v>-94.091453253400005</c:v>
                </c:pt>
                <c:pt idx="365">
                  <c:v>-92.951761170699925</c:v>
                </c:pt>
                <c:pt idx="366">
                  <c:v>-89.442325451200048</c:v>
                </c:pt>
                <c:pt idx="367">
                  <c:v>-93.642335558699884</c:v>
                </c:pt>
                <c:pt idx="368">
                  <c:v>-91.735752124299935</c:v>
                </c:pt>
                <c:pt idx="369">
                  <c:v>-93.436087883300004</c:v>
                </c:pt>
                <c:pt idx="370">
                  <c:v>-92.088147482699924</c:v>
                </c:pt>
                <c:pt idx="371">
                  <c:v>-92.936531308100001</c:v>
                </c:pt>
                <c:pt idx="372">
                  <c:v>-90.870618901</c:v>
                </c:pt>
                <c:pt idx="373">
                  <c:v>-92.060208615899981</c:v>
                </c:pt>
                <c:pt idx="374">
                  <c:v>-89.56137463109998</c:v>
                </c:pt>
                <c:pt idx="375">
                  <c:v>-90.531224756100045</c:v>
                </c:pt>
                <c:pt idx="376">
                  <c:v>-88.916977312599883</c:v>
                </c:pt>
                <c:pt idx="377">
                  <c:v>-89.663950634900004</c:v>
                </c:pt>
                <c:pt idx="378">
                  <c:v>-91.763924496000044</c:v>
                </c:pt>
                <c:pt idx="379">
                  <c:v>-89.576061577799933</c:v>
                </c:pt>
                <c:pt idx="380">
                  <c:v>-88.643376487399962</c:v>
                </c:pt>
                <c:pt idx="381">
                  <c:v>-85.100620130599935</c:v>
                </c:pt>
                <c:pt idx="382">
                  <c:v>-86.807765626199981</c:v>
                </c:pt>
                <c:pt idx="383">
                  <c:v>-88.01094156729998</c:v>
                </c:pt>
                <c:pt idx="384">
                  <c:v>-87.151059563499956</c:v>
                </c:pt>
                <c:pt idx="385">
                  <c:v>-87.299795867699956</c:v>
                </c:pt>
                <c:pt idx="386">
                  <c:v>-88.526312370799914</c:v>
                </c:pt>
                <c:pt idx="387">
                  <c:v>-85.674074804799929</c:v>
                </c:pt>
                <c:pt idx="388">
                  <c:v>-87.906514279300069</c:v>
                </c:pt>
                <c:pt idx="389">
                  <c:v>-88.278483897999934</c:v>
                </c:pt>
                <c:pt idx="390">
                  <c:v>-86.725900184899956</c:v>
                </c:pt>
                <c:pt idx="391">
                  <c:v>-85.161584639699981</c:v>
                </c:pt>
                <c:pt idx="392">
                  <c:v>-85.82994680249989</c:v>
                </c:pt>
                <c:pt idx="393">
                  <c:v>-85.203798255599935</c:v>
                </c:pt>
                <c:pt idx="394">
                  <c:v>-85.345271827499928</c:v>
                </c:pt>
                <c:pt idx="395">
                  <c:v>-82.110221132499944</c:v>
                </c:pt>
                <c:pt idx="396">
                  <c:v>-83.797510987799996</c:v>
                </c:pt>
                <c:pt idx="397">
                  <c:v>-84.077104274600003</c:v>
                </c:pt>
                <c:pt idx="398">
                  <c:v>-84.156728470899935</c:v>
                </c:pt>
                <c:pt idx="399">
                  <c:v>-82.787848798799956</c:v>
                </c:pt>
                <c:pt idx="400">
                  <c:v>-83.038700519499884</c:v>
                </c:pt>
                <c:pt idx="401">
                  <c:v>-83.255211996900002</c:v>
                </c:pt>
                <c:pt idx="402">
                  <c:v>-82.903503496799999</c:v>
                </c:pt>
                <c:pt idx="403">
                  <c:v>-83.385403956499914</c:v>
                </c:pt>
                <c:pt idx="404">
                  <c:v>-82.520456558799935</c:v>
                </c:pt>
                <c:pt idx="405">
                  <c:v>-82.887993413000004</c:v>
                </c:pt>
                <c:pt idx="406">
                  <c:v>-83.936805906800004</c:v>
                </c:pt>
                <c:pt idx="407">
                  <c:v>-81.019451883399981</c:v>
                </c:pt>
                <c:pt idx="408">
                  <c:v>-79.748023293599999</c:v>
                </c:pt>
                <c:pt idx="409">
                  <c:v>-81.034533070099982</c:v>
                </c:pt>
                <c:pt idx="410">
                  <c:v>-80.268060781100061</c:v>
                </c:pt>
                <c:pt idx="411">
                  <c:v>-78.989729115399982</c:v>
                </c:pt>
                <c:pt idx="412">
                  <c:v>-80.583153981500061</c:v>
                </c:pt>
                <c:pt idx="413">
                  <c:v>-79.716648230600001</c:v>
                </c:pt>
                <c:pt idx="414">
                  <c:v>-79.233476461099983</c:v>
                </c:pt>
                <c:pt idx="415">
                  <c:v>-78.5391033561</c:v>
                </c:pt>
                <c:pt idx="416">
                  <c:v>-77.424853733600003</c:v>
                </c:pt>
                <c:pt idx="417">
                  <c:v>-76.97246454339998</c:v>
                </c:pt>
                <c:pt idx="418">
                  <c:v>-78.137230245500007</c:v>
                </c:pt>
                <c:pt idx="419">
                  <c:v>-76.613544723100006</c:v>
                </c:pt>
                <c:pt idx="420">
                  <c:v>-77.292214168699999</c:v>
                </c:pt>
                <c:pt idx="421">
                  <c:v>-77.044701505600003</c:v>
                </c:pt>
                <c:pt idx="422">
                  <c:v>-75.675749520899913</c:v>
                </c:pt>
                <c:pt idx="423">
                  <c:v>-75.124822350499883</c:v>
                </c:pt>
                <c:pt idx="424">
                  <c:v>-74.483257754199983</c:v>
                </c:pt>
                <c:pt idx="425">
                  <c:v>-74.329274341499939</c:v>
                </c:pt>
                <c:pt idx="426">
                  <c:v>-74.695751117099888</c:v>
                </c:pt>
                <c:pt idx="427">
                  <c:v>-74.49435849069998</c:v>
                </c:pt>
                <c:pt idx="428">
                  <c:v>-74.293791355300002</c:v>
                </c:pt>
                <c:pt idx="429">
                  <c:v>-73.436170524700003</c:v>
                </c:pt>
                <c:pt idx="430">
                  <c:v>-72.664149670499981</c:v>
                </c:pt>
                <c:pt idx="431">
                  <c:v>-72.39307569189998</c:v>
                </c:pt>
                <c:pt idx="432">
                  <c:v>-73.1056045662</c:v>
                </c:pt>
                <c:pt idx="433">
                  <c:v>-72.903734952599933</c:v>
                </c:pt>
                <c:pt idx="434">
                  <c:v>-72.356988804999943</c:v>
                </c:pt>
                <c:pt idx="435">
                  <c:v>-72.127847879399908</c:v>
                </c:pt>
                <c:pt idx="436">
                  <c:v>-71.59019624379998</c:v>
                </c:pt>
                <c:pt idx="437">
                  <c:v>-70.730570719100001</c:v>
                </c:pt>
                <c:pt idx="438">
                  <c:v>-70.263718383499935</c:v>
                </c:pt>
                <c:pt idx="439">
                  <c:v>-69.711133240300086</c:v>
                </c:pt>
                <c:pt idx="440">
                  <c:v>-70.047203647800089</c:v>
                </c:pt>
                <c:pt idx="441">
                  <c:v>-69.295689667700046</c:v>
                </c:pt>
                <c:pt idx="442">
                  <c:v>-69.095831259799908</c:v>
                </c:pt>
                <c:pt idx="443">
                  <c:v>-68.358198733699879</c:v>
                </c:pt>
                <c:pt idx="444">
                  <c:v>-67.653351703599881</c:v>
                </c:pt>
                <c:pt idx="445">
                  <c:v>-67.415984151499956</c:v>
                </c:pt>
                <c:pt idx="446">
                  <c:v>-66.851180785099999</c:v>
                </c:pt>
                <c:pt idx="447">
                  <c:v>-66.817343992900007</c:v>
                </c:pt>
                <c:pt idx="448">
                  <c:v>-66.704428594000007</c:v>
                </c:pt>
                <c:pt idx="449">
                  <c:v>-66.476775832299921</c:v>
                </c:pt>
                <c:pt idx="450">
                  <c:v>-65.51170524619998</c:v>
                </c:pt>
                <c:pt idx="451">
                  <c:v>-65.29341489719998</c:v>
                </c:pt>
                <c:pt idx="452">
                  <c:v>-64.772263861300061</c:v>
                </c:pt>
                <c:pt idx="453">
                  <c:v>-64.323246318399924</c:v>
                </c:pt>
                <c:pt idx="454">
                  <c:v>-63.948795348200022</c:v>
                </c:pt>
                <c:pt idx="455">
                  <c:v>-64.196705185100001</c:v>
                </c:pt>
                <c:pt idx="456">
                  <c:v>-63.240656171199994</c:v>
                </c:pt>
                <c:pt idx="457">
                  <c:v>-62.672597788400012</c:v>
                </c:pt>
                <c:pt idx="458">
                  <c:v>-61.908649987399997</c:v>
                </c:pt>
                <c:pt idx="459">
                  <c:v>-61.407936658799997</c:v>
                </c:pt>
                <c:pt idx="460">
                  <c:v>-61.046306380400011</c:v>
                </c:pt>
                <c:pt idx="461">
                  <c:v>-60.878825302200006</c:v>
                </c:pt>
                <c:pt idx="462">
                  <c:v>-60.587647031299959</c:v>
                </c:pt>
                <c:pt idx="463">
                  <c:v>-60.129411301300003</c:v>
                </c:pt>
                <c:pt idx="464">
                  <c:v>-59.376086945000004</c:v>
                </c:pt>
                <c:pt idx="465">
                  <c:v>-58.680044866499998</c:v>
                </c:pt>
                <c:pt idx="466">
                  <c:v>-58.009572860600002</c:v>
                </c:pt>
                <c:pt idx="467">
                  <c:v>-57.706116795700012</c:v>
                </c:pt>
                <c:pt idx="468">
                  <c:v>-57.545365364400013</c:v>
                </c:pt>
                <c:pt idx="469">
                  <c:v>-57.282539398500035</c:v>
                </c:pt>
                <c:pt idx="470">
                  <c:v>-56.759759487199993</c:v>
                </c:pt>
                <c:pt idx="471">
                  <c:v>-55.926305248000034</c:v>
                </c:pt>
                <c:pt idx="472">
                  <c:v>-55.159525086500011</c:v>
                </c:pt>
                <c:pt idx="473">
                  <c:v>-54.486824899899979</c:v>
                </c:pt>
                <c:pt idx="474">
                  <c:v>-54.1193156657</c:v>
                </c:pt>
                <c:pt idx="475">
                  <c:v>-53.907848582899994</c:v>
                </c:pt>
                <c:pt idx="476">
                  <c:v>-53.559699180499997</c:v>
                </c:pt>
                <c:pt idx="477">
                  <c:v>-52.9892582803</c:v>
                </c:pt>
                <c:pt idx="478">
                  <c:v>-52.266786478</c:v>
                </c:pt>
                <c:pt idx="479">
                  <c:v>-51.531881247399994</c:v>
                </c:pt>
                <c:pt idx="480">
                  <c:v>-50.921469151499977</c:v>
                </c:pt>
                <c:pt idx="481">
                  <c:v>-50.501674509099978</c:v>
                </c:pt>
                <c:pt idx="482">
                  <c:v>-50.115304697299997</c:v>
                </c:pt>
                <c:pt idx="483">
                  <c:v>-49.6324655015</c:v>
                </c:pt>
                <c:pt idx="484">
                  <c:v>-49.049548728300003</c:v>
                </c:pt>
                <c:pt idx="485">
                  <c:v>-48.330162325500012</c:v>
                </c:pt>
                <c:pt idx="486">
                  <c:v>-47.684720878</c:v>
                </c:pt>
                <c:pt idx="487">
                  <c:v>-47.212120379500021</c:v>
                </c:pt>
                <c:pt idx="488">
                  <c:v>-46.810781369399969</c:v>
                </c:pt>
                <c:pt idx="489">
                  <c:v>-46.417076860099996</c:v>
                </c:pt>
                <c:pt idx="490">
                  <c:v>-45.923279703399999</c:v>
                </c:pt>
                <c:pt idx="491">
                  <c:v>-45.310224714599997</c:v>
                </c:pt>
                <c:pt idx="492">
                  <c:v>-44.792316679900026</c:v>
                </c:pt>
                <c:pt idx="493">
                  <c:v>-44.401785762699994</c:v>
                </c:pt>
                <c:pt idx="494">
                  <c:v>-44.159201444999994</c:v>
                </c:pt>
                <c:pt idx="495">
                  <c:v>-43.867889526799978</c:v>
                </c:pt>
                <c:pt idx="496">
                  <c:v>-43.474829248799999</c:v>
                </c:pt>
                <c:pt idx="497">
                  <c:v>-43.010570889900002</c:v>
                </c:pt>
                <c:pt idx="498">
                  <c:v>-42.623860563899996</c:v>
                </c:pt>
                <c:pt idx="499">
                  <c:v>-42.412061165799969</c:v>
                </c:pt>
                <c:pt idx="500">
                  <c:v>-42.398239121800003</c:v>
                </c:pt>
                <c:pt idx="501">
                  <c:v>-42.347865822299994</c:v>
                </c:pt>
                <c:pt idx="502">
                  <c:v>-42.126032017100023</c:v>
                </c:pt>
                <c:pt idx="503">
                  <c:v>-41.773235934700025</c:v>
                </c:pt>
                <c:pt idx="504">
                  <c:v>-41.431984137999997</c:v>
                </c:pt>
                <c:pt idx="505">
                  <c:v>-41.302660176599993</c:v>
                </c:pt>
                <c:pt idx="506">
                  <c:v>-41.376566748600005</c:v>
                </c:pt>
                <c:pt idx="507">
                  <c:v>-41.530671094799999</c:v>
                </c:pt>
                <c:pt idx="508">
                  <c:v>-41.547865316399999</c:v>
                </c:pt>
                <c:pt idx="509">
                  <c:v>-41.365889382299997</c:v>
                </c:pt>
                <c:pt idx="510">
                  <c:v>-41.0552770985</c:v>
                </c:pt>
                <c:pt idx="511">
                  <c:v>-40.826839461599974</c:v>
                </c:pt>
                <c:pt idx="512">
                  <c:v>-40.827901776999994</c:v>
                </c:pt>
                <c:pt idx="513">
                  <c:v>-40.999885823599996</c:v>
                </c:pt>
                <c:pt idx="514">
                  <c:v>-41.202124383000012</c:v>
                </c:pt>
                <c:pt idx="515">
                  <c:v>-41.232345230900044</c:v>
                </c:pt>
                <c:pt idx="516">
                  <c:v>-41.053945817599995</c:v>
                </c:pt>
                <c:pt idx="517">
                  <c:v>-40.767818461799997</c:v>
                </c:pt>
                <c:pt idx="518">
                  <c:v>-40.582763133900002</c:v>
                </c:pt>
                <c:pt idx="519">
                  <c:v>-40.596581101000005</c:v>
                </c:pt>
                <c:pt idx="520">
                  <c:v>-40.753347424299996</c:v>
                </c:pt>
                <c:pt idx="521">
                  <c:v>-40.920994472599993</c:v>
                </c:pt>
                <c:pt idx="522">
                  <c:v>-40.920232258900022</c:v>
                </c:pt>
                <c:pt idx="523">
                  <c:v>-40.776503684300003</c:v>
                </c:pt>
                <c:pt idx="524">
                  <c:v>-40.581736172699998</c:v>
                </c:pt>
                <c:pt idx="525">
                  <c:v>-40.465188279200007</c:v>
                </c:pt>
                <c:pt idx="526">
                  <c:v>-40.541424719599974</c:v>
                </c:pt>
                <c:pt idx="527">
                  <c:v>-40.742887520899998</c:v>
                </c:pt>
                <c:pt idx="528">
                  <c:v>-40.947082346000002</c:v>
                </c:pt>
                <c:pt idx="529">
                  <c:v>-41.029410514100022</c:v>
                </c:pt>
                <c:pt idx="530">
                  <c:v>-40.994912178600003</c:v>
                </c:pt>
                <c:pt idx="531">
                  <c:v>-40.919922711199995</c:v>
                </c:pt>
                <c:pt idx="532">
                  <c:v>-40.960781498599999</c:v>
                </c:pt>
                <c:pt idx="533">
                  <c:v>-41.202196673800003</c:v>
                </c:pt>
                <c:pt idx="534">
                  <c:v>-41.606918741400023</c:v>
                </c:pt>
                <c:pt idx="535">
                  <c:v>-42.068851783</c:v>
                </c:pt>
                <c:pt idx="536">
                  <c:v>-42.528321725700003</c:v>
                </c:pt>
                <c:pt idx="537">
                  <c:v>-42.948176557799997</c:v>
                </c:pt>
                <c:pt idx="538">
                  <c:v>-43.495671481399995</c:v>
                </c:pt>
                <c:pt idx="539">
                  <c:v>-44.285580044300012</c:v>
                </c:pt>
                <c:pt idx="540">
                  <c:v>-45.455668157799977</c:v>
                </c:pt>
                <c:pt idx="541">
                  <c:v>-46.982676448699998</c:v>
                </c:pt>
                <c:pt idx="542">
                  <c:v>-48.155242859599994</c:v>
                </c:pt>
                <c:pt idx="543">
                  <c:v>-47.340400381099997</c:v>
                </c:pt>
                <c:pt idx="544">
                  <c:v>-44.195181760800011</c:v>
                </c:pt>
                <c:pt idx="545">
                  <c:v>-40.358867674699958</c:v>
                </c:pt>
                <c:pt idx="546">
                  <c:v>-36.659583538999996</c:v>
                </c:pt>
                <c:pt idx="547">
                  <c:v>-33.240952314500042</c:v>
                </c:pt>
                <c:pt idx="548">
                  <c:v>-30.072628286599983</c:v>
                </c:pt>
                <c:pt idx="549">
                  <c:v>-27.208380058299991</c:v>
                </c:pt>
                <c:pt idx="550">
                  <c:v>-24.88263111429999</c:v>
                </c:pt>
                <c:pt idx="551">
                  <c:v>-23.422402750199986</c:v>
                </c:pt>
                <c:pt idx="552">
                  <c:v>-22.837064187500012</c:v>
                </c:pt>
                <c:pt idx="553">
                  <c:v>-22.804676007699999</c:v>
                </c:pt>
                <c:pt idx="554">
                  <c:v>-23.044789263199981</c:v>
                </c:pt>
                <c:pt idx="555">
                  <c:v>-23.417450885200001</c:v>
                </c:pt>
                <c:pt idx="556">
                  <c:v>-23.836608551200001</c:v>
                </c:pt>
                <c:pt idx="557">
                  <c:v>-24.202907706600001</c:v>
                </c:pt>
                <c:pt idx="558">
                  <c:v>-24.434350662400011</c:v>
                </c:pt>
                <c:pt idx="559">
                  <c:v>-24.513722684999983</c:v>
                </c:pt>
                <c:pt idx="560">
                  <c:v>-24.47720729229999</c:v>
                </c:pt>
                <c:pt idx="561">
                  <c:v>-24.400861724100011</c:v>
                </c:pt>
                <c:pt idx="562">
                  <c:v>-24.335640409</c:v>
                </c:pt>
                <c:pt idx="563">
                  <c:v>-24.313223943600001</c:v>
                </c:pt>
                <c:pt idx="564">
                  <c:v>-24.285182338099983</c:v>
                </c:pt>
                <c:pt idx="565">
                  <c:v>-24.178560850899999</c:v>
                </c:pt>
                <c:pt idx="566">
                  <c:v>-23.950809121100001</c:v>
                </c:pt>
                <c:pt idx="567">
                  <c:v>-23.624598720300011</c:v>
                </c:pt>
                <c:pt idx="568">
                  <c:v>-23.276888230899999</c:v>
                </c:pt>
                <c:pt idx="569">
                  <c:v>-22.988630842599971</c:v>
                </c:pt>
                <c:pt idx="570">
                  <c:v>-22.81469049710001</c:v>
                </c:pt>
                <c:pt idx="571">
                  <c:v>-22.726360014499999</c:v>
                </c:pt>
                <c:pt idx="572">
                  <c:v>-22.625576590799984</c:v>
                </c:pt>
                <c:pt idx="573">
                  <c:v>-22.4587913206</c:v>
                </c:pt>
                <c:pt idx="574">
                  <c:v>-22.25454931709999</c:v>
                </c:pt>
                <c:pt idx="575">
                  <c:v>-22.124996299799999</c:v>
                </c:pt>
                <c:pt idx="576">
                  <c:v>-22.178991579400005</c:v>
                </c:pt>
                <c:pt idx="577">
                  <c:v>-22.462917529599984</c:v>
                </c:pt>
                <c:pt idx="578">
                  <c:v>-22.91320673309999</c:v>
                </c:pt>
                <c:pt idx="579">
                  <c:v>-23.431455123800017</c:v>
                </c:pt>
                <c:pt idx="580">
                  <c:v>-23.961049185199983</c:v>
                </c:pt>
                <c:pt idx="581">
                  <c:v>-24.533172809</c:v>
                </c:pt>
                <c:pt idx="582">
                  <c:v>-25.174611706300009</c:v>
                </c:pt>
                <c:pt idx="583">
                  <c:v>-25.904870264300001</c:v>
                </c:pt>
                <c:pt idx="584">
                  <c:v>-26.706306319399989</c:v>
                </c:pt>
                <c:pt idx="585">
                  <c:v>-27.532424523699991</c:v>
                </c:pt>
                <c:pt idx="586">
                  <c:v>-28.366332374099983</c:v>
                </c:pt>
                <c:pt idx="587">
                  <c:v>-29.196993585400001</c:v>
                </c:pt>
                <c:pt idx="588">
                  <c:v>-30.029145118399999</c:v>
                </c:pt>
                <c:pt idx="589">
                  <c:v>-30.846183056299999</c:v>
                </c:pt>
                <c:pt idx="590">
                  <c:v>-31.634868962700022</c:v>
                </c:pt>
                <c:pt idx="591">
                  <c:v>-32.344474114099995</c:v>
                </c:pt>
                <c:pt idx="592">
                  <c:v>-32.933140561799995</c:v>
                </c:pt>
                <c:pt idx="593">
                  <c:v>-33.554958214100012</c:v>
                </c:pt>
                <c:pt idx="594">
                  <c:v>-34.0483570914</c:v>
                </c:pt>
                <c:pt idx="595">
                  <c:v>-34.185481081299969</c:v>
                </c:pt>
                <c:pt idx="596">
                  <c:v>-33.854813531799977</c:v>
                </c:pt>
                <c:pt idx="597">
                  <c:v>-33.170272024900022</c:v>
                </c:pt>
                <c:pt idx="598">
                  <c:v>-32.502173164500022</c:v>
                </c:pt>
                <c:pt idx="599">
                  <c:v>-32.313993237799998</c:v>
                </c:pt>
                <c:pt idx="600">
                  <c:v>-32.127729304200003</c:v>
                </c:pt>
                <c:pt idx="601">
                  <c:v>-31.614203024399998</c:v>
                </c:pt>
                <c:pt idx="602">
                  <c:v>-31.205472294399986</c:v>
                </c:pt>
                <c:pt idx="603">
                  <c:v>-31.0243113923</c:v>
                </c:pt>
                <c:pt idx="604">
                  <c:v>-31.0513512321</c:v>
                </c:pt>
                <c:pt idx="605">
                  <c:v>-31.280955277099999</c:v>
                </c:pt>
                <c:pt idx="606">
                  <c:v>-31.543731423299999</c:v>
                </c:pt>
                <c:pt idx="607">
                  <c:v>-31.452697510499981</c:v>
                </c:pt>
                <c:pt idx="608">
                  <c:v>-31.37418410610001</c:v>
                </c:pt>
                <c:pt idx="609">
                  <c:v>-31.491174040200001</c:v>
                </c:pt>
                <c:pt idx="610">
                  <c:v>-31.676807820900009</c:v>
                </c:pt>
                <c:pt idx="611">
                  <c:v>-31.875592254099985</c:v>
                </c:pt>
                <c:pt idx="612">
                  <c:v>-32.085657623299994</c:v>
                </c:pt>
                <c:pt idx="613">
                  <c:v>-32.190278054900013</c:v>
                </c:pt>
                <c:pt idx="614">
                  <c:v>-32.037601364199993</c:v>
                </c:pt>
                <c:pt idx="615">
                  <c:v>-32.084335494699999</c:v>
                </c:pt>
                <c:pt idx="616">
                  <c:v>-32.340615010500002</c:v>
                </c:pt>
                <c:pt idx="617">
                  <c:v>-32.635224479899996</c:v>
                </c:pt>
                <c:pt idx="618">
                  <c:v>-32.8868526069</c:v>
                </c:pt>
                <c:pt idx="619">
                  <c:v>-33.071173934100024</c:v>
                </c:pt>
                <c:pt idx="620">
                  <c:v>-33.042250720200002</c:v>
                </c:pt>
                <c:pt idx="621">
                  <c:v>-32.783266702999995</c:v>
                </c:pt>
                <c:pt idx="622">
                  <c:v>-32.927564346500013</c:v>
                </c:pt>
                <c:pt idx="623">
                  <c:v>-33.282098944400026</c:v>
                </c:pt>
                <c:pt idx="624">
                  <c:v>-33.635351986900027</c:v>
                </c:pt>
                <c:pt idx="625">
                  <c:v>-33.899568409699995</c:v>
                </c:pt>
                <c:pt idx="626">
                  <c:v>-33.985908798700002</c:v>
                </c:pt>
                <c:pt idx="627">
                  <c:v>-33.742092108300021</c:v>
                </c:pt>
                <c:pt idx="628">
                  <c:v>-33.462493529599996</c:v>
                </c:pt>
                <c:pt idx="629">
                  <c:v>-33.782694989500001</c:v>
                </c:pt>
                <c:pt idx="630">
                  <c:v>-34.208205714800023</c:v>
                </c:pt>
                <c:pt idx="631">
                  <c:v>-34.481698555399959</c:v>
                </c:pt>
                <c:pt idx="632">
                  <c:v>-34.520682275399999</c:v>
                </c:pt>
                <c:pt idx="633">
                  <c:v>-34.283938505200005</c:v>
                </c:pt>
                <c:pt idx="634">
                  <c:v>-33.865861585499978</c:v>
                </c:pt>
                <c:pt idx="635">
                  <c:v>-33.798960308800027</c:v>
                </c:pt>
                <c:pt idx="636">
                  <c:v>-34.299599875300011</c:v>
                </c:pt>
                <c:pt idx="637">
                  <c:v>-34.691785396600011</c:v>
                </c:pt>
                <c:pt idx="638">
                  <c:v>-34.7639304657</c:v>
                </c:pt>
                <c:pt idx="639">
                  <c:v>-34.594430210300011</c:v>
                </c:pt>
                <c:pt idx="640">
                  <c:v>-34.290453808400024</c:v>
                </c:pt>
                <c:pt idx="641">
                  <c:v>-33.998549264600001</c:v>
                </c:pt>
                <c:pt idx="642">
                  <c:v>-34.033303539900011</c:v>
                </c:pt>
                <c:pt idx="643">
                  <c:v>-34.428494595099998</c:v>
                </c:pt>
                <c:pt idx="644">
                  <c:v>-34.491731873699997</c:v>
                </c:pt>
                <c:pt idx="645">
                  <c:v>-34.131614131199996</c:v>
                </c:pt>
                <c:pt idx="646">
                  <c:v>-33.582167349500011</c:v>
                </c:pt>
                <c:pt idx="647">
                  <c:v>-32.991899309599994</c:v>
                </c:pt>
                <c:pt idx="648">
                  <c:v>-32.472005786300002</c:v>
                </c:pt>
                <c:pt idx="649">
                  <c:v>-32.2836057954</c:v>
                </c:pt>
                <c:pt idx="650">
                  <c:v>-32.393920426200005</c:v>
                </c:pt>
                <c:pt idx="651">
                  <c:v>-32.060436527100002</c:v>
                </c:pt>
                <c:pt idx="652">
                  <c:v>-31.429560414400001</c:v>
                </c:pt>
                <c:pt idx="653">
                  <c:v>-30.862654692499991</c:v>
                </c:pt>
                <c:pt idx="654">
                  <c:v>-30.423483319599985</c:v>
                </c:pt>
                <c:pt idx="655">
                  <c:v>-30.164586240999984</c:v>
                </c:pt>
                <c:pt idx="656">
                  <c:v>-30.2015772574</c:v>
                </c:pt>
                <c:pt idx="657">
                  <c:v>-30.363769119200001</c:v>
                </c:pt>
                <c:pt idx="658">
                  <c:v>-30.032318736499999</c:v>
                </c:pt>
                <c:pt idx="659">
                  <c:v>-29.577325953399999</c:v>
                </c:pt>
                <c:pt idx="660">
                  <c:v>-29.305364577199985</c:v>
                </c:pt>
                <c:pt idx="661">
                  <c:v>-29.154443043000001</c:v>
                </c:pt>
                <c:pt idx="662">
                  <c:v>-29.1000301905</c:v>
                </c:pt>
                <c:pt idx="663">
                  <c:v>-29.174320469600012</c:v>
                </c:pt>
                <c:pt idx="664">
                  <c:v>-29.238312076499984</c:v>
                </c:pt>
                <c:pt idx="665">
                  <c:v>-28.916169802799985</c:v>
                </c:pt>
                <c:pt idx="666">
                  <c:v>-28.609615495800011</c:v>
                </c:pt>
                <c:pt idx="667">
                  <c:v>-28.501442067999989</c:v>
                </c:pt>
                <c:pt idx="668">
                  <c:v>-28.484582414399981</c:v>
                </c:pt>
                <c:pt idx="669">
                  <c:v>-28.510009685699988</c:v>
                </c:pt>
                <c:pt idx="670">
                  <c:v>-28.588341571399976</c:v>
                </c:pt>
                <c:pt idx="671">
                  <c:v>-28.634378271700001</c:v>
                </c:pt>
                <c:pt idx="672">
                  <c:v>-28.349918044799999</c:v>
                </c:pt>
                <c:pt idx="673">
                  <c:v>-28.069827784099999</c:v>
                </c:pt>
                <c:pt idx="674">
                  <c:v>-27.964255376299999</c:v>
                </c:pt>
                <c:pt idx="675">
                  <c:v>-27.92409488849999</c:v>
                </c:pt>
                <c:pt idx="676">
                  <c:v>-27.916014714700001</c:v>
                </c:pt>
                <c:pt idx="677">
                  <c:v>-27.94916459129999</c:v>
                </c:pt>
                <c:pt idx="678">
                  <c:v>-27.969357581599983</c:v>
                </c:pt>
                <c:pt idx="679">
                  <c:v>-27.710394550899988</c:v>
                </c:pt>
                <c:pt idx="680">
                  <c:v>-27.401739918499985</c:v>
                </c:pt>
                <c:pt idx="681">
                  <c:v>-27.2620910696</c:v>
                </c:pt>
                <c:pt idx="682">
                  <c:v>-27.202605299299989</c:v>
                </c:pt>
                <c:pt idx="683">
                  <c:v>-27.203474764300001</c:v>
                </c:pt>
                <c:pt idx="684">
                  <c:v>-27.2643549585</c:v>
                </c:pt>
                <c:pt idx="685">
                  <c:v>-27.335810589099999</c:v>
                </c:pt>
                <c:pt idx="686">
                  <c:v>-27.125128729499998</c:v>
                </c:pt>
                <c:pt idx="687">
                  <c:v>-26.81536544750001</c:v>
                </c:pt>
                <c:pt idx="688">
                  <c:v>-26.753368710899998</c:v>
                </c:pt>
                <c:pt idx="689">
                  <c:v>-26.879506082599985</c:v>
                </c:pt>
                <c:pt idx="690">
                  <c:v>-27.135577642499999</c:v>
                </c:pt>
                <c:pt idx="691">
                  <c:v>-27.472408345000002</c:v>
                </c:pt>
                <c:pt idx="692">
                  <c:v>-27.771174677000001</c:v>
                </c:pt>
                <c:pt idx="693">
                  <c:v>-27.680752268999989</c:v>
                </c:pt>
                <c:pt idx="694">
                  <c:v>-27.44447673369999</c:v>
                </c:pt>
                <c:pt idx="695">
                  <c:v>-27.614622389899999</c:v>
                </c:pt>
                <c:pt idx="696">
                  <c:v>-28.02275743769999</c:v>
                </c:pt>
                <c:pt idx="697">
                  <c:v>-28.531096182999999</c:v>
                </c:pt>
                <c:pt idx="698">
                  <c:v>-29.039916047799988</c:v>
                </c:pt>
                <c:pt idx="699">
                  <c:v>-29.397210535399989</c:v>
                </c:pt>
                <c:pt idx="700">
                  <c:v>-29.321151842799999</c:v>
                </c:pt>
                <c:pt idx="701">
                  <c:v>-29.19391796930001</c:v>
                </c:pt>
                <c:pt idx="702">
                  <c:v>-29.645177938700002</c:v>
                </c:pt>
                <c:pt idx="703">
                  <c:v>-30.293432375899982</c:v>
                </c:pt>
                <c:pt idx="704">
                  <c:v>-30.90773118369999</c:v>
                </c:pt>
                <c:pt idx="705">
                  <c:v>-31.392789718899991</c:v>
                </c:pt>
                <c:pt idx="706">
                  <c:v>-31.626101969400011</c:v>
                </c:pt>
                <c:pt idx="707">
                  <c:v>-31.48006073569999</c:v>
                </c:pt>
                <c:pt idx="708">
                  <c:v>-31.406601524799989</c:v>
                </c:pt>
                <c:pt idx="709">
                  <c:v>-31.984606746599983</c:v>
                </c:pt>
                <c:pt idx="710">
                  <c:v>-32.631824637699978</c:v>
                </c:pt>
                <c:pt idx="711">
                  <c:v>-33.1132612169</c:v>
                </c:pt>
                <c:pt idx="712">
                  <c:v>-33.370098216200006</c:v>
                </c:pt>
                <c:pt idx="713">
                  <c:v>-33.325966702900011</c:v>
                </c:pt>
                <c:pt idx="714">
                  <c:v>-32.962921023299998</c:v>
                </c:pt>
                <c:pt idx="715">
                  <c:v>-32.793506440200012</c:v>
                </c:pt>
                <c:pt idx="716">
                  <c:v>-33.309648965499996</c:v>
                </c:pt>
                <c:pt idx="717">
                  <c:v>-33.784262708900002</c:v>
                </c:pt>
                <c:pt idx="718">
                  <c:v>-33.975225629000001</c:v>
                </c:pt>
                <c:pt idx="719">
                  <c:v>-33.932296898900013</c:v>
                </c:pt>
                <c:pt idx="720">
                  <c:v>-33.628976885900023</c:v>
                </c:pt>
                <c:pt idx="721">
                  <c:v>-33.124667629799994</c:v>
                </c:pt>
                <c:pt idx="722">
                  <c:v>-32.872093231900003</c:v>
                </c:pt>
                <c:pt idx="723">
                  <c:v>-33.298179150100026</c:v>
                </c:pt>
                <c:pt idx="724">
                  <c:v>-33.451938013799996</c:v>
                </c:pt>
                <c:pt idx="725">
                  <c:v>-33.209670299200006</c:v>
                </c:pt>
                <c:pt idx="726">
                  <c:v>-32.749278278300011</c:v>
                </c:pt>
                <c:pt idx="727">
                  <c:v>-32.150259229100001</c:v>
                </c:pt>
                <c:pt idx="728">
                  <c:v>-31.5343923589</c:v>
                </c:pt>
                <c:pt idx="729">
                  <c:v>-31.315471449600011</c:v>
                </c:pt>
                <c:pt idx="730">
                  <c:v>-31.689762814499989</c:v>
                </c:pt>
                <c:pt idx="731">
                  <c:v>-31.6351696087</c:v>
                </c:pt>
                <c:pt idx="732">
                  <c:v>-31.157892222400012</c:v>
                </c:pt>
                <c:pt idx="733">
                  <c:v>-30.598719566499984</c:v>
                </c:pt>
                <c:pt idx="734">
                  <c:v>-30.062912842799978</c:v>
                </c:pt>
                <c:pt idx="735">
                  <c:v>-29.664048340600001</c:v>
                </c:pt>
                <c:pt idx="736">
                  <c:v>-29.710592231999986</c:v>
                </c:pt>
                <c:pt idx="737">
                  <c:v>-30.155532648699989</c:v>
                </c:pt>
                <c:pt idx="738">
                  <c:v>-30.046291913099999</c:v>
                </c:pt>
                <c:pt idx="739">
                  <c:v>-29.609597201300002</c:v>
                </c:pt>
                <c:pt idx="740">
                  <c:v>-29.249849724699999</c:v>
                </c:pt>
                <c:pt idx="741">
                  <c:v>-29.051473500499988</c:v>
                </c:pt>
                <c:pt idx="742">
                  <c:v>-29.052958296500005</c:v>
                </c:pt>
                <c:pt idx="743">
                  <c:v>-29.372916198199999</c:v>
                </c:pt>
                <c:pt idx="744">
                  <c:v>-29.875623237599978</c:v>
                </c:pt>
                <c:pt idx="745">
                  <c:v>-29.868331640299989</c:v>
                </c:pt>
                <c:pt idx="746">
                  <c:v>-29.618303160200011</c:v>
                </c:pt>
                <c:pt idx="747">
                  <c:v>-29.538416549699988</c:v>
                </c:pt>
                <c:pt idx="748">
                  <c:v>-29.628007558899988</c:v>
                </c:pt>
                <c:pt idx="749">
                  <c:v>-29.863416782200002</c:v>
                </c:pt>
                <c:pt idx="750">
                  <c:v>-30.269971112700009</c:v>
                </c:pt>
                <c:pt idx="751">
                  <c:v>-30.724771839799985</c:v>
                </c:pt>
                <c:pt idx="752">
                  <c:v>-30.77202349009999</c:v>
                </c:pt>
                <c:pt idx="753">
                  <c:v>-30.636036619799999</c:v>
                </c:pt>
                <c:pt idx="754">
                  <c:v>-30.65647257749999</c:v>
                </c:pt>
                <c:pt idx="755">
                  <c:v>-30.80188013630001</c:v>
                </c:pt>
                <c:pt idx="756">
                  <c:v>-31.040906799999988</c:v>
                </c:pt>
                <c:pt idx="757">
                  <c:v>-31.36931790369999</c:v>
                </c:pt>
                <c:pt idx="758">
                  <c:v>-31.736235005899999</c:v>
                </c:pt>
                <c:pt idx="759">
                  <c:v>-31.822965124700012</c:v>
                </c:pt>
                <c:pt idx="760">
                  <c:v>-31.72491472170001</c:v>
                </c:pt>
                <c:pt idx="761">
                  <c:v>-31.75537278409999</c:v>
                </c:pt>
                <c:pt idx="762">
                  <c:v>-31.890267653900001</c:v>
                </c:pt>
                <c:pt idx="763">
                  <c:v>-32.096721537200004</c:v>
                </c:pt>
                <c:pt idx="764">
                  <c:v>-32.372651642000001</c:v>
                </c:pt>
                <c:pt idx="765">
                  <c:v>-32.688958159400002</c:v>
                </c:pt>
                <c:pt idx="766">
                  <c:v>-32.812399094</c:v>
                </c:pt>
                <c:pt idx="767">
                  <c:v>-32.735092507600001</c:v>
                </c:pt>
                <c:pt idx="768">
                  <c:v>-32.754785557899979</c:v>
                </c:pt>
                <c:pt idx="769">
                  <c:v>-32.865518662800021</c:v>
                </c:pt>
                <c:pt idx="770">
                  <c:v>-33.0332154683</c:v>
                </c:pt>
                <c:pt idx="771">
                  <c:v>-33.245020231200002</c:v>
                </c:pt>
                <c:pt idx="772">
                  <c:v>-33.5001915458</c:v>
                </c:pt>
                <c:pt idx="773">
                  <c:v>-33.598910165000028</c:v>
                </c:pt>
                <c:pt idx="774">
                  <c:v>-33.482449417899979</c:v>
                </c:pt>
                <c:pt idx="775">
                  <c:v>-33.405986492399997</c:v>
                </c:pt>
                <c:pt idx="776">
                  <c:v>-33.411187617199971</c:v>
                </c:pt>
                <c:pt idx="777">
                  <c:v>-33.465310053100012</c:v>
                </c:pt>
                <c:pt idx="778">
                  <c:v>-33.579421478499995</c:v>
                </c:pt>
                <c:pt idx="779">
                  <c:v>-33.7693602676</c:v>
                </c:pt>
                <c:pt idx="780">
                  <c:v>-33.910965490799995</c:v>
                </c:pt>
                <c:pt idx="781">
                  <c:v>-33.833805882699998</c:v>
                </c:pt>
                <c:pt idx="782">
                  <c:v>-33.772592418300022</c:v>
                </c:pt>
                <c:pt idx="783">
                  <c:v>-33.765239814400026</c:v>
                </c:pt>
                <c:pt idx="784">
                  <c:v>-33.777835860300002</c:v>
                </c:pt>
                <c:pt idx="785">
                  <c:v>-33.837056991799997</c:v>
                </c:pt>
                <c:pt idx="786">
                  <c:v>-33.951302612299997</c:v>
                </c:pt>
                <c:pt idx="787">
                  <c:v>-34.042216970600002</c:v>
                </c:pt>
                <c:pt idx="788">
                  <c:v>-33.947827135899978</c:v>
                </c:pt>
                <c:pt idx="789">
                  <c:v>-33.843854385199997</c:v>
                </c:pt>
                <c:pt idx="790">
                  <c:v>-33.786991736900013</c:v>
                </c:pt>
                <c:pt idx="791">
                  <c:v>-33.7490094869</c:v>
                </c:pt>
                <c:pt idx="792">
                  <c:v>-33.733194881000003</c:v>
                </c:pt>
                <c:pt idx="793">
                  <c:v>-33.777986928500013</c:v>
                </c:pt>
                <c:pt idx="794">
                  <c:v>-33.840254604399995</c:v>
                </c:pt>
                <c:pt idx="795">
                  <c:v>-33.734410482400001</c:v>
                </c:pt>
                <c:pt idx="796">
                  <c:v>-33.580969525399979</c:v>
                </c:pt>
                <c:pt idx="797">
                  <c:v>-33.474066532099997</c:v>
                </c:pt>
                <c:pt idx="798">
                  <c:v>-33.364061118899997</c:v>
                </c:pt>
                <c:pt idx="799">
                  <c:v>-33.264113368100034</c:v>
                </c:pt>
                <c:pt idx="800">
                  <c:v>-33.244947286999995</c:v>
                </c:pt>
                <c:pt idx="801">
                  <c:v>-33.277508552299999</c:v>
                </c:pt>
                <c:pt idx="802">
                  <c:v>-33.194594799800001</c:v>
                </c:pt>
                <c:pt idx="803">
                  <c:v>-32.998942300200021</c:v>
                </c:pt>
                <c:pt idx="804">
                  <c:v>-32.843164119999997</c:v>
                </c:pt>
                <c:pt idx="805">
                  <c:v>-32.671215536400013</c:v>
                </c:pt>
                <c:pt idx="806">
                  <c:v>-32.506917990200002</c:v>
                </c:pt>
                <c:pt idx="807">
                  <c:v>-32.400056253699994</c:v>
                </c:pt>
                <c:pt idx="808">
                  <c:v>-32.386227161399958</c:v>
                </c:pt>
                <c:pt idx="809">
                  <c:v>-32.322706533100003</c:v>
                </c:pt>
                <c:pt idx="810">
                  <c:v>-32.106167140400011</c:v>
                </c:pt>
                <c:pt idx="811">
                  <c:v>-31.936409108099991</c:v>
                </c:pt>
                <c:pt idx="812">
                  <c:v>-31.784760317700002</c:v>
                </c:pt>
                <c:pt idx="813">
                  <c:v>-31.641589564699999</c:v>
                </c:pt>
                <c:pt idx="814">
                  <c:v>-31.565387879399978</c:v>
                </c:pt>
                <c:pt idx="815">
                  <c:v>-31.599974688100001</c:v>
                </c:pt>
                <c:pt idx="816">
                  <c:v>-31.633939476799988</c:v>
                </c:pt>
                <c:pt idx="817">
                  <c:v>-31.451402406500002</c:v>
                </c:pt>
                <c:pt idx="818">
                  <c:v>-31.314046056599999</c:v>
                </c:pt>
                <c:pt idx="819">
                  <c:v>-31.305288323599999</c:v>
                </c:pt>
                <c:pt idx="820">
                  <c:v>-31.38151708249999</c:v>
                </c:pt>
                <c:pt idx="821">
                  <c:v>-31.5553926674</c:v>
                </c:pt>
                <c:pt idx="822">
                  <c:v>-31.871944945500001</c:v>
                </c:pt>
                <c:pt idx="823">
                  <c:v>-32.130985539299999</c:v>
                </c:pt>
                <c:pt idx="824">
                  <c:v>-32.041663006999997</c:v>
                </c:pt>
                <c:pt idx="825">
                  <c:v>-32.070274223699997</c:v>
                </c:pt>
                <c:pt idx="826">
                  <c:v>-32.416811919599994</c:v>
                </c:pt>
                <c:pt idx="827">
                  <c:v>-32.869691561199971</c:v>
                </c:pt>
                <c:pt idx="828">
                  <c:v>-33.340782887599993</c:v>
                </c:pt>
                <c:pt idx="829">
                  <c:v>-33.810444183699957</c:v>
                </c:pt>
                <c:pt idx="830">
                  <c:v>-34.090559990600013</c:v>
                </c:pt>
                <c:pt idx="831">
                  <c:v>-33.973147572799995</c:v>
                </c:pt>
                <c:pt idx="832">
                  <c:v>-34.175680129900002</c:v>
                </c:pt>
                <c:pt idx="833">
                  <c:v>-34.789746687799997</c:v>
                </c:pt>
                <c:pt idx="834">
                  <c:v>-35.333798465399994</c:v>
                </c:pt>
                <c:pt idx="835">
                  <c:v>-35.704728586200005</c:v>
                </c:pt>
                <c:pt idx="836">
                  <c:v>-35.913138676100012</c:v>
                </c:pt>
                <c:pt idx="837">
                  <c:v>-35.874787226199999</c:v>
                </c:pt>
                <c:pt idx="838">
                  <c:v>-35.595334639200011</c:v>
                </c:pt>
                <c:pt idx="839">
                  <c:v>-35.829474808000001</c:v>
                </c:pt>
                <c:pt idx="840">
                  <c:v>-36.506344480899998</c:v>
                </c:pt>
                <c:pt idx="841">
                  <c:v>-36.923989708500002</c:v>
                </c:pt>
                <c:pt idx="842">
                  <c:v>-36.999341443000006</c:v>
                </c:pt>
                <c:pt idx="843">
                  <c:v>-36.850617570099978</c:v>
                </c:pt>
                <c:pt idx="844">
                  <c:v>-36.503841183599974</c:v>
                </c:pt>
                <c:pt idx="845">
                  <c:v>-36.096137876100023</c:v>
                </c:pt>
                <c:pt idx="846">
                  <c:v>-36.265308685000022</c:v>
                </c:pt>
                <c:pt idx="847">
                  <c:v>-36.816716382700001</c:v>
                </c:pt>
                <c:pt idx="848">
                  <c:v>-36.969958234700023</c:v>
                </c:pt>
                <c:pt idx="849">
                  <c:v>-36.735952846000067</c:v>
                </c:pt>
                <c:pt idx="850">
                  <c:v>-36.261404772299997</c:v>
                </c:pt>
                <c:pt idx="851">
                  <c:v>-35.687707840200005</c:v>
                </c:pt>
                <c:pt idx="852">
                  <c:v>-35.168587788500012</c:v>
                </c:pt>
                <c:pt idx="853">
                  <c:v>-35.260680322900022</c:v>
                </c:pt>
                <c:pt idx="854">
                  <c:v>-35.737966087299995</c:v>
                </c:pt>
                <c:pt idx="855">
                  <c:v>-35.726301155800002</c:v>
                </c:pt>
                <c:pt idx="856">
                  <c:v>-35.323679307500001</c:v>
                </c:pt>
                <c:pt idx="857">
                  <c:v>-34.704501761099998</c:v>
                </c:pt>
                <c:pt idx="858">
                  <c:v>-34.037298800100011</c:v>
                </c:pt>
                <c:pt idx="859">
                  <c:v>-33.508436680000003</c:v>
                </c:pt>
                <c:pt idx="860">
                  <c:v>-33.567956162400002</c:v>
                </c:pt>
                <c:pt idx="861">
                  <c:v>-34.026647702599995</c:v>
                </c:pt>
                <c:pt idx="862">
                  <c:v>-33.947923706399997</c:v>
                </c:pt>
                <c:pt idx="863">
                  <c:v>-33.471534353699994</c:v>
                </c:pt>
                <c:pt idx="864">
                  <c:v>-32.802366710400001</c:v>
                </c:pt>
                <c:pt idx="865">
                  <c:v>-32.128077888300012</c:v>
                </c:pt>
                <c:pt idx="866">
                  <c:v>-31.639833274499999</c:v>
                </c:pt>
                <c:pt idx="867">
                  <c:v>-31.720485809099991</c:v>
                </c:pt>
                <c:pt idx="868">
                  <c:v>-32.212080867099999</c:v>
                </c:pt>
                <c:pt idx="869">
                  <c:v>-32.125093687100012</c:v>
                </c:pt>
                <c:pt idx="870">
                  <c:v>-31.635655693800011</c:v>
                </c:pt>
                <c:pt idx="871">
                  <c:v>-31.008188635700002</c:v>
                </c:pt>
                <c:pt idx="872">
                  <c:v>-30.412193839499984</c:v>
                </c:pt>
                <c:pt idx="873">
                  <c:v>-30.08011134329999</c:v>
                </c:pt>
                <c:pt idx="874">
                  <c:v>-30.314006666000012</c:v>
                </c:pt>
                <c:pt idx="875">
                  <c:v>-30.87768229069999</c:v>
                </c:pt>
                <c:pt idx="876">
                  <c:v>-30.841853422300023</c:v>
                </c:pt>
                <c:pt idx="877">
                  <c:v>-30.48090147209999</c:v>
                </c:pt>
                <c:pt idx="878">
                  <c:v>-30.050983429300011</c:v>
                </c:pt>
                <c:pt idx="879">
                  <c:v>-29.694307548000001</c:v>
                </c:pt>
                <c:pt idx="880">
                  <c:v>-29.589467923899999</c:v>
                </c:pt>
                <c:pt idx="881">
                  <c:v>-29.9399205685</c:v>
                </c:pt>
                <c:pt idx="882">
                  <c:v>-30.5589994744</c:v>
                </c:pt>
                <c:pt idx="883">
                  <c:v>-30.654883372400011</c:v>
                </c:pt>
                <c:pt idx="884">
                  <c:v>-30.4968149426</c:v>
                </c:pt>
                <c:pt idx="885">
                  <c:v>-30.324463345000005</c:v>
                </c:pt>
                <c:pt idx="886">
                  <c:v>-30.192224806999985</c:v>
                </c:pt>
                <c:pt idx="887">
                  <c:v>-30.233313402699999</c:v>
                </c:pt>
                <c:pt idx="888">
                  <c:v>-30.598480760600001</c:v>
                </c:pt>
                <c:pt idx="889">
                  <c:v>-31.178105160400012</c:v>
                </c:pt>
                <c:pt idx="890">
                  <c:v>-31.368146630799973</c:v>
                </c:pt>
                <c:pt idx="891">
                  <c:v>-31.374969262900009</c:v>
                </c:pt>
                <c:pt idx="892">
                  <c:v>-31.377821811700009</c:v>
                </c:pt>
                <c:pt idx="893">
                  <c:v>-31.35748599290001</c:v>
                </c:pt>
                <c:pt idx="894">
                  <c:v>-31.41994225749999</c:v>
                </c:pt>
                <c:pt idx="895">
                  <c:v>-31.722611205599986</c:v>
                </c:pt>
                <c:pt idx="896">
                  <c:v>-32.239498958800013</c:v>
                </c:pt>
                <c:pt idx="897">
                  <c:v>-32.531562564199994</c:v>
                </c:pt>
                <c:pt idx="898">
                  <c:v>-32.651645211500004</c:v>
                </c:pt>
                <c:pt idx="899">
                  <c:v>-32.744453952600004</c:v>
                </c:pt>
                <c:pt idx="900">
                  <c:v>-32.742585301400013</c:v>
                </c:pt>
                <c:pt idx="901">
                  <c:v>-32.7471690486</c:v>
                </c:pt>
                <c:pt idx="902">
                  <c:v>-32.916989606999998</c:v>
                </c:pt>
                <c:pt idx="903">
                  <c:v>-33.311624580399958</c:v>
                </c:pt>
                <c:pt idx="904">
                  <c:v>-33.628570095700013</c:v>
                </c:pt>
                <c:pt idx="905">
                  <c:v>-33.788561220800013</c:v>
                </c:pt>
                <c:pt idx="906">
                  <c:v>-33.925748291500021</c:v>
                </c:pt>
                <c:pt idx="907">
                  <c:v>-33.929625775599995</c:v>
                </c:pt>
                <c:pt idx="908">
                  <c:v>-33.881853069399959</c:v>
                </c:pt>
                <c:pt idx="909">
                  <c:v>-33.940056368900002</c:v>
                </c:pt>
                <c:pt idx="910">
                  <c:v>-34.2230809976</c:v>
                </c:pt>
                <c:pt idx="911">
                  <c:v>-34.568032987200013</c:v>
                </c:pt>
                <c:pt idx="912">
                  <c:v>-34.762433406300012</c:v>
                </c:pt>
                <c:pt idx="913">
                  <c:v>-34.935211159299996</c:v>
                </c:pt>
                <c:pt idx="914">
                  <c:v>-34.974251270800004</c:v>
                </c:pt>
                <c:pt idx="915">
                  <c:v>-34.892245326000022</c:v>
                </c:pt>
                <c:pt idx="916">
                  <c:v>-34.851110419899996</c:v>
                </c:pt>
                <c:pt idx="917">
                  <c:v>-35.027336221200002</c:v>
                </c:pt>
                <c:pt idx="918">
                  <c:v>-35.320104908400012</c:v>
                </c:pt>
                <c:pt idx="919">
                  <c:v>-35.526152406000023</c:v>
                </c:pt>
                <c:pt idx="920">
                  <c:v>-35.720454884300011</c:v>
                </c:pt>
                <c:pt idx="921">
                  <c:v>-35.764285338100024</c:v>
                </c:pt>
                <c:pt idx="922">
                  <c:v>-35.681203190999994</c:v>
                </c:pt>
                <c:pt idx="923">
                  <c:v>-35.599821922500013</c:v>
                </c:pt>
                <c:pt idx="924">
                  <c:v>-35.688508434900022</c:v>
                </c:pt>
                <c:pt idx="925">
                  <c:v>-35.927055979400002</c:v>
                </c:pt>
                <c:pt idx="926">
                  <c:v>-36.092053365500021</c:v>
                </c:pt>
                <c:pt idx="927">
                  <c:v>-36.261433796000013</c:v>
                </c:pt>
                <c:pt idx="928">
                  <c:v>-36.305141730100011</c:v>
                </c:pt>
                <c:pt idx="929">
                  <c:v>-36.186828369099999</c:v>
                </c:pt>
                <c:pt idx="930">
                  <c:v>-36.041474397099996</c:v>
                </c:pt>
                <c:pt idx="931">
                  <c:v>-36.046585223400001</c:v>
                </c:pt>
                <c:pt idx="932">
                  <c:v>-36.258329293800003</c:v>
                </c:pt>
                <c:pt idx="933">
                  <c:v>-36.438344581099997</c:v>
                </c:pt>
                <c:pt idx="934">
                  <c:v>-36.600355992500035</c:v>
                </c:pt>
                <c:pt idx="935">
                  <c:v>-36.684939091899999</c:v>
                </c:pt>
                <c:pt idx="936">
                  <c:v>-36.563552179300011</c:v>
                </c:pt>
                <c:pt idx="937">
                  <c:v>-36.373996443999999</c:v>
                </c:pt>
                <c:pt idx="938">
                  <c:v>-36.285027323200005</c:v>
                </c:pt>
                <c:pt idx="939">
                  <c:v>-36.403293499699977</c:v>
                </c:pt>
                <c:pt idx="940">
                  <c:v>-36.554925970199996</c:v>
                </c:pt>
                <c:pt idx="941">
                  <c:v>-36.695750026900043</c:v>
                </c:pt>
                <c:pt idx="942">
                  <c:v>-36.772062275300001</c:v>
                </c:pt>
                <c:pt idx="943">
                  <c:v>-36.660301933100023</c:v>
                </c:pt>
                <c:pt idx="944">
                  <c:v>-36.452118802200012</c:v>
                </c:pt>
                <c:pt idx="945">
                  <c:v>-36.301794299399994</c:v>
                </c:pt>
                <c:pt idx="946">
                  <c:v>-36.362743833100012</c:v>
                </c:pt>
                <c:pt idx="947">
                  <c:v>-36.530171652</c:v>
                </c:pt>
                <c:pt idx="948">
                  <c:v>-36.658691056599999</c:v>
                </c:pt>
                <c:pt idx="949">
                  <c:v>-36.750032689100003</c:v>
                </c:pt>
                <c:pt idx="950">
                  <c:v>-36.654589859499978</c:v>
                </c:pt>
                <c:pt idx="951">
                  <c:v>-36.424465488399996</c:v>
                </c:pt>
                <c:pt idx="952">
                  <c:v>-36.209044116100003</c:v>
                </c:pt>
                <c:pt idx="953">
                  <c:v>-36.163015793000021</c:v>
                </c:pt>
                <c:pt idx="954">
                  <c:v>-36.264919847900025</c:v>
                </c:pt>
                <c:pt idx="955">
                  <c:v>-36.3291785686</c:v>
                </c:pt>
                <c:pt idx="956">
                  <c:v>-36.400872482799997</c:v>
                </c:pt>
                <c:pt idx="957">
                  <c:v>-36.317970508599998</c:v>
                </c:pt>
                <c:pt idx="958">
                  <c:v>-36.084402822200005</c:v>
                </c:pt>
                <c:pt idx="959">
                  <c:v>-35.855836957199998</c:v>
                </c:pt>
                <c:pt idx="960">
                  <c:v>-35.794315990400044</c:v>
                </c:pt>
                <c:pt idx="961">
                  <c:v>-35.882944542999994</c:v>
                </c:pt>
                <c:pt idx="962">
                  <c:v>-35.945532527000012</c:v>
                </c:pt>
                <c:pt idx="963">
                  <c:v>-35.985435588400001</c:v>
                </c:pt>
                <c:pt idx="964">
                  <c:v>-35.886834023099979</c:v>
                </c:pt>
                <c:pt idx="965">
                  <c:v>-35.598022291800021</c:v>
                </c:pt>
                <c:pt idx="966">
                  <c:v>-35.264780087399998</c:v>
                </c:pt>
                <c:pt idx="967">
                  <c:v>-35.094370266700011</c:v>
                </c:pt>
                <c:pt idx="968">
                  <c:v>-35.131575774600002</c:v>
                </c:pt>
                <c:pt idx="969">
                  <c:v>-35.177960536299999</c:v>
                </c:pt>
                <c:pt idx="970">
                  <c:v>-35.217549296000001</c:v>
                </c:pt>
                <c:pt idx="971">
                  <c:v>-35.171454234300001</c:v>
                </c:pt>
                <c:pt idx="972">
                  <c:v>-34.958869644000004</c:v>
                </c:pt>
                <c:pt idx="973">
                  <c:v>-34.656246165099994</c:v>
                </c:pt>
                <c:pt idx="974">
                  <c:v>-34.493497170999994</c:v>
                </c:pt>
                <c:pt idx="975">
                  <c:v>-34.537764695299977</c:v>
                </c:pt>
                <c:pt idx="976">
                  <c:v>-34.606377155899999</c:v>
                </c:pt>
                <c:pt idx="977">
                  <c:v>-34.616966566599999</c:v>
                </c:pt>
                <c:pt idx="978">
                  <c:v>-34.633931297100013</c:v>
                </c:pt>
                <c:pt idx="979">
                  <c:v>-34.519517010400001</c:v>
                </c:pt>
                <c:pt idx="980">
                  <c:v>-34.322436844500025</c:v>
                </c:pt>
                <c:pt idx="981">
                  <c:v>-34.223042239200012</c:v>
                </c:pt>
                <c:pt idx="982">
                  <c:v>-34.326516889300002</c:v>
                </c:pt>
                <c:pt idx="983">
                  <c:v>-34.450150224100021</c:v>
                </c:pt>
                <c:pt idx="984">
                  <c:v>-34.460770149500021</c:v>
                </c:pt>
                <c:pt idx="985">
                  <c:v>-34.645667418399995</c:v>
                </c:pt>
                <c:pt idx="986">
                  <c:v>-34.803752401099999</c:v>
                </c:pt>
                <c:pt idx="987">
                  <c:v>-34.882630122500011</c:v>
                </c:pt>
                <c:pt idx="988">
                  <c:v>-34.980866261299958</c:v>
                </c:pt>
                <c:pt idx="989">
                  <c:v>-35.200111557900001</c:v>
                </c:pt>
                <c:pt idx="990">
                  <c:v>-35.332986675799994</c:v>
                </c:pt>
                <c:pt idx="991">
                  <c:v>-35.387114059699968</c:v>
                </c:pt>
                <c:pt idx="992">
                  <c:v>-35.805708605500001</c:v>
                </c:pt>
                <c:pt idx="993">
                  <c:v>-36.241910230700022</c:v>
                </c:pt>
                <c:pt idx="994">
                  <c:v>-36.459723657499978</c:v>
                </c:pt>
                <c:pt idx="995">
                  <c:v>-36.547159251799997</c:v>
                </c:pt>
                <c:pt idx="996">
                  <c:v>-36.618479804000003</c:v>
                </c:pt>
                <c:pt idx="997">
                  <c:v>-36.609220352600005</c:v>
                </c:pt>
                <c:pt idx="998">
                  <c:v>-36.607563752499999</c:v>
                </c:pt>
                <c:pt idx="999">
                  <c:v>-37.115956228300021</c:v>
                </c:pt>
                <c:pt idx="1000">
                  <c:v>-37.625937675700001</c:v>
                </c:pt>
                <c:pt idx="1001">
                  <c:v>-37.790658279500022</c:v>
                </c:pt>
                <c:pt idx="1002">
                  <c:v>-37.689807944200005</c:v>
                </c:pt>
                <c:pt idx="1003">
                  <c:v>-37.525118249000045</c:v>
                </c:pt>
                <c:pt idx="1004">
                  <c:v>-37.330518324500026</c:v>
                </c:pt>
                <c:pt idx="1005">
                  <c:v>-37.265955394500047</c:v>
                </c:pt>
                <c:pt idx="1006">
                  <c:v>-37.810899637799977</c:v>
                </c:pt>
                <c:pt idx="1007">
                  <c:v>-38.292490496800013</c:v>
                </c:pt>
                <c:pt idx="1008">
                  <c:v>-38.308810364400003</c:v>
                </c:pt>
                <c:pt idx="1009">
                  <c:v>-38.006474310100003</c:v>
                </c:pt>
                <c:pt idx="1010">
                  <c:v>-37.615741826200001</c:v>
                </c:pt>
                <c:pt idx="1011">
                  <c:v>-37.276756992400024</c:v>
                </c:pt>
                <c:pt idx="1012">
                  <c:v>-37.151745725699996</c:v>
                </c:pt>
                <c:pt idx="1013">
                  <c:v>-37.617568075199998</c:v>
                </c:pt>
                <c:pt idx="1014">
                  <c:v>-38.016555136800022</c:v>
                </c:pt>
                <c:pt idx="1015">
                  <c:v>-37.880823571199969</c:v>
                </c:pt>
                <c:pt idx="1016">
                  <c:v>-37.381937593999979</c:v>
                </c:pt>
                <c:pt idx="1017">
                  <c:v>-36.784408479699977</c:v>
                </c:pt>
                <c:pt idx="1018">
                  <c:v>-36.304630352999993</c:v>
                </c:pt>
                <c:pt idx="1019">
                  <c:v>-36.084674003199972</c:v>
                </c:pt>
                <c:pt idx="1020">
                  <c:v>-36.437250725599995</c:v>
                </c:pt>
                <c:pt idx="1021">
                  <c:v>-36.793338422300025</c:v>
                </c:pt>
                <c:pt idx="1022">
                  <c:v>-36.595108086400025</c:v>
                </c:pt>
                <c:pt idx="1023">
                  <c:v>-36.036826615499997</c:v>
                </c:pt>
                <c:pt idx="1024">
                  <c:v>-35.379251314600005</c:v>
                </c:pt>
                <c:pt idx="1025">
                  <c:v>-34.862463045399998</c:v>
                </c:pt>
                <c:pt idx="1026">
                  <c:v>-34.600038629500013</c:v>
                </c:pt>
                <c:pt idx="1027">
                  <c:v>-34.882198732400013</c:v>
                </c:pt>
                <c:pt idx="1028">
                  <c:v>-35.227788288400021</c:v>
                </c:pt>
                <c:pt idx="1029">
                  <c:v>-35.017003942800002</c:v>
                </c:pt>
                <c:pt idx="1030">
                  <c:v>-34.445635238700021</c:v>
                </c:pt>
                <c:pt idx="1031">
                  <c:v>-33.773932375500024</c:v>
                </c:pt>
                <c:pt idx="1032">
                  <c:v>-33.231434509899998</c:v>
                </c:pt>
                <c:pt idx="1033">
                  <c:v>-32.968134941100026</c:v>
                </c:pt>
                <c:pt idx="1034">
                  <c:v>-33.219039621200004</c:v>
                </c:pt>
                <c:pt idx="1035">
                  <c:v>-33.568867875599999</c:v>
                </c:pt>
                <c:pt idx="1036">
                  <c:v>-33.336670977199994</c:v>
                </c:pt>
                <c:pt idx="1037">
                  <c:v>-32.710318502000021</c:v>
                </c:pt>
                <c:pt idx="1038">
                  <c:v>-31.982819419099989</c:v>
                </c:pt>
                <c:pt idx="1039">
                  <c:v>-31.395023813499989</c:v>
                </c:pt>
                <c:pt idx="1040">
                  <c:v>-31.1270238836</c:v>
                </c:pt>
                <c:pt idx="1041">
                  <c:v>-31.384065289500001</c:v>
                </c:pt>
                <c:pt idx="1042">
                  <c:v>-31.789746033599975</c:v>
                </c:pt>
                <c:pt idx="1043">
                  <c:v>-31.569748692799983</c:v>
                </c:pt>
                <c:pt idx="1044">
                  <c:v>-30.945122995599974</c:v>
                </c:pt>
                <c:pt idx="1045">
                  <c:v>-30.242526804999976</c:v>
                </c:pt>
                <c:pt idx="1046">
                  <c:v>-29.698765367400011</c:v>
                </c:pt>
                <c:pt idx="1047">
                  <c:v>-29.511944042300001</c:v>
                </c:pt>
                <c:pt idx="1048">
                  <c:v>-29.847549448999985</c:v>
                </c:pt>
                <c:pt idx="1049">
                  <c:v>-30.374471112399998</c:v>
                </c:pt>
                <c:pt idx="1050">
                  <c:v>-30.25341601529999</c:v>
                </c:pt>
                <c:pt idx="1051">
                  <c:v>-29.757501278399989</c:v>
                </c:pt>
                <c:pt idx="1052">
                  <c:v>-29.197695797000023</c:v>
                </c:pt>
                <c:pt idx="1053">
                  <c:v>-28.804803211999999</c:v>
                </c:pt>
                <c:pt idx="1054">
                  <c:v>-28.77111698829999</c:v>
                </c:pt>
                <c:pt idx="1055">
                  <c:v>-29.221377035500002</c:v>
                </c:pt>
                <c:pt idx="1056">
                  <c:v>-29.841802031499999</c:v>
                </c:pt>
                <c:pt idx="1057">
                  <c:v>-29.853487132600005</c:v>
                </c:pt>
                <c:pt idx="1058">
                  <c:v>-29.545963405599988</c:v>
                </c:pt>
                <c:pt idx="1059">
                  <c:v>-29.208955984900001</c:v>
                </c:pt>
                <c:pt idx="1060">
                  <c:v>-29.01601688309999</c:v>
                </c:pt>
                <c:pt idx="1061">
                  <c:v>-29.125984118300011</c:v>
                </c:pt>
                <c:pt idx="1062">
                  <c:v>-29.630058611600017</c:v>
                </c:pt>
                <c:pt idx="1063">
                  <c:v>-30.295571473599985</c:v>
                </c:pt>
                <c:pt idx="1064">
                  <c:v>-30.465428525899981</c:v>
                </c:pt>
                <c:pt idx="1065">
                  <c:v>-30.355289698100002</c:v>
                </c:pt>
                <c:pt idx="1066">
                  <c:v>-30.210895540300001</c:v>
                </c:pt>
                <c:pt idx="1067">
                  <c:v>-30.1552047779</c:v>
                </c:pt>
                <c:pt idx="1068">
                  <c:v>-30.325728950199981</c:v>
                </c:pt>
                <c:pt idx="1069">
                  <c:v>-30.813959264200012</c:v>
                </c:pt>
                <c:pt idx="1070">
                  <c:v>-31.447323150399985</c:v>
                </c:pt>
                <c:pt idx="1071">
                  <c:v>-31.70161356269999</c:v>
                </c:pt>
                <c:pt idx="1072">
                  <c:v>-31.68675033529999</c:v>
                </c:pt>
                <c:pt idx="1073">
                  <c:v>-31.61567293389999</c:v>
                </c:pt>
                <c:pt idx="1074">
                  <c:v>-31.565079853499984</c:v>
                </c:pt>
                <c:pt idx="1075">
                  <c:v>-31.703070181400001</c:v>
                </c:pt>
                <c:pt idx="1076">
                  <c:v>-32.116499543799996</c:v>
                </c:pt>
                <c:pt idx="1077">
                  <c:v>-32.682575055699999</c:v>
                </c:pt>
                <c:pt idx="1078">
                  <c:v>-32.977578416</c:v>
                </c:pt>
                <c:pt idx="1079">
                  <c:v>-32.985323961500001</c:v>
                </c:pt>
                <c:pt idx="1080">
                  <c:v>-32.914045440999999</c:v>
                </c:pt>
                <c:pt idx="1081">
                  <c:v>-32.817566090499994</c:v>
                </c:pt>
                <c:pt idx="1082">
                  <c:v>-32.896057932100021</c:v>
                </c:pt>
                <c:pt idx="1083">
                  <c:v>-33.240552895900024</c:v>
                </c:pt>
                <c:pt idx="1084">
                  <c:v>-33.797829636700001</c:v>
                </c:pt>
                <c:pt idx="1085">
                  <c:v>-34.182506672800002</c:v>
                </c:pt>
                <c:pt idx="1086">
                  <c:v>-34.281495310700002</c:v>
                </c:pt>
                <c:pt idx="1087">
                  <c:v>-34.247785627399999</c:v>
                </c:pt>
                <c:pt idx="1088">
                  <c:v>-34.143474016900001</c:v>
                </c:pt>
                <c:pt idx="1089">
                  <c:v>-34.122231831800022</c:v>
                </c:pt>
                <c:pt idx="1090">
                  <c:v>-34.362806109799998</c:v>
                </c:pt>
                <c:pt idx="1091">
                  <c:v>-34.822028280300003</c:v>
                </c:pt>
                <c:pt idx="1092">
                  <c:v>-35.200561007000005</c:v>
                </c:pt>
                <c:pt idx="1093">
                  <c:v>-35.326029733599995</c:v>
                </c:pt>
                <c:pt idx="1094">
                  <c:v>-35.3037020063</c:v>
                </c:pt>
                <c:pt idx="1095">
                  <c:v>-35.172397545600006</c:v>
                </c:pt>
                <c:pt idx="1096">
                  <c:v>-35.092574816900026</c:v>
                </c:pt>
                <c:pt idx="1097">
                  <c:v>-35.220594429800002</c:v>
                </c:pt>
                <c:pt idx="1098">
                  <c:v>-35.5939818214</c:v>
                </c:pt>
                <c:pt idx="1099">
                  <c:v>-35.963747234400003</c:v>
                </c:pt>
                <c:pt idx="1100">
                  <c:v>-36.069019905300003</c:v>
                </c:pt>
                <c:pt idx="1101">
                  <c:v>-36.040399419699995</c:v>
                </c:pt>
                <c:pt idx="1102">
                  <c:v>-35.906525151799997</c:v>
                </c:pt>
                <c:pt idx="1103">
                  <c:v>-35.789717132700012</c:v>
                </c:pt>
                <c:pt idx="1104">
                  <c:v>-35.868456167699996</c:v>
                </c:pt>
                <c:pt idx="1105">
                  <c:v>-36.204438845800013</c:v>
                </c:pt>
                <c:pt idx="1106">
                  <c:v>-36.587723468499995</c:v>
                </c:pt>
                <c:pt idx="1107">
                  <c:v>-36.756184368199996</c:v>
                </c:pt>
                <c:pt idx="1108">
                  <c:v>-36.743520449800002</c:v>
                </c:pt>
                <c:pt idx="1109">
                  <c:v>-36.607073464099997</c:v>
                </c:pt>
                <c:pt idx="1110">
                  <c:v>-36.451751638599994</c:v>
                </c:pt>
                <c:pt idx="1111">
                  <c:v>-36.475308302900025</c:v>
                </c:pt>
                <c:pt idx="1112">
                  <c:v>-36.744259517099998</c:v>
                </c:pt>
                <c:pt idx="1113">
                  <c:v>-37.1006072164</c:v>
                </c:pt>
                <c:pt idx="1114">
                  <c:v>-37.293827628600006</c:v>
                </c:pt>
                <c:pt idx="1115">
                  <c:v>-37.301591830599996</c:v>
                </c:pt>
                <c:pt idx="1116">
                  <c:v>-37.161942989700002</c:v>
                </c:pt>
                <c:pt idx="1117">
                  <c:v>-37.006200108400002</c:v>
                </c:pt>
                <c:pt idx="1118">
                  <c:v>-37.000665388000002</c:v>
                </c:pt>
                <c:pt idx="1119">
                  <c:v>-37.216265978400003</c:v>
                </c:pt>
                <c:pt idx="1120">
                  <c:v>-37.585339003400001</c:v>
                </c:pt>
                <c:pt idx="1121">
                  <c:v>-37.791067894400001</c:v>
                </c:pt>
                <c:pt idx="1122">
                  <c:v>-37.775036120300022</c:v>
                </c:pt>
                <c:pt idx="1123">
                  <c:v>-37.600542348100042</c:v>
                </c:pt>
                <c:pt idx="1124">
                  <c:v>-37.381846317199972</c:v>
                </c:pt>
                <c:pt idx="1125">
                  <c:v>-37.297492503900003</c:v>
                </c:pt>
                <c:pt idx="1126">
                  <c:v>-37.450187668999973</c:v>
                </c:pt>
                <c:pt idx="1127">
                  <c:v>-37.784311380100021</c:v>
                </c:pt>
                <c:pt idx="1128">
                  <c:v>-38.038390976300022</c:v>
                </c:pt>
                <c:pt idx="1129">
                  <c:v>-38.054170993199996</c:v>
                </c:pt>
                <c:pt idx="1130">
                  <c:v>-37.913369281299978</c:v>
                </c:pt>
                <c:pt idx="1131">
                  <c:v>-37.711639675199997</c:v>
                </c:pt>
                <c:pt idx="1132">
                  <c:v>-37.593878486400001</c:v>
                </c:pt>
                <c:pt idx="1133">
                  <c:v>-37.703862350000001</c:v>
                </c:pt>
                <c:pt idx="1134">
                  <c:v>-37.989602582599993</c:v>
                </c:pt>
                <c:pt idx="1135">
                  <c:v>-38.242561763599994</c:v>
                </c:pt>
                <c:pt idx="1136">
                  <c:v>-38.223323758700012</c:v>
                </c:pt>
                <c:pt idx="1137">
                  <c:v>-38.068641163699994</c:v>
                </c:pt>
                <c:pt idx="1138">
                  <c:v>-37.823109404</c:v>
                </c:pt>
                <c:pt idx="1139">
                  <c:v>-37.664940505199993</c:v>
                </c:pt>
                <c:pt idx="1140">
                  <c:v>-37.720899914700013</c:v>
                </c:pt>
                <c:pt idx="1141">
                  <c:v>-38.002030096000013</c:v>
                </c:pt>
                <c:pt idx="1142">
                  <c:v>-38.279038277600002</c:v>
                </c:pt>
                <c:pt idx="1143">
                  <c:v>-38.296754526900024</c:v>
                </c:pt>
                <c:pt idx="1144">
                  <c:v>-38.131515192400023</c:v>
                </c:pt>
                <c:pt idx="1145">
                  <c:v>-37.844003290199993</c:v>
                </c:pt>
                <c:pt idx="1146">
                  <c:v>-37.595675230200023</c:v>
                </c:pt>
                <c:pt idx="1147">
                  <c:v>-37.5739011589</c:v>
                </c:pt>
                <c:pt idx="1148">
                  <c:v>-37.795453565400003</c:v>
                </c:pt>
                <c:pt idx="1149">
                  <c:v>-38.083755735100013</c:v>
                </c:pt>
                <c:pt idx="1150">
                  <c:v>-38.147028438599996</c:v>
                </c:pt>
                <c:pt idx="1151">
                  <c:v>-37.987805490899994</c:v>
                </c:pt>
                <c:pt idx="1152">
                  <c:v>-37.712657209500001</c:v>
                </c:pt>
                <c:pt idx="1153">
                  <c:v>-37.448385215600005</c:v>
                </c:pt>
                <c:pt idx="1154">
                  <c:v>-37.367242205099998</c:v>
                </c:pt>
                <c:pt idx="1155">
                  <c:v>-37.547545706100003</c:v>
                </c:pt>
                <c:pt idx="1156">
                  <c:v>-37.796699786100021</c:v>
                </c:pt>
                <c:pt idx="1157">
                  <c:v>-37.880914758099998</c:v>
                </c:pt>
                <c:pt idx="1158">
                  <c:v>-37.723513129500034</c:v>
                </c:pt>
                <c:pt idx="1159">
                  <c:v>-37.444252672399998</c:v>
                </c:pt>
                <c:pt idx="1160">
                  <c:v>-37.165421796800011</c:v>
                </c:pt>
                <c:pt idx="1161">
                  <c:v>-37.058480126100001</c:v>
                </c:pt>
                <c:pt idx="1162">
                  <c:v>-37.203329372700011</c:v>
                </c:pt>
                <c:pt idx="1163">
                  <c:v>-37.478961536600004</c:v>
                </c:pt>
                <c:pt idx="1164">
                  <c:v>-37.609431897500002</c:v>
                </c:pt>
                <c:pt idx="1165">
                  <c:v>-37.484403560599972</c:v>
                </c:pt>
                <c:pt idx="1166">
                  <c:v>-37.220354026900026</c:v>
                </c:pt>
                <c:pt idx="1167">
                  <c:v>-36.952888282399996</c:v>
                </c:pt>
                <c:pt idx="1168">
                  <c:v>-36.831831559999969</c:v>
                </c:pt>
                <c:pt idx="1169">
                  <c:v>-36.974832908800003</c:v>
                </c:pt>
                <c:pt idx="1170">
                  <c:v>-37.282190152400013</c:v>
                </c:pt>
                <c:pt idx="1171">
                  <c:v>-37.484460503799959</c:v>
                </c:pt>
                <c:pt idx="1172">
                  <c:v>-37.403880097099979</c:v>
                </c:pt>
                <c:pt idx="1173">
                  <c:v>-37.240443099199993</c:v>
                </c:pt>
                <c:pt idx="1174">
                  <c:v>-37.082442919400002</c:v>
                </c:pt>
                <c:pt idx="1175">
                  <c:v>-37.0739889643</c:v>
                </c:pt>
                <c:pt idx="1176">
                  <c:v>-37.282660781399997</c:v>
                </c:pt>
                <c:pt idx="1177">
                  <c:v>-37.660669577999997</c:v>
                </c:pt>
                <c:pt idx="1178">
                  <c:v>-37.925065945400021</c:v>
                </c:pt>
                <c:pt idx="1179">
                  <c:v>-37.8131203007</c:v>
                </c:pt>
                <c:pt idx="1180">
                  <c:v>-37.599837596</c:v>
                </c:pt>
                <c:pt idx="1181">
                  <c:v>-37.477810219000006</c:v>
                </c:pt>
                <c:pt idx="1182">
                  <c:v>-37.564665040400001</c:v>
                </c:pt>
                <c:pt idx="1183">
                  <c:v>-37.937925416900001</c:v>
                </c:pt>
                <c:pt idx="1184">
                  <c:v>-38.535573045700012</c:v>
                </c:pt>
                <c:pt idx="1185">
                  <c:v>-39.0136253079</c:v>
                </c:pt>
                <c:pt idx="1186">
                  <c:v>-39.038385593000001</c:v>
                </c:pt>
                <c:pt idx="1187">
                  <c:v>-39.005423679799996</c:v>
                </c:pt>
                <c:pt idx="1188">
                  <c:v>-39.117735608100013</c:v>
                </c:pt>
                <c:pt idx="1189">
                  <c:v>-39.3065155297</c:v>
                </c:pt>
                <c:pt idx="1190">
                  <c:v>-39.712718702000025</c:v>
                </c:pt>
                <c:pt idx="1191">
                  <c:v>-40.256238805600006</c:v>
                </c:pt>
                <c:pt idx="1192">
                  <c:v>-40.678466984900012</c:v>
                </c:pt>
                <c:pt idx="1193">
                  <c:v>-40.697068569399995</c:v>
                </c:pt>
                <c:pt idx="1194">
                  <c:v>-40.726163636200013</c:v>
                </c:pt>
                <c:pt idx="1195">
                  <c:v>-40.8760362262</c:v>
                </c:pt>
                <c:pt idx="1196">
                  <c:v>-40.994040693699979</c:v>
                </c:pt>
                <c:pt idx="1197">
                  <c:v>-41.226773616600013</c:v>
                </c:pt>
                <c:pt idx="1198">
                  <c:v>-41.552075864700001</c:v>
                </c:pt>
                <c:pt idx="1199">
                  <c:v>-41.778967937000012</c:v>
                </c:pt>
                <c:pt idx="1200">
                  <c:v>-41.723371232000027</c:v>
                </c:pt>
                <c:pt idx="1201">
                  <c:v>-41.703837788800001</c:v>
                </c:pt>
                <c:pt idx="1202">
                  <c:v>-41.754632408199996</c:v>
                </c:pt>
                <c:pt idx="1203">
                  <c:v>-41.687696499199973</c:v>
                </c:pt>
                <c:pt idx="1204">
                  <c:v>-41.648159868100024</c:v>
                </c:pt>
                <c:pt idx="1205">
                  <c:v>-41.771564912100011</c:v>
                </c:pt>
                <c:pt idx="1206">
                  <c:v>-41.898446124700001</c:v>
                </c:pt>
                <c:pt idx="1207">
                  <c:v>-41.840667141999994</c:v>
                </c:pt>
                <c:pt idx="1208">
                  <c:v>-41.805767046900002</c:v>
                </c:pt>
                <c:pt idx="1209">
                  <c:v>-41.789138285800021</c:v>
                </c:pt>
                <c:pt idx="1210">
                  <c:v>-41.539249190100001</c:v>
                </c:pt>
                <c:pt idx="1211">
                  <c:v>-41.280424455599977</c:v>
                </c:pt>
                <c:pt idx="1212">
                  <c:v>-41.205964304400013</c:v>
                </c:pt>
                <c:pt idx="1213">
                  <c:v>-41.251384830999996</c:v>
                </c:pt>
                <c:pt idx="1214">
                  <c:v>-41.181073660199999</c:v>
                </c:pt>
                <c:pt idx="1215">
                  <c:v>-41.128323249900042</c:v>
                </c:pt>
                <c:pt idx="1216">
                  <c:v>-41.039362215600001</c:v>
                </c:pt>
                <c:pt idx="1217">
                  <c:v>-40.723567702700002</c:v>
                </c:pt>
                <c:pt idx="1218">
                  <c:v>-40.3846158363</c:v>
                </c:pt>
                <c:pt idx="1219">
                  <c:v>-40.233364298000012</c:v>
                </c:pt>
                <c:pt idx="1220">
                  <c:v>-40.271648387799999</c:v>
                </c:pt>
                <c:pt idx="1221">
                  <c:v>-40.285518457000002</c:v>
                </c:pt>
                <c:pt idx="1222">
                  <c:v>-40.213232375100013</c:v>
                </c:pt>
                <c:pt idx="1223">
                  <c:v>-40.143726453499994</c:v>
                </c:pt>
                <c:pt idx="1224">
                  <c:v>-39.775880991100003</c:v>
                </c:pt>
                <c:pt idx="1225">
                  <c:v>-39.347011038299996</c:v>
                </c:pt>
                <c:pt idx="1226">
                  <c:v>-39.124604437199999</c:v>
                </c:pt>
                <c:pt idx="1227">
                  <c:v>-39.122657456799999</c:v>
                </c:pt>
                <c:pt idx="1228">
                  <c:v>-39.1442962709</c:v>
                </c:pt>
                <c:pt idx="1229">
                  <c:v>-39.121767508199994</c:v>
                </c:pt>
                <c:pt idx="1230">
                  <c:v>-39.072871801199994</c:v>
                </c:pt>
                <c:pt idx="1231">
                  <c:v>-38.714882062499996</c:v>
                </c:pt>
                <c:pt idx="1232">
                  <c:v>-38.245245007600005</c:v>
                </c:pt>
                <c:pt idx="1233">
                  <c:v>-37.964107236300002</c:v>
                </c:pt>
                <c:pt idx="1234">
                  <c:v>-37.942431563299976</c:v>
                </c:pt>
                <c:pt idx="1235">
                  <c:v>-37.959453904299998</c:v>
                </c:pt>
                <c:pt idx="1236">
                  <c:v>-37.939320425399998</c:v>
                </c:pt>
                <c:pt idx="1237">
                  <c:v>-37.868805002400002</c:v>
                </c:pt>
                <c:pt idx="1238">
                  <c:v>-37.482510345100025</c:v>
                </c:pt>
                <c:pt idx="1239">
                  <c:v>-36.900159203000001</c:v>
                </c:pt>
                <c:pt idx="1240">
                  <c:v>-36.511815389100001</c:v>
                </c:pt>
                <c:pt idx="1241">
                  <c:v>-36.426775916700024</c:v>
                </c:pt>
                <c:pt idx="1242">
                  <c:v>-36.4871191943</c:v>
                </c:pt>
                <c:pt idx="1243">
                  <c:v>-36.538848628900013</c:v>
                </c:pt>
                <c:pt idx="1244">
                  <c:v>-36.563065862000002</c:v>
                </c:pt>
                <c:pt idx="1245">
                  <c:v>-36.282860695399997</c:v>
                </c:pt>
                <c:pt idx="1246">
                  <c:v>-35.746141490199996</c:v>
                </c:pt>
                <c:pt idx="1247">
                  <c:v>-35.336047228300004</c:v>
                </c:pt>
                <c:pt idx="1248">
                  <c:v>-35.202224165099999</c:v>
                </c:pt>
                <c:pt idx="1249">
                  <c:v>-35.259282559399978</c:v>
                </c:pt>
                <c:pt idx="1250">
                  <c:v>-35.340856395299994</c:v>
                </c:pt>
                <c:pt idx="1251">
                  <c:v>-35.395622434100012</c:v>
                </c:pt>
                <c:pt idx="1252">
                  <c:v>-35.126262923900022</c:v>
                </c:pt>
                <c:pt idx="1253">
                  <c:v>-34.534699919299996</c:v>
                </c:pt>
                <c:pt idx="1254">
                  <c:v>-34.045366501799997</c:v>
                </c:pt>
                <c:pt idx="1255">
                  <c:v>-33.892679261299996</c:v>
                </c:pt>
                <c:pt idx="1256">
                  <c:v>-33.999737827000011</c:v>
                </c:pt>
                <c:pt idx="1257">
                  <c:v>-34.204768062900001</c:v>
                </c:pt>
                <c:pt idx="1258">
                  <c:v>-34.383878728500001</c:v>
                </c:pt>
                <c:pt idx="1259">
                  <c:v>-34.255102936900045</c:v>
                </c:pt>
                <c:pt idx="1260">
                  <c:v>-33.743818519500003</c:v>
                </c:pt>
                <c:pt idx="1261">
                  <c:v>-33.297581932400021</c:v>
                </c:pt>
                <c:pt idx="1262">
                  <c:v>-33.196429783599996</c:v>
                </c:pt>
                <c:pt idx="1263">
                  <c:v>-33.407741459499967</c:v>
                </c:pt>
                <c:pt idx="1264">
                  <c:v>-33.766264901100001</c:v>
                </c:pt>
                <c:pt idx="1265">
                  <c:v>-34.105452098200011</c:v>
                </c:pt>
                <c:pt idx="1266">
                  <c:v>-34.130361092800001</c:v>
                </c:pt>
                <c:pt idx="1267">
                  <c:v>-33.724942082100021</c:v>
                </c:pt>
                <c:pt idx="1268">
                  <c:v>-33.350216375799995</c:v>
                </c:pt>
                <c:pt idx="1269">
                  <c:v>-33.322924282600006</c:v>
                </c:pt>
                <c:pt idx="1270">
                  <c:v>-33.669389034100021</c:v>
                </c:pt>
                <c:pt idx="1271">
                  <c:v>-34.197459623100002</c:v>
                </c:pt>
                <c:pt idx="1272">
                  <c:v>-34.687324139099999</c:v>
                </c:pt>
                <c:pt idx="1273">
                  <c:v>-34.857599302099999</c:v>
                </c:pt>
                <c:pt idx="1274">
                  <c:v>-34.561578065000006</c:v>
                </c:pt>
                <c:pt idx="1275">
                  <c:v>-34.272271141700003</c:v>
                </c:pt>
                <c:pt idx="1276">
                  <c:v>-34.299588358600012</c:v>
                </c:pt>
                <c:pt idx="1277">
                  <c:v>-34.719302894100025</c:v>
                </c:pt>
                <c:pt idx="1278">
                  <c:v>-35.3616390221</c:v>
                </c:pt>
                <c:pt idx="1279">
                  <c:v>-35.943431605799994</c:v>
                </c:pt>
                <c:pt idx="1280">
                  <c:v>-36.206867901499997</c:v>
                </c:pt>
                <c:pt idx="1281">
                  <c:v>-35.992311413400003</c:v>
                </c:pt>
                <c:pt idx="1282">
                  <c:v>-35.684214416199993</c:v>
                </c:pt>
                <c:pt idx="1283">
                  <c:v>-35.622933631400024</c:v>
                </c:pt>
                <c:pt idx="1284">
                  <c:v>-35.969777787699996</c:v>
                </c:pt>
                <c:pt idx="1285">
                  <c:v>-36.587880204699978</c:v>
                </c:pt>
                <c:pt idx="1286">
                  <c:v>-37.201111906500024</c:v>
                </c:pt>
                <c:pt idx="1287">
                  <c:v>-37.524289168399996</c:v>
                </c:pt>
                <c:pt idx="1288">
                  <c:v>-37.392159094000021</c:v>
                </c:pt>
                <c:pt idx="1289">
                  <c:v>-37.091059889200004</c:v>
                </c:pt>
                <c:pt idx="1290">
                  <c:v>-36.996243164699997</c:v>
                </c:pt>
                <c:pt idx="1291">
                  <c:v>-37.262133885400026</c:v>
                </c:pt>
                <c:pt idx="1292">
                  <c:v>-37.842800221599994</c:v>
                </c:pt>
                <c:pt idx="1293">
                  <c:v>-38.462660075599999</c:v>
                </c:pt>
                <c:pt idx="1294">
                  <c:v>-38.835299707399997</c:v>
                </c:pt>
                <c:pt idx="1295">
                  <c:v>-38.762051351000011</c:v>
                </c:pt>
                <c:pt idx="1296">
                  <c:v>-38.464101919800001</c:v>
                </c:pt>
                <c:pt idx="1297">
                  <c:v>-38.318286405299958</c:v>
                </c:pt>
                <c:pt idx="1298">
                  <c:v>-38.545066633499999</c:v>
                </c:pt>
                <c:pt idx="1299">
                  <c:v>-39.110083427099994</c:v>
                </c:pt>
                <c:pt idx="1300">
                  <c:v>-39.737428587599993</c:v>
                </c:pt>
                <c:pt idx="1301">
                  <c:v>-40.132985224700022</c:v>
                </c:pt>
                <c:pt idx="1302">
                  <c:v>-40.100071226400011</c:v>
                </c:pt>
                <c:pt idx="1303">
                  <c:v>-39.743146667799998</c:v>
                </c:pt>
                <c:pt idx="1304">
                  <c:v>-39.451380669099969</c:v>
                </c:pt>
                <c:pt idx="1305">
                  <c:v>-39.523540905100013</c:v>
                </c:pt>
                <c:pt idx="1306">
                  <c:v>-39.982224288199994</c:v>
                </c:pt>
                <c:pt idx="1307">
                  <c:v>-40.580548466999993</c:v>
                </c:pt>
                <c:pt idx="1308">
                  <c:v>-41.027459013399998</c:v>
                </c:pt>
                <c:pt idx="1309">
                  <c:v>-41.099298622200003</c:v>
                </c:pt>
                <c:pt idx="1310">
                  <c:v>-40.796670318100034</c:v>
                </c:pt>
                <c:pt idx="1311">
                  <c:v>-40.477785632599996</c:v>
                </c:pt>
                <c:pt idx="1312">
                  <c:v>-40.4690366158</c:v>
                </c:pt>
                <c:pt idx="1313">
                  <c:v>-40.866887804499996</c:v>
                </c:pt>
                <c:pt idx="1314">
                  <c:v>-41.479269747499998</c:v>
                </c:pt>
                <c:pt idx="1315">
                  <c:v>-41.979167490199998</c:v>
                </c:pt>
                <c:pt idx="1316">
                  <c:v>-42.1265746638</c:v>
                </c:pt>
                <c:pt idx="1317">
                  <c:v>-41.855770002500002</c:v>
                </c:pt>
                <c:pt idx="1318">
                  <c:v>-41.468196092400021</c:v>
                </c:pt>
                <c:pt idx="1319">
                  <c:v>-41.302654074799996</c:v>
                </c:pt>
                <c:pt idx="1320">
                  <c:v>-41.525865202000013</c:v>
                </c:pt>
                <c:pt idx="1321">
                  <c:v>-42.030034379900002</c:v>
                </c:pt>
                <c:pt idx="1322">
                  <c:v>-42.532017036000013</c:v>
                </c:pt>
                <c:pt idx="1323">
                  <c:v>-42.742508787200002</c:v>
                </c:pt>
                <c:pt idx="1324">
                  <c:v>-42.5601215939</c:v>
                </c:pt>
                <c:pt idx="1325">
                  <c:v>-42.169739586400013</c:v>
                </c:pt>
                <c:pt idx="1326">
                  <c:v>-41.978534343000021</c:v>
                </c:pt>
                <c:pt idx="1327">
                  <c:v>-42.155963417999999</c:v>
                </c:pt>
                <c:pt idx="1328">
                  <c:v>-42.616123174100011</c:v>
                </c:pt>
                <c:pt idx="1329">
                  <c:v>-43.136097364600005</c:v>
                </c:pt>
                <c:pt idx="1330">
                  <c:v>-43.401162928100021</c:v>
                </c:pt>
                <c:pt idx="1331">
                  <c:v>-43.266738460900022</c:v>
                </c:pt>
                <c:pt idx="1332">
                  <c:v>-42.8943568555</c:v>
                </c:pt>
                <c:pt idx="1333">
                  <c:v>-42.642396390400023</c:v>
                </c:pt>
                <c:pt idx="1334">
                  <c:v>-42.691045504900003</c:v>
                </c:pt>
                <c:pt idx="1335">
                  <c:v>-43.095335844000047</c:v>
                </c:pt>
                <c:pt idx="1336">
                  <c:v>-43.561250917300001</c:v>
                </c:pt>
                <c:pt idx="1337">
                  <c:v>-43.814709821699978</c:v>
                </c:pt>
                <c:pt idx="1338">
                  <c:v>-43.673178898400025</c:v>
                </c:pt>
                <c:pt idx="1339">
                  <c:v>-43.2547360887</c:v>
                </c:pt>
                <c:pt idx="1340">
                  <c:v>-42.893216601799999</c:v>
                </c:pt>
                <c:pt idx="1341">
                  <c:v>-42.898935235300023</c:v>
                </c:pt>
                <c:pt idx="1342">
                  <c:v>-43.277540464399998</c:v>
                </c:pt>
                <c:pt idx="1343">
                  <c:v>-43.819601310799996</c:v>
                </c:pt>
                <c:pt idx="1344">
                  <c:v>-44.197007371799998</c:v>
                </c:pt>
                <c:pt idx="1345">
                  <c:v>-44.189157336200012</c:v>
                </c:pt>
                <c:pt idx="1346">
                  <c:v>-43.779419956800012</c:v>
                </c:pt>
                <c:pt idx="1347">
                  <c:v>-43.340649207599974</c:v>
                </c:pt>
                <c:pt idx="1348">
                  <c:v>-43.197251834100022</c:v>
                </c:pt>
                <c:pt idx="1349">
                  <c:v>-43.479658578299997</c:v>
                </c:pt>
                <c:pt idx="1350">
                  <c:v>-43.978733140800024</c:v>
                </c:pt>
                <c:pt idx="1351">
                  <c:v>-44.384648505399959</c:v>
                </c:pt>
                <c:pt idx="1352">
                  <c:v>-44.471913113799999</c:v>
                </c:pt>
                <c:pt idx="1353">
                  <c:v>-44.126550009900022</c:v>
                </c:pt>
                <c:pt idx="1354">
                  <c:v>-43.656296154399996</c:v>
                </c:pt>
                <c:pt idx="1355">
                  <c:v>-43.418207337599995</c:v>
                </c:pt>
                <c:pt idx="1356">
                  <c:v>-43.574436080700004</c:v>
                </c:pt>
                <c:pt idx="1357">
                  <c:v>-44.049614589899996</c:v>
                </c:pt>
                <c:pt idx="1358">
                  <c:v>-44.523936077000002</c:v>
                </c:pt>
                <c:pt idx="1359">
                  <c:v>-44.694769885199996</c:v>
                </c:pt>
                <c:pt idx="1360">
                  <c:v>-44.394749404699994</c:v>
                </c:pt>
                <c:pt idx="1361">
                  <c:v>-43.891851957199997</c:v>
                </c:pt>
                <c:pt idx="1362">
                  <c:v>-43.515595812100024</c:v>
                </c:pt>
                <c:pt idx="1363">
                  <c:v>-43.529569027200004</c:v>
                </c:pt>
                <c:pt idx="1364">
                  <c:v>-43.923550404800011</c:v>
                </c:pt>
                <c:pt idx="1365">
                  <c:v>-44.383812589499996</c:v>
                </c:pt>
                <c:pt idx="1366">
                  <c:v>-44.589656981299996</c:v>
                </c:pt>
                <c:pt idx="1367">
                  <c:v>-44.388174292500011</c:v>
                </c:pt>
                <c:pt idx="1368">
                  <c:v>-43.933489641499996</c:v>
                </c:pt>
                <c:pt idx="1369">
                  <c:v>-43.533010843400021</c:v>
                </c:pt>
                <c:pt idx="1370">
                  <c:v>-43.499917164100012</c:v>
                </c:pt>
                <c:pt idx="1371">
                  <c:v>-43.827510417599996</c:v>
                </c:pt>
                <c:pt idx="1372">
                  <c:v>-44.294556703700003</c:v>
                </c:pt>
                <c:pt idx="1373">
                  <c:v>-44.547765400799996</c:v>
                </c:pt>
                <c:pt idx="1374">
                  <c:v>-44.428198275000021</c:v>
                </c:pt>
                <c:pt idx="1375">
                  <c:v>-43.967818832800013</c:v>
                </c:pt>
                <c:pt idx="1376">
                  <c:v>-43.507381166199998</c:v>
                </c:pt>
                <c:pt idx="1377">
                  <c:v>-43.368920405599994</c:v>
                </c:pt>
                <c:pt idx="1378">
                  <c:v>-43.591127547900001</c:v>
                </c:pt>
                <c:pt idx="1379">
                  <c:v>-44.060782300200003</c:v>
                </c:pt>
                <c:pt idx="1380">
                  <c:v>-44.408361287799998</c:v>
                </c:pt>
                <c:pt idx="1381">
                  <c:v>-44.350138482999995</c:v>
                </c:pt>
                <c:pt idx="1382">
                  <c:v>-43.958932791100011</c:v>
                </c:pt>
                <c:pt idx="1383">
                  <c:v>-43.439185488500001</c:v>
                </c:pt>
                <c:pt idx="1384">
                  <c:v>-43.2133744984</c:v>
                </c:pt>
                <c:pt idx="1385">
                  <c:v>-43.418624466899978</c:v>
                </c:pt>
                <c:pt idx="1386">
                  <c:v>-43.893967803199999</c:v>
                </c:pt>
                <c:pt idx="1387">
                  <c:v>-44.294116235500034</c:v>
                </c:pt>
                <c:pt idx="1388">
                  <c:v>-44.413733086400001</c:v>
                </c:pt>
                <c:pt idx="1389">
                  <c:v>-44.107270445799998</c:v>
                </c:pt>
                <c:pt idx="1390">
                  <c:v>-43.617941409199972</c:v>
                </c:pt>
                <c:pt idx="1391">
                  <c:v>-43.330113932000025</c:v>
                </c:pt>
                <c:pt idx="1392">
                  <c:v>-43.455149752099999</c:v>
                </c:pt>
                <c:pt idx="1393">
                  <c:v>-43.898166952300002</c:v>
                </c:pt>
                <c:pt idx="1394">
                  <c:v>-44.373341942300002</c:v>
                </c:pt>
                <c:pt idx="1395">
                  <c:v>-44.6125175046</c:v>
                </c:pt>
                <c:pt idx="1396">
                  <c:v>-44.433658232900022</c:v>
                </c:pt>
                <c:pt idx="1397">
                  <c:v>-43.999018817600003</c:v>
                </c:pt>
                <c:pt idx="1398">
                  <c:v>-43.753971306500013</c:v>
                </c:pt>
                <c:pt idx="1399">
                  <c:v>-43.894453782299998</c:v>
                </c:pt>
                <c:pt idx="1400">
                  <c:v>-44.410150742900022</c:v>
                </c:pt>
                <c:pt idx="1401">
                  <c:v>-45.045690648900013</c:v>
                </c:pt>
                <c:pt idx="1402">
                  <c:v>-45.489712515600004</c:v>
                </c:pt>
                <c:pt idx="1403">
                  <c:v>-45.468807532699998</c:v>
                </c:pt>
                <c:pt idx="1404">
                  <c:v>-45.137279555299969</c:v>
                </c:pt>
                <c:pt idx="1405">
                  <c:v>-44.952076376800001</c:v>
                </c:pt>
                <c:pt idx="1406">
                  <c:v>-45.090009143500012</c:v>
                </c:pt>
                <c:pt idx="1407">
                  <c:v>-45.585481959799978</c:v>
                </c:pt>
                <c:pt idx="1408">
                  <c:v>-46.240046307100002</c:v>
                </c:pt>
                <c:pt idx="1409">
                  <c:v>-46.738211751600005</c:v>
                </c:pt>
                <c:pt idx="1410">
                  <c:v>-46.788847884699997</c:v>
                </c:pt>
                <c:pt idx="1411">
                  <c:v>-46.454213690299994</c:v>
                </c:pt>
                <c:pt idx="1412">
                  <c:v>-46.263878438300011</c:v>
                </c:pt>
                <c:pt idx="1413">
                  <c:v>-46.309835816800003</c:v>
                </c:pt>
                <c:pt idx="1414">
                  <c:v>-46.741423197499998</c:v>
                </c:pt>
                <c:pt idx="1415">
                  <c:v>-47.354848141599973</c:v>
                </c:pt>
                <c:pt idx="1416">
                  <c:v>-47.817664806099977</c:v>
                </c:pt>
                <c:pt idx="1417">
                  <c:v>-47.870656997199994</c:v>
                </c:pt>
                <c:pt idx="1418">
                  <c:v>-47.704461207899996</c:v>
                </c:pt>
                <c:pt idx="1419">
                  <c:v>-47.6218118946</c:v>
                </c:pt>
                <c:pt idx="1420">
                  <c:v>-47.583196614900011</c:v>
                </c:pt>
                <c:pt idx="1421">
                  <c:v>-47.786204274500001</c:v>
                </c:pt>
                <c:pt idx="1422">
                  <c:v>-48.066276352500012</c:v>
                </c:pt>
                <c:pt idx="1423">
                  <c:v>-48.356062750499994</c:v>
                </c:pt>
                <c:pt idx="1424">
                  <c:v>-48.3064727764</c:v>
                </c:pt>
                <c:pt idx="1425">
                  <c:v>-48.000123490600004</c:v>
                </c:pt>
                <c:pt idx="1426">
                  <c:v>-47.756146428100003</c:v>
                </c:pt>
                <c:pt idx="1427">
                  <c:v>-47.673129913500013</c:v>
                </c:pt>
                <c:pt idx="1428">
                  <c:v>-47.821175312400023</c:v>
                </c:pt>
                <c:pt idx="1429">
                  <c:v>-48.203678569299996</c:v>
                </c:pt>
                <c:pt idx="1430">
                  <c:v>-48.503625722900011</c:v>
                </c:pt>
                <c:pt idx="1431">
                  <c:v>-48.5034376268</c:v>
                </c:pt>
                <c:pt idx="1432">
                  <c:v>-48.147636455799969</c:v>
                </c:pt>
                <c:pt idx="1433">
                  <c:v>-47.812716443699998</c:v>
                </c:pt>
                <c:pt idx="1434">
                  <c:v>-47.579569312300002</c:v>
                </c:pt>
                <c:pt idx="1435">
                  <c:v>-47.494952045000012</c:v>
                </c:pt>
                <c:pt idx="1436">
                  <c:v>-47.673195282900025</c:v>
                </c:pt>
                <c:pt idx="1437">
                  <c:v>-47.909848648200004</c:v>
                </c:pt>
                <c:pt idx="1438">
                  <c:v>-47.877139001699994</c:v>
                </c:pt>
                <c:pt idx="1439">
                  <c:v>-47.543096352299997</c:v>
                </c:pt>
                <c:pt idx="1440">
                  <c:v>-47.162859407699997</c:v>
                </c:pt>
                <c:pt idx="1441">
                  <c:v>-46.828398569100003</c:v>
                </c:pt>
                <c:pt idx="1442">
                  <c:v>-46.664323035100011</c:v>
                </c:pt>
                <c:pt idx="1443">
                  <c:v>-46.735802292300022</c:v>
                </c:pt>
                <c:pt idx="1444">
                  <c:v>-46.944046762499994</c:v>
                </c:pt>
                <c:pt idx="1445">
                  <c:v>-47.018101941600001</c:v>
                </c:pt>
                <c:pt idx="1446">
                  <c:v>-46.789404148100012</c:v>
                </c:pt>
                <c:pt idx="1447">
                  <c:v>-46.409163171499998</c:v>
                </c:pt>
                <c:pt idx="1448">
                  <c:v>-46.069679312000012</c:v>
                </c:pt>
                <c:pt idx="1449">
                  <c:v>-45.809208307599995</c:v>
                </c:pt>
                <c:pt idx="1450">
                  <c:v>-45.793175185500026</c:v>
                </c:pt>
                <c:pt idx="1451">
                  <c:v>-45.967585667099996</c:v>
                </c:pt>
                <c:pt idx="1452">
                  <c:v>-45.997829870999993</c:v>
                </c:pt>
                <c:pt idx="1453">
                  <c:v>-45.792498836900045</c:v>
                </c:pt>
                <c:pt idx="1454">
                  <c:v>-45.403836990400002</c:v>
                </c:pt>
                <c:pt idx="1455">
                  <c:v>-45.0295295962</c:v>
                </c:pt>
                <c:pt idx="1456">
                  <c:v>-44.677892808500012</c:v>
                </c:pt>
                <c:pt idx="1457">
                  <c:v>-44.555193751099999</c:v>
                </c:pt>
                <c:pt idx="1458">
                  <c:v>-44.649641337000006</c:v>
                </c:pt>
                <c:pt idx="1459">
                  <c:v>-44.7012095324</c:v>
                </c:pt>
                <c:pt idx="1460">
                  <c:v>-44.563322518700012</c:v>
                </c:pt>
                <c:pt idx="1461">
                  <c:v>-44.197869876799999</c:v>
                </c:pt>
                <c:pt idx="1462">
                  <c:v>-43.821441651699956</c:v>
                </c:pt>
                <c:pt idx="1463">
                  <c:v>-43.457986685499968</c:v>
                </c:pt>
                <c:pt idx="1464">
                  <c:v>-43.292576055600001</c:v>
                </c:pt>
                <c:pt idx="1465">
                  <c:v>-43.318831800599995</c:v>
                </c:pt>
                <c:pt idx="1466">
                  <c:v>-43.427226790599995</c:v>
                </c:pt>
                <c:pt idx="1467">
                  <c:v>-43.331474541599974</c:v>
                </c:pt>
                <c:pt idx="1468">
                  <c:v>-43.049716312500024</c:v>
                </c:pt>
                <c:pt idx="1469">
                  <c:v>-42.723275519500021</c:v>
                </c:pt>
                <c:pt idx="1470">
                  <c:v>-42.357778257899994</c:v>
                </c:pt>
                <c:pt idx="1471">
                  <c:v>-42.136560335200002</c:v>
                </c:pt>
                <c:pt idx="1472">
                  <c:v>-42.1204484159</c:v>
                </c:pt>
                <c:pt idx="1473">
                  <c:v>-42.147079797499998</c:v>
                </c:pt>
                <c:pt idx="1474">
                  <c:v>-42.070314745900021</c:v>
                </c:pt>
                <c:pt idx="1475">
                  <c:v>-41.819410393000005</c:v>
                </c:pt>
                <c:pt idx="1476">
                  <c:v>-41.491149217500002</c:v>
                </c:pt>
                <c:pt idx="1477">
                  <c:v>-41.1387476986</c:v>
                </c:pt>
                <c:pt idx="1478">
                  <c:v>-40.898382549200001</c:v>
                </c:pt>
                <c:pt idx="1479">
                  <c:v>-40.872984408699978</c:v>
                </c:pt>
                <c:pt idx="1480">
                  <c:v>-40.938923547100003</c:v>
                </c:pt>
                <c:pt idx="1481">
                  <c:v>-40.914581335799994</c:v>
                </c:pt>
                <c:pt idx="1482">
                  <c:v>-40.711275934900023</c:v>
                </c:pt>
                <c:pt idx="1483">
                  <c:v>-40.427249622399998</c:v>
                </c:pt>
                <c:pt idx="1484">
                  <c:v>-40.103153752100013</c:v>
                </c:pt>
                <c:pt idx="1485">
                  <c:v>-39.836518871300001</c:v>
                </c:pt>
                <c:pt idx="1486">
                  <c:v>-39.790093482100012</c:v>
                </c:pt>
                <c:pt idx="1487">
                  <c:v>-39.885187973999997</c:v>
                </c:pt>
                <c:pt idx="1488">
                  <c:v>-39.9489717664</c:v>
                </c:pt>
                <c:pt idx="1489">
                  <c:v>-39.824500885299997</c:v>
                </c:pt>
                <c:pt idx="1490">
                  <c:v>-39.643621048</c:v>
                </c:pt>
                <c:pt idx="1491">
                  <c:v>-39.389749735199999</c:v>
                </c:pt>
                <c:pt idx="1492">
                  <c:v>-39.1604151652</c:v>
                </c:pt>
                <c:pt idx="1493">
                  <c:v>-39.154109987699997</c:v>
                </c:pt>
                <c:pt idx="1494">
                  <c:v>-39.331256203999999</c:v>
                </c:pt>
                <c:pt idx="1495">
                  <c:v>-39.495291270700001</c:v>
                </c:pt>
                <c:pt idx="1496">
                  <c:v>-39.524050516900012</c:v>
                </c:pt>
                <c:pt idx="1497">
                  <c:v>-39.421205293900002</c:v>
                </c:pt>
                <c:pt idx="1498">
                  <c:v>-39.251551214000003</c:v>
                </c:pt>
                <c:pt idx="1499">
                  <c:v>-39.063899130700001</c:v>
                </c:pt>
                <c:pt idx="1500">
                  <c:v>-39.101012193900011</c:v>
                </c:pt>
                <c:pt idx="1501">
                  <c:v>-39.362580250600004</c:v>
                </c:pt>
                <c:pt idx="1502">
                  <c:v>-39.655134166100012</c:v>
                </c:pt>
                <c:pt idx="1503">
                  <c:v>-39.825482300300003</c:v>
                </c:pt>
                <c:pt idx="1504">
                  <c:v>-39.825854115799999</c:v>
                </c:pt>
                <c:pt idx="1505">
                  <c:v>-39.712791832300013</c:v>
                </c:pt>
                <c:pt idx="1506">
                  <c:v>-39.538416820800023</c:v>
                </c:pt>
                <c:pt idx="1507">
                  <c:v>-39.5847213268</c:v>
                </c:pt>
                <c:pt idx="1508">
                  <c:v>-39.881931623899995</c:v>
                </c:pt>
                <c:pt idx="1509">
                  <c:v>-40.225604461899998</c:v>
                </c:pt>
                <c:pt idx="1510">
                  <c:v>-40.467541518699996</c:v>
                </c:pt>
                <c:pt idx="1511">
                  <c:v>-40.543859102399999</c:v>
                </c:pt>
                <c:pt idx="1512">
                  <c:v>-40.490895667199993</c:v>
                </c:pt>
                <c:pt idx="1513">
                  <c:v>-40.391692593899997</c:v>
                </c:pt>
                <c:pt idx="1514">
                  <c:v>-40.451919661999995</c:v>
                </c:pt>
                <c:pt idx="1515">
                  <c:v>-40.765094294500024</c:v>
                </c:pt>
                <c:pt idx="1516">
                  <c:v>-41.172891785299996</c:v>
                </c:pt>
                <c:pt idx="1517">
                  <c:v>-41.449616316000011</c:v>
                </c:pt>
                <c:pt idx="1518">
                  <c:v>-41.554092898</c:v>
                </c:pt>
                <c:pt idx="1519">
                  <c:v>-41.498370644000026</c:v>
                </c:pt>
                <c:pt idx="1520">
                  <c:v>-41.380591756999998</c:v>
                </c:pt>
                <c:pt idx="1521">
                  <c:v>-41.434983061599972</c:v>
                </c:pt>
                <c:pt idx="1522">
                  <c:v>-41.725003994400026</c:v>
                </c:pt>
                <c:pt idx="1523">
                  <c:v>-42.139418641600003</c:v>
                </c:pt>
                <c:pt idx="1524">
                  <c:v>-42.480589750699977</c:v>
                </c:pt>
                <c:pt idx="1525">
                  <c:v>-42.600274308300001</c:v>
                </c:pt>
                <c:pt idx="1526">
                  <c:v>-42.579955944700025</c:v>
                </c:pt>
                <c:pt idx="1527">
                  <c:v>-42.511047938099999</c:v>
                </c:pt>
                <c:pt idx="1528">
                  <c:v>-42.504360110900002</c:v>
                </c:pt>
                <c:pt idx="1529">
                  <c:v>-42.775286911200006</c:v>
                </c:pt>
                <c:pt idx="1530">
                  <c:v>-43.158363429699996</c:v>
                </c:pt>
                <c:pt idx="1531">
                  <c:v>-43.475613124400013</c:v>
                </c:pt>
                <c:pt idx="1532">
                  <c:v>-43.573698200300001</c:v>
                </c:pt>
                <c:pt idx="1533">
                  <c:v>-43.492062894400021</c:v>
                </c:pt>
                <c:pt idx="1534">
                  <c:v>-43.355486093399968</c:v>
                </c:pt>
                <c:pt idx="1535">
                  <c:v>-43.343603047299979</c:v>
                </c:pt>
                <c:pt idx="1536">
                  <c:v>-43.549179555899997</c:v>
                </c:pt>
                <c:pt idx="1537">
                  <c:v>-43.927176985300001</c:v>
                </c:pt>
                <c:pt idx="1538">
                  <c:v>-44.287217720600005</c:v>
                </c:pt>
                <c:pt idx="1539">
                  <c:v>-44.419632469499994</c:v>
                </c:pt>
                <c:pt idx="1540">
                  <c:v>-44.332213079299997</c:v>
                </c:pt>
                <c:pt idx="1541">
                  <c:v>-44.175742185600001</c:v>
                </c:pt>
                <c:pt idx="1542">
                  <c:v>-44.122142985200021</c:v>
                </c:pt>
                <c:pt idx="1543">
                  <c:v>-44.321481828499998</c:v>
                </c:pt>
                <c:pt idx="1544">
                  <c:v>-44.714750633900003</c:v>
                </c:pt>
                <c:pt idx="1545">
                  <c:v>-45.096778533900022</c:v>
                </c:pt>
                <c:pt idx="1546">
                  <c:v>-45.281510507100002</c:v>
                </c:pt>
                <c:pt idx="1547">
                  <c:v>-45.240003308300011</c:v>
                </c:pt>
                <c:pt idx="1548">
                  <c:v>-45.046700698000002</c:v>
                </c:pt>
                <c:pt idx="1549">
                  <c:v>-44.943777146100011</c:v>
                </c:pt>
                <c:pt idx="1550">
                  <c:v>-45.069823851299994</c:v>
                </c:pt>
                <c:pt idx="1551">
                  <c:v>-45.402148934100026</c:v>
                </c:pt>
                <c:pt idx="1552">
                  <c:v>-45.794755412500024</c:v>
                </c:pt>
                <c:pt idx="1553">
                  <c:v>-46.0003682117</c:v>
                </c:pt>
                <c:pt idx="1554">
                  <c:v>-45.973330699500011</c:v>
                </c:pt>
                <c:pt idx="1555">
                  <c:v>-45.748568111000012</c:v>
                </c:pt>
                <c:pt idx="1556">
                  <c:v>-45.550721608999993</c:v>
                </c:pt>
                <c:pt idx="1557">
                  <c:v>-45.589786128100002</c:v>
                </c:pt>
                <c:pt idx="1558">
                  <c:v>-45.879352552299999</c:v>
                </c:pt>
                <c:pt idx="1559">
                  <c:v>-46.269909885500013</c:v>
                </c:pt>
                <c:pt idx="1560">
                  <c:v>-46.494156560900002</c:v>
                </c:pt>
                <c:pt idx="1561">
                  <c:v>-46.494290651599997</c:v>
                </c:pt>
                <c:pt idx="1562">
                  <c:v>-46.289514421100002</c:v>
                </c:pt>
                <c:pt idx="1563">
                  <c:v>-46.1114185279</c:v>
                </c:pt>
                <c:pt idx="1564">
                  <c:v>-46.111063977099995</c:v>
                </c:pt>
                <c:pt idx="1565">
                  <c:v>-46.359450928600005</c:v>
                </c:pt>
                <c:pt idx="1566">
                  <c:v>-46.736566254800003</c:v>
                </c:pt>
                <c:pt idx="1567">
                  <c:v>-46.9801912426</c:v>
                </c:pt>
                <c:pt idx="1568">
                  <c:v>-47.006377049299999</c:v>
                </c:pt>
                <c:pt idx="1569">
                  <c:v>-46.855376434600004</c:v>
                </c:pt>
                <c:pt idx="1570">
                  <c:v>-46.656320132600001</c:v>
                </c:pt>
                <c:pt idx="1571">
                  <c:v>-46.574865637599999</c:v>
                </c:pt>
                <c:pt idx="1572">
                  <c:v>-46.801172688800001</c:v>
                </c:pt>
                <c:pt idx="1573">
                  <c:v>-47.103998743300011</c:v>
                </c:pt>
                <c:pt idx="1574">
                  <c:v>-47.357821607899957</c:v>
                </c:pt>
                <c:pt idx="1575">
                  <c:v>-47.3735652417</c:v>
                </c:pt>
                <c:pt idx="1576">
                  <c:v>-47.187063573899977</c:v>
                </c:pt>
                <c:pt idx="1577">
                  <c:v>-46.9093490188</c:v>
                </c:pt>
                <c:pt idx="1578">
                  <c:v>-46.805724277299994</c:v>
                </c:pt>
                <c:pt idx="1579">
                  <c:v>-46.9827945145</c:v>
                </c:pt>
                <c:pt idx="1580">
                  <c:v>-47.308964989899998</c:v>
                </c:pt>
                <c:pt idx="1581">
                  <c:v>-47.629982607600006</c:v>
                </c:pt>
                <c:pt idx="1582">
                  <c:v>-47.698031722900026</c:v>
                </c:pt>
                <c:pt idx="1583">
                  <c:v>-47.511106495499995</c:v>
                </c:pt>
                <c:pt idx="1584">
                  <c:v>-47.215505440800023</c:v>
                </c:pt>
                <c:pt idx="1585">
                  <c:v>-47.077266207399994</c:v>
                </c:pt>
                <c:pt idx="1586">
                  <c:v>-47.205497030000011</c:v>
                </c:pt>
                <c:pt idx="1587">
                  <c:v>-47.506501736600001</c:v>
                </c:pt>
                <c:pt idx="1588">
                  <c:v>-47.821880254899995</c:v>
                </c:pt>
                <c:pt idx="1589">
                  <c:v>-47.961934002999996</c:v>
                </c:pt>
                <c:pt idx="1590">
                  <c:v>-47.794637189000007</c:v>
                </c:pt>
                <c:pt idx="1591">
                  <c:v>-47.561164216600005</c:v>
                </c:pt>
                <c:pt idx="1592">
                  <c:v>-47.339118692600003</c:v>
                </c:pt>
                <c:pt idx="1593">
                  <c:v>-47.369312526600012</c:v>
                </c:pt>
                <c:pt idx="1594">
                  <c:v>-47.666459570699999</c:v>
                </c:pt>
                <c:pt idx="1595">
                  <c:v>-47.986492552799994</c:v>
                </c:pt>
                <c:pt idx="1596">
                  <c:v>-48.116395881900011</c:v>
                </c:pt>
                <c:pt idx="1597">
                  <c:v>-47.975446695999999</c:v>
                </c:pt>
                <c:pt idx="1598">
                  <c:v>-47.697405794100021</c:v>
                </c:pt>
                <c:pt idx="1599">
                  <c:v>-47.455483226399998</c:v>
                </c:pt>
                <c:pt idx="1600">
                  <c:v>-47.426393146900025</c:v>
                </c:pt>
              </c:numCache>
            </c:numRef>
          </c:yVal>
          <c:smooth val="1"/>
        </c:ser>
        <c:axId val="55551872"/>
        <c:axId val="55586816"/>
      </c:scatterChart>
      <c:valAx>
        <c:axId val="55551872"/>
        <c:scaling>
          <c:orientation val="minMax"/>
          <c:max val="1.5"/>
          <c:min val="1"/>
        </c:scaling>
        <c:axPos val="b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GHz</a:t>
                </a:r>
              </a:p>
            </c:rich>
          </c:tx>
          <c:layout>
            <c:manualLayout>
              <c:xMode val="edge"/>
              <c:yMode val="edge"/>
              <c:x val="0.53752588735053242"/>
              <c:y val="0.89974293059125954"/>
            </c:manualLayout>
          </c:layout>
          <c:spPr>
            <a:noFill/>
            <a:ln w="25400">
              <a:noFill/>
            </a:ln>
          </c:spPr>
        </c:title>
        <c:numFmt formatCode="0.00" sourceLinked="1"/>
        <c:minorTickMark val="out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5586816"/>
        <c:crossesAt val="-200"/>
        <c:crossBetween val="midCat"/>
        <c:majorUnit val="0.05"/>
        <c:minorUnit val="1.0000000000000005E-2"/>
      </c:valAx>
      <c:valAx>
        <c:axId val="55586816"/>
        <c:scaling>
          <c:orientation val="minMax"/>
          <c:max val="-20"/>
          <c:min val="-100"/>
        </c:scaling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db</a:t>
                </a:r>
              </a:p>
            </c:rich>
          </c:tx>
          <c:layout>
            <c:manualLayout>
              <c:xMode val="edge"/>
              <c:yMode val="edge"/>
              <c:x val="3.448279277343038E-2"/>
              <c:y val="0.42416452442159375"/>
            </c:manualLayout>
          </c:layout>
          <c:spPr>
            <a:noFill/>
            <a:ln w="25400">
              <a:noFill/>
            </a:ln>
          </c:spPr>
        </c:title>
        <c:numFmt formatCode="0.00" sourceLinked="1"/>
        <c:minorTickMark val="out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5551872"/>
        <c:crosses val="autoZero"/>
        <c:crossBetween val="midCat"/>
        <c:majorUnit val="10"/>
        <c:minorUnit val="2.5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t"/>
      <c:layout/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A15458-01B5-434E-8B73-D4BA598BAC29}" type="datetimeFigureOut">
              <a:rPr lang="en-US" smtClean="0"/>
              <a:pPr/>
              <a:t>9/30/2009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D7A964-BB28-462F-9E8E-4E7ECEB424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7A964-BB28-462F-9E8E-4E7ECEB424D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7A964-BB28-462F-9E8E-4E7ECEB424D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7A964-BB28-462F-9E8E-4E7ECEB424D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7A964-BB28-462F-9E8E-4E7ECEB424D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7A964-BB28-462F-9E8E-4E7ECEB424D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7A964-BB28-462F-9E8E-4E7ECEB424D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7A964-BB28-462F-9E8E-4E7ECEB424D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7A964-BB28-462F-9E8E-4E7ECEB424D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7A964-BB28-462F-9E8E-4E7ECEB424D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7A964-BB28-462F-9E8E-4E7ECEB424D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7A964-BB28-462F-9E8E-4E7ECEB424D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10/1/2009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LCWA09 DR WG - e-Cloud TE-Wave Measurements at the MI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LCWA09 DR WG - e-Cloud TE-Wave Measurements at the MI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6A333-A94A-41CC-8150-D755DB3D4F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LCWA09 DR WG - e-Cloud TE-Wave Measurements at the MI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6A333-A94A-41CC-8150-D755DB3D4F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6325" y="87313"/>
            <a:ext cx="7259638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143000"/>
            <a:ext cx="42672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43000"/>
            <a:ext cx="42672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228600" y="3810000"/>
            <a:ext cx="86868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10/1/2009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LCWA09 DR WG - e-Cloud TE-Wave Measurements at the MI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75A445-840F-424C-831D-B26679F5666B}" type="slidenum">
              <a:rPr lang="en-US"/>
              <a:pPr>
                <a:defRPr/>
              </a:pPr>
              <a:t>‹#›</a:t>
            </a:fld>
            <a:endParaRPr lang="en-US">
              <a:latin typeface="Times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6325" y="87313"/>
            <a:ext cx="7259638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1143000"/>
            <a:ext cx="42672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2672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10/1/2009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LCWA09 DR WG - e-Cloud TE-Wave Measurements at the MI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6D5EA-FA22-41A5-8492-88C4AE5F5D7C}" type="slidenum">
              <a:rPr lang="en-US"/>
              <a:pPr>
                <a:defRPr/>
              </a:pPr>
              <a:t>‹#›</a:t>
            </a:fld>
            <a:endParaRPr lang="en-US">
              <a:latin typeface="Times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LCWA09 DR WG - e-Cloud TE-Wave Measurements at the MI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6A333-A94A-41CC-8150-D755DB3D4F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LCWA09 DR WG - e-Cloud TE-Wave Measurements at the MI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6A333-A94A-41CC-8150-D755DB3D4F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LCWA09 DR WG - e-Cloud TE-Wave Measurements at the MI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6A333-A94A-41CC-8150-D755DB3D4F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10/1/2009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LCWA09 DR WG - e-Cloud TE-Wave Measurements at the MI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6A333-A94A-41CC-8150-D755DB3D4F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10/1/2009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LCWA09 DR WG - e-Cloud TE-Wave Measurements at the MI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6A333-A94A-41CC-8150-D755DB3D4F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10/1/2009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LCWA09 DR WG - e-Cloud TE-Wave Measurements at the MI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6A333-A94A-41CC-8150-D755DB3D4F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LCWA09 DR WG - e-Cloud TE-Wave Measurements at the MI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6A333-A94A-41CC-8150-D755DB3D4F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LCWA09 DR WG - e-Cloud TE-Wave Measurements at the MI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6A333-A94A-41CC-8150-D755DB3D4F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8800" y="46038"/>
            <a:ext cx="6324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10/1/2009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LCWA09 DR WG - e-Cloud TE-Wave Measurements at the MI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&lt;#&gt;</a:t>
            </a:r>
            <a:endParaRPr lang="en-US" dirty="0"/>
          </a:p>
        </p:txBody>
      </p:sp>
      <p:pic>
        <p:nvPicPr>
          <p:cNvPr id="7" name="Picture 6" descr="projectxLogo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0" y="138074"/>
            <a:ext cx="1752600" cy="623926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228600" y="1066800"/>
            <a:ext cx="8686800" cy="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FermiLogo2.png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8229676" y="-152400"/>
            <a:ext cx="914324" cy="9813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28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Microsoft_Office_Excel_97-2003_Worksheet1.xls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TE-Mode Microwave e-Cloud Measurements in the </a:t>
            </a:r>
            <a:r>
              <a:rPr lang="en-US" dirty="0" err="1" smtClean="0"/>
              <a:t>Fermilab</a:t>
            </a:r>
            <a:r>
              <a:rPr lang="en-US" dirty="0" smtClean="0"/>
              <a:t> Main Injector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81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Jim Crisp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Nathan Eddy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Manfred Wendt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October 1, 2009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10/1/2009</a:t>
            </a:r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LCWA09 DR WG - e-Cloud TE-Wave Measurements at the MI</a:t>
            </a: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04D359-89C0-4AE9-BFE4-2BF4C925908A}" type="slidenum">
              <a:rPr lang="en-US"/>
              <a:pPr>
                <a:defRPr/>
              </a:pPr>
              <a:t>10</a:t>
            </a:fld>
            <a:endParaRPr lang="en-US">
              <a:latin typeface="Times" charset="0"/>
            </a:endParaRPr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Coated Pipe/RFA Comparison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4419600"/>
            <a:ext cx="7696200" cy="20812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 smtClean="0"/>
              <a:t>Three Large Aperture BPMs have been installed around 1m long test pipes at MI-521</a:t>
            </a:r>
          </a:p>
          <a:p>
            <a:pPr lvl="1">
              <a:lnSpc>
                <a:spcPct val="80000"/>
              </a:lnSpc>
            </a:pPr>
            <a:r>
              <a:rPr lang="en-US" sz="1600" dirty="0" smtClean="0"/>
              <a:t>Cutoff for the 6” round pipe is just below 1.2GHz</a:t>
            </a:r>
          </a:p>
          <a:p>
            <a:pPr lvl="1">
              <a:lnSpc>
                <a:spcPct val="80000"/>
              </a:lnSpc>
            </a:pPr>
            <a:r>
              <a:rPr lang="en-US" sz="1600" dirty="0" smtClean="0"/>
              <a:t>As measured phase shift is proportional to length      -23db sensitivity</a:t>
            </a:r>
          </a:p>
          <a:p>
            <a:pPr lvl="1">
              <a:lnSpc>
                <a:spcPct val="80000"/>
              </a:lnSpc>
            </a:pPr>
            <a:endParaRPr lang="en-US" sz="1600" dirty="0" smtClean="0"/>
          </a:p>
          <a:p>
            <a:pPr>
              <a:lnSpc>
                <a:spcPct val="80000"/>
              </a:lnSpc>
            </a:pPr>
            <a:r>
              <a:rPr lang="en-US" sz="1800" dirty="0" smtClean="0"/>
              <a:t>Will provide direct comparison with RFA</a:t>
            </a:r>
          </a:p>
          <a:p>
            <a:pPr lvl="1">
              <a:lnSpc>
                <a:spcPct val="80000"/>
              </a:lnSpc>
            </a:pPr>
            <a:r>
              <a:rPr lang="en-US" sz="1600" dirty="0" smtClean="0"/>
              <a:t>Expect to be very useful in understanding  </a:t>
            </a:r>
            <a:r>
              <a:rPr lang="el-GR" sz="1600" dirty="0" smtClean="0"/>
              <a:t>Δφ</a:t>
            </a:r>
            <a:r>
              <a:rPr lang="en-US" sz="1600" dirty="0" smtClean="0"/>
              <a:t>       </a:t>
            </a:r>
            <a:r>
              <a:rPr lang="en-US" sz="1600" i="1" dirty="0" smtClean="0"/>
              <a:t>e</a:t>
            </a:r>
            <a:r>
              <a:rPr lang="en-US" sz="1600" dirty="0" smtClean="0"/>
              <a:t> density</a:t>
            </a:r>
          </a:p>
          <a:p>
            <a:pPr lvl="1">
              <a:lnSpc>
                <a:spcPct val="80000"/>
              </a:lnSpc>
            </a:pPr>
            <a:endParaRPr lang="en-US" sz="1800" dirty="0" smtClean="0"/>
          </a:p>
          <a:p>
            <a:pPr>
              <a:lnSpc>
                <a:spcPct val="80000"/>
              </a:lnSpc>
            </a:pPr>
            <a:endParaRPr lang="en-US" sz="2000" dirty="0" smtClean="0"/>
          </a:p>
          <a:p>
            <a:pPr lvl="1">
              <a:lnSpc>
                <a:spcPct val="80000"/>
              </a:lnSpc>
            </a:pPr>
            <a:endParaRPr lang="en-US" sz="1800" dirty="0" smtClean="0"/>
          </a:p>
        </p:txBody>
      </p:sp>
      <p:sp>
        <p:nvSpPr>
          <p:cNvPr id="46105" name="Line 25"/>
          <p:cNvSpPr>
            <a:spLocks noChangeShapeType="1"/>
          </p:cNvSpPr>
          <p:nvPr/>
        </p:nvSpPr>
        <p:spPr bwMode="auto">
          <a:xfrm flipH="1" flipV="1">
            <a:off x="990600" y="2285999"/>
            <a:ext cx="1142997" cy="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08" name="Line 28"/>
          <p:cNvSpPr>
            <a:spLocks noChangeShapeType="1"/>
          </p:cNvSpPr>
          <p:nvPr/>
        </p:nvSpPr>
        <p:spPr bwMode="auto">
          <a:xfrm>
            <a:off x="304800" y="2835275"/>
            <a:ext cx="4454525" cy="0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13" name="Oval 33"/>
          <p:cNvSpPr>
            <a:spLocks noChangeArrowheads="1"/>
          </p:cNvSpPr>
          <p:nvPr/>
        </p:nvSpPr>
        <p:spPr bwMode="auto">
          <a:xfrm>
            <a:off x="762000" y="2765425"/>
            <a:ext cx="184150" cy="1301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14" name="Oval 34"/>
          <p:cNvSpPr>
            <a:spLocks noChangeArrowheads="1"/>
          </p:cNvSpPr>
          <p:nvPr/>
        </p:nvSpPr>
        <p:spPr bwMode="auto">
          <a:xfrm>
            <a:off x="3768725" y="2765425"/>
            <a:ext cx="193675" cy="1301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17" name="Text Box 37"/>
          <p:cNvSpPr txBox="1">
            <a:spLocks noChangeArrowheads="1"/>
          </p:cNvSpPr>
          <p:nvPr/>
        </p:nvSpPr>
        <p:spPr bwMode="auto">
          <a:xfrm>
            <a:off x="1219200" y="1447800"/>
            <a:ext cx="21579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Setup at MI-521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9" name="Oval 34"/>
          <p:cNvSpPr>
            <a:spLocks noChangeArrowheads="1"/>
          </p:cNvSpPr>
          <p:nvPr/>
        </p:nvSpPr>
        <p:spPr bwMode="auto">
          <a:xfrm>
            <a:off x="2209800" y="2765425"/>
            <a:ext cx="193675" cy="1301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Line 25"/>
          <p:cNvSpPr>
            <a:spLocks noChangeShapeType="1"/>
          </p:cNvSpPr>
          <p:nvPr/>
        </p:nvSpPr>
        <p:spPr bwMode="auto">
          <a:xfrm flipH="1" flipV="1">
            <a:off x="2514600" y="22860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2438400" y="2819400"/>
            <a:ext cx="1295400" cy="0"/>
          </a:xfrm>
          <a:prstGeom prst="line">
            <a:avLst/>
          </a:prstGeom>
          <a:ln w="1270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Chart 32"/>
          <p:cNvGraphicFramePr>
            <a:graphicFrameLocks/>
          </p:cNvGraphicFramePr>
          <p:nvPr/>
        </p:nvGraphicFramePr>
        <p:xfrm>
          <a:off x="4876800" y="1143000"/>
          <a:ext cx="4024312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" name="Text Box 37"/>
          <p:cNvSpPr txBox="1">
            <a:spLocks noChangeArrowheads="1"/>
          </p:cNvSpPr>
          <p:nvPr/>
        </p:nvSpPr>
        <p:spPr bwMode="auto">
          <a:xfrm>
            <a:off x="2133600" y="2133600"/>
            <a:ext cx="3529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5" name="Text Box 37"/>
          <p:cNvSpPr txBox="1">
            <a:spLocks noChangeArrowheads="1"/>
          </p:cNvSpPr>
          <p:nvPr/>
        </p:nvSpPr>
        <p:spPr bwMode="auto">
          <a:xfrm>
            <a:off x="685800" y="2133600"/>
            <a:ext cx="3305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B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6" name="Text Box 37"/>
          <p:cNvSpPr txBox="1">
            <a:spLocks noChangeArrowheads="1"/>
          </p:cNvSpPr>
          <p:nvPr/>
        </p:nvSpPr>
        <p:spPr bwMode="auto">
          <a:xfrm>
            <a:off x="3685618" y="2133600"/>
            <a:ext cx="3273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Text Box 37"/>
          <p:cNvSpPr txBox="1">
            <a:spLocks noChangeArrowheads="1"/>
          </p:cNvSpPr>
          <p:nvPr/>
        </p:nvSpPr>
        <p:spPr bwMode="auto">
          <a:xfrm>
            <a:off x="1323533" y="1905000"/>
            <a:ext cx="5052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1m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8" name="Text Box 37"/>
          <p:cNvSpPr txBox="1">
            <a:spLocks noChangeArrowheads="1"/>
          </p:cNvSpPr>
          <p:nvPr/>
        </p:nvSpPr>
        <p:spPr bwMode="auto">
          <a:xfrm>
            <a:off x="2819400" y="1905000"/>
            <a:ext cx="5052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1m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381000" y="2819400"/>
            <a:ext cx="304800" cy="0"/>
          </a:xfrm>
          <a:prstGeom prst="line">
            <a:avLst/>
          </a:prstGeom>
          <a:ln w="1778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038600" y="2819400"/>
            <a:ext cx="304800" cy="0"/>
          </a:xfrm>
          <a:prstGeom prst="line">
            <a:avLst/>
          </a:prstGeom>
          <a:ln w="1778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Box 37"/>
          <p:cNvSpPr txBox="1">
            <a:spLocks noChangeArrowheads="1"/>
          </p:cNvSpPr>
          <p:nvPr/>
        </p:nvSpPr>
        <p:spPr bwMode="auto">
          <a:xfrm>
            <a:off x="1219200" y="2438400"/>
            <a:ext cx="7521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RFAs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3" name="Text Box 37"/>
          <p:cNvSpPr txBox="1">
            <a:spLocks noChangeArrowheads="1"/>
          </p:cNvSpPr>
          <p:nvPr/>
        </p:nvSpPr>
        <p:spPr bwMode="auto">
          <a:xfrm>
            <a:off x="2753071" y="2438400"/>
            <a:ext cx="7521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RFAs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4" name="Text Box 37"/>
          <p:cNvSpPr txBox="1">
            <a:spLocks noChangeArrowheads="1"/>
          </p:cNvSpPr>
          <p:nvPr/>
        </p:nvSpPr>
        <p:spPr bwMode="auto">
          <a:xfrm>
            <a:off x="-76200" y="2907268"/>
            <a:ext cx="109998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Absorber</a:t>
            </a:r>
            <a:endParaRPr lang="en-US" sz="1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5" name="Text Box 37"/>
          <p:cNvSpPr txBox="1">
            <a:spLocks noChangeArrowheads="1"/>
          </p:cNvSpPr>
          <p:nvPr/>
        </p:nvSpPr>
        <p:spPr bwMode="auto">
          <a:xfrm>
            <a:off x="3590012" y="2895600"/>
            <a:ext cx="109998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Absorber</a:t>
            </a:r>
            <a:endParaRPr lang="en-US" sz="1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6" name="Text Box 37"/>
          <p:cNvSpPr txBox="1">
            <a:spLocks noChangeArrowheads="1"/>
          </p:cNvSpPr>
          <p:nvPr/>
        </p:nvSpPr>
        <p:spPr bwMode="auto">
          <a:xfrm>
            <a:off x="1447800" y="3048000"/>
            <a:ext cx="17107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/>
              <a:t>6” Round Pipe</a:t>
            </a:r>
            <a:endParaRPr lang="en-US" b="1" dirty="0"/>
          </a:p>
        </p:txBody>
      </p:sp>
      <p:sp>
        <p:nvSpPr>
          <p:cNvPr id="47" name="Right Arrow 46"/>
          <p:cNvSpPr/>
          <p:nvPr/>
        </p:nvSpPr>
        <p:spPr>
          <a:xfrm>
            <a:off x="6324600" y="5257800"/>
            <a:ext cx="2286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ight Arrow 47"/>
          <p:cNvSpPr/>
          <p:nvPr/>
        </p:nvSpPr>
        <p:spPr>
          <a:xfrm>
            <a:off x="6019800" y="6019800"/>
            <a:ext cx="2286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Crosscheck Measurements and Sensitivity at New Locations</a:t>
            </a:r>
          </a:p>
          <a:p>
            <a:pPr lvl="1"/>
            <a:r>
              <a:rPr lang="en-US" dirty="0" smtClean="0"/>
              <a:t>Can now make measurements at each location under similar conditions rather than weeks or months apart</a:t>
            </a:r>
          </a:p>
          <a:p>
            <a:pPr lvl="1"/>
            <a:r>
              <a:rPr lang="en-US" dirty="0" smtClean="0"/>
              <a:t>Expect stronger signals before conditioning</a:t>
            </a:r>
          </a:p>
          <a:p>
            <a:r>
              <a:rPr lang="en-US" dirty="0" smtClean="0"/>
              <a:t>Demodulate transmitted signal to separate PM &amp; AM</a:t>
            </a:r>
          </a:p>
          <a:p>
            <a:pPr lvl="1"/>
            <a:r>
              <a:rPr lang="en-US" dirty="0" smtClean="0"/>
              <a:t>Verify we are observing Phase Modulation</a:t>
            </a:r>
          </a:p>
          <a:p>
            <a:pPr lvl="1"/>
            <a:r>
              <a:rPr lang="en-US" dirty="0" smtClean="0"/>
              <a:t>Verify expectation of no Amplitude Modulation</a:t>
            </a:r>
          </a:p>
          <a:p>
            <a:r>
              <a:rPr lang="en-US" dirty="0" smtClean="0"/>
              <a:t>Calibrate phase shift to electron density</a:t>
            </a:r>
          </a:p>
          <a:p>
            <a:pPr lvl="1"/>
            <a:r>
              <a:rPr lang="en-US" dirty="0" smtClean="0"/>
              <a:t>Comparison with RFA measurements</a:t>
            </a:r>
          </a:p>
          <a:p>
            <a:pPr lvl="1"/>
            <a:r>
              <a:rPr lang="en-US" dirty="0" smtClean="0"/>
              <a:t>Comparison with simulation results</a:t>
            </a:r>
          </a:p>
          <a:p>
            <a:r>
              <a:rPr lang="en-US" dirty="0" smtClean="0"/>
              <a:t>We welcome anyone interested in helping!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LCWA09 DR WG - e-Cloud TE-Wave Measurements at the MI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6A333-A94A-41CC-8150-D755DB3D4F1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10/1/2009</a:t>
            </a:r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LCWA09 DR WG - e-Cloud TE-Wave Measurements at the MI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6E7B37-A378-4613-9DD8-8AD437BBB389}" type="slidenum">
              <a:rPr lang="en-US"/>
              <a:pPr>
                <a:defRPr/>
              </a:pPr>
              <a:t>2</a:t>
            </a:fld>
            <a:endParaRPr lang="en-US">
              <a:latin typeface="Times" charset="0"/>
            </a:endParaRPr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Microwave Transmission Theory</a:t>
            </a:r>
          </a:p>
        </p:txBody>
      </p:sp>
      <p:pic>
        <p:nvPicPr>
          <p:cNvPr id="37897" name="Picture 9" descr="lbl_diagram"/>
          <p:cNvPicPr>
            <a:picLocks noChangeAspect="1" noChangeArrowheads="1"/>
          </p:cNvPicPr>
          <p:nvPr/>
        </p:nvPicPr>
        <p:blipFill>
          <a:blip r:embed="rId4" cstate="print"/>
          <a:srcRect t="4831"/>
          <a:stretch>
            <a:fillRect/>
          </a:stretch>
        </p:blipFill>
        <p:spPr bwMode="auto">
          <a:xfrm>
            <a:off x="1154113" y="1143000"/>
            <a:ext cx="6896100" cy="1876425"/>
          </a:xfrm>
          <a:prstGeom prst="rect">
            <a:avLst/>
          </a:prstGeom>
          <a:noFill/>
        </p:spPr>
      </p:pic>
      <p:graphicFrame>
        <p:nvGraphicFramePr>
          <p:cNvPr id="37898" name="Object 10"/>
          <p:cNvGraphicFramePr>
            <a:graphicFrameLocks noChangeAspect="1"/>
          </p:cNvGraphicFramePr>
          <p:nvPr/>
        </p:nvGraphicFramePr>
        <p:xfrm>
          <a:off x="1419225" y="4325938"/>
          <a:ext cx="2438400" cy="911225"/>
        </p:xfrm>
        <a:graphic>
          <a:graphicData uri="http://schemas.openxmlformats.org/presentationml/2006/ole">
            <p:oleObj spid="_x0000_s1026" name="Equation" r:id="rId5" imgW="1155600" imgH="431640" progId="Equation.3">
              <p:embed/>
            </p:oleObj>
          </a:graphicData>
        </a:graphic>
      </p:graphicFrame>
      <p:graphicFrame>
        <p:nvGraphicFramePr>
          <p:cNvPr id="37899" name="Object 11"/>
          <p:cNvGraphicFramePr>
            <a:graphicFrameLocks noChangeAspect="1"/>
          </p:cNvGraphicFramePr>
          <p:nvPr/>
        </p:nvGraphicFramePr>
        <p:xfrm>
          <a:off x="4848225" y="4325938"/>
          <a:ext cx="2209800" cy="950912"/>
        </p:xfrm>
        <a:graphic>
          <a:graphicData uri="http://schemas.openxmlformats.org/presentationml/2006/ole">
            <p:oleObj spid="_x0000_s1027" name="Equation" r:id="rId6" imgW="1180800" imgH="507960" progId="Equation.3">
              <p:embed/>
            </p:oleObj>
          </a:graphicData>
        </a:graphic>
      </p:graphicFrame>
      <p:sp>
        <p:nvSpPr>
          <p:cNvPr id="37900" name="Text Box 12"/>
          <p:cNvSpPr txBox="1">
            <a:spLocks noChangeArrowheads="1"/>
          </p:cNvSpPr>
          <p:nvPr/>
        </p:nvSpPr>
        <p:spPr bwMode="auto">
          <a:xfrm>
            <a:off x="962025" y="3411538"/>
            <a:ext cx="763863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From plasma physics, expect a microwave travelling down a waveguide</a:t>
            </a:r>
          </a:p>
          <a:p>
            <a:pPr eaLnBrk="1" hangingPunct="1"/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to experience a phase shift due to a homogeneous plasma</a:t>
            </a:r>
          </a:p>
          <a:p>
            <a:pPr eaLnBrk="1" hangingPunct="1"/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From the microwave dispersion relation</a:t>
            </a:r>
          </a:p>
        </p:txBody>
      </p:sp>
      <p:sp>
        <p:nvSpPr>
          <p:cNvPr id="37901" name="AutoShape 13"/>
          <p:cNvSpPr>
            <a:spLocks noChangeArrowheads="1"/>
          </p:cNvSpPr>
          <p:nvPr/>
        </p:nvSpPr>
        <p:spPr bwMode="auto">
          <a:xfrm>
            <a:off x="4086225" y="4554538"/>
            <a:ext cx="609600" cy="304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02" name="Text Box 14"/>
          <p:cNvSpPr txBox="1">
            <a:spLocks noChangeArrowheads="1"/>
          </p:cNvSpPr>
          <p:nvPr/>
        </p:nvSpPr>
        <p:spPr bwMode="auto">
          <a:xfrm>
            <a:off x="1266825" y="5468938"/>
            <a:ext cx="7696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For an electron cloud                       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is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proportional to </a:t>
            </a:r>
            <a:r>
              <a:rPr lang="en-US" sz="1800" i="1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 density</a:t>
            </a:r>
          </a:p>
        </p:txBody>
      </p:sp>
      <p:graphicFrame>
        <p:nvGraphicFramePr>
          <p:cNvPr id="37903" name="Object 15"/>
          <p:cNvGraphicFramePr>
            <a:graphicFrameLocks noChangeAspect="1"/>
          </p:cNvGraphicFramePr>
          <p:nvPr/>
        </p:nvGraphicFramePr>
        <p:xfrm>
          <a:off x="3629025" y="5462588"/>
          <a:ext cx="1604963" cy="463550"/>
        </p:xfrm>
        <a:graphic>
          <a:graphicData uri="http://schemas.openxmlformats.org/presentationml/2006/ole">
            <p:oleObj spid="_x0000_s1028" name="Equation" r:id="rId7" imgW="876240" imgH="25380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10/1/2009</a:t>
            </a:r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LCWA09 DR WG - e-Cloud TE-Wave Measurements at the MI</a:t>
            </a:r>
            <a:endParaRPr lang="en-US"/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CA1DF8-348E-4B3F-BF5A-F653C88B29C7}" type="slidenum">
              <a:rPr lang="en-US"/>
              <a:pPr>
                <a:defRPr/>
              </a:pPr>
              <a:t>3</a:t>
            </a:fld>
            <a:endParaRPr lang="en-US">
              <a:latin typeface="Times" charset="0"/>
            </a:endParaRPr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Measurement Setup</a:t>
            </a:r>
          </a:p>
        </p:txBody>
      </p:sp>
      <p:pic>
        <p:nvPicPr>
          <p:cNvPr id="41994" name="Picture 10" descr="system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 t="4660" b="4301"/>
          <a:stretch>
            <a:fillRect/>
          </a:stretch>
        </p:blipFill>
        <p:spPr>
          <a:xfrm>
            <a:off x="231775" y="1281112"/>
            <a:ext cx="5222875" cy="2528888"/>
          </a:xfrm>
          <a:ln/>
        </p:spPr>
      </p:pic>
      <p:sp>
        <p:nvSpPr>
          <p:cNvPr id="41996" name="Rectangle 12"/>
          <p:cNvSpPr>
            <a:spLocks noGrp="1" noChangeArrowheads="1"/>
          </p:cNvSpPr>
          <p:nvPr>
            <p:ph type="body" sz="half" idx="3"/>
          </p:nvPr>
        </p:nvSpPr>
        <p:spPr>
          <a:xfrm>
            <a:off x="228600" y="3962400"/>
            <a:ext cx="8686800" cy="24622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800" dirty="0" smtClean="0"/>
              <a:t>Made three different measurements of the phase shift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Measure sideband spectrum of 1.5GHz carrier with SA</a:t>
            </a:r>
            <a:br>
              <a:rPr lang="en-US" sz="1600" dirty="0" smtClean="0"/>
            </a:br>
            <a:r>
              <a:rPr lang="en-US" sz="1600" dirty="0" smtClean="0"/>
              <a:t>For phase modulation of amplitude </a:t>
            </a:r>
            <a:r>
              <a:rPr lang="el-GR" sz="1600" i="1" dirty="0" smtClean="0">
                <a:cs typeface="Arial" charset="0"/>
              </a:rPr>
              <a:t>β</a:t>
            </a:r>
            <a:r>
              <a:rPr lang="en-US" sz="1600" dirty="0" smtClean="0"/>
              <a:t>, sideband </a:t>
            </a:r>
            <a:r>
              <a:rPr lang="en-US" sz="1600" dirty="0" err="1" smtClean="0"/>
              <a:t>dbc</a:t>
            </a:r>
            <a:r>
              <a:rPr lang="en-US" sz="1600" dirty="0" smtClean="0"/>
              <a:t> = 20log(</a:t>
            </a:r>
            <a:r>
              <a:rPr lang="el-GR" sz="1600" i="1" dirty="0" smtClean="0">
                <a:cs typeface="Arial" charset="0"/>
              </a:rPr>
              <a:t>β</a:t>
            </a:r>
            <a:r>
              <a:rPr lang="en-US" sz="1600" dirty="0" smtClean="0"/>
              <a:t> /2)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Measure 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sideband over a full MI ramp (800ms) in zero span mode with SA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Mix down to baseband and record IF with deep memory scope (10MHz BW)</a:t>
            </a:r>
          </a:p>
          <a:p>
            <a:pPr>
              <a:lnSpc>
                <a:spcPct val="90000"/>
              </a:lnSpc>
            </a:pPr>
            <a:r>
              <a:rPr lang="en-US" sz="1800" dirty="0" smtClean="0"/>
              <a:t>Pickup connections to optimize coupling to TE</a:t>
            </a:r>
            <a:r>
              <a:rPr lang="en-US" sz="1800" baseline="-25000" dirty="0" smtClean="0"/>
              <a:t>11 </a:t>
            </a:r>
            <a:r>
              <a:rPr lang="en-US" sz="1800" dirty="0" smtClean="0"/>
              <a:t>mode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Measure -20db transmission for two pickups and 15m of beam pipe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Cutoff for beam pipe is just below 1.5GHz</a:t>
            </a:r>
          </a:p>
        </p:txBody>
      </p:sp>
      <p:pic>
        <p:nvPicPr>
          <p:cNvPr id="41999" name="Picture 15" descr="pickup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378450" y="1431925"/>
            <a:ext cx="3613150" cy="2073275"/>
          </a:xfrm>
          <a:ln/>
        </p:spPr>
      </p:pic>
      <p:sp>
        <p:nvSpPr>
          <p:cNvPr id="4200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10/1/2009</a:t>
            </a:r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LCWA09 DR WG - e-Cloud TE-Wave Measurements at the MI</a:t>
            </a: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04D359-89C0-4AE9-BFE4-2BF4C925908A}" type="slidenum">
              <a:rPr lang="en-US"/>
              <a:pPr>
                <a:defRPr/>
              </a:pPr>
              <a:t>4</a:t>
            </a:fld>
            <a:endParaRPr lang="en-US">
              <a:latin typeface="Times" charset="0"/>
            </a:endParaRPr>
          </a:p>
        </p:txBody>
      </p:sp>
      <p:pic>
        <p:nvPicPr>
          <p:cNvPr id="46091" name="Picture 11" descr="transmission_comp_freq_calc"/>
          <p:cNvPicPr>
            <a:picLocks noChangeAspect="1" noChangeArrowheads="1"/>
          </p:cNvPicPr>
          <p:nvPr/>
        </p:nvPicPr>
        <p:blipFill>
          <a:blip r:embed="rId3" cstate="print"/>
          <a:srcRect l="5153" r="6261"/>
          <a:stretch>
            <a:fillRect/>
          </a:stretch>
        </p:blipFill>
        <p:spPr bwMode="auto">
          <a:xfrm>
            <a:off x="4994275" y="1143000"/>
            <a:ext cx="3879850" cy="2903538"/>
          </a:xfrm>
          <a:prstGeom prst="rect">
            <a:avLst/>
          </a:prstGeom>
          <a:noFill/>
        </p:spPr>
      </p:pic>
      <p:sp>
        <p:nvSpPr>
          <p:cNvPr id="46085" name="Line 5"/>
          <p:cNvSpPr>
            <a:spLocks noChangeShapeType="1"/>
          </p:cNvSpPr>
          <p:nvPr/>
        </p:nvSpPr>
        <p:spPr bwMode="auto">
          <a:xfrm>
            <a:off x="498475" y="2071687"/>
            <a:ext cx="4454525" cy="0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Measurement Locations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4343400"/>
            <a:ext cx="7696200" cy="21574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 smtClean="0"/>
              <a:t>At MI60 Bend Region able to use spare </a:t>
            </a:r>
            <a:r>
              <a:rPr lang="en-US" sz="2000" dirty="0" err="1" smtClean="0"/>
              <a:t>Heliax</a:t>
            </a:r>
            <a:r>
              <a:rPr lang="en-US" sz="2000" dirty="0" smtClean="0"/>
              <a:t> cable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At MI40 Straight Region have to use RG8 </a:t>
            </a:r>
            <a:r>
              <a:rPr lang="en-US" sz="2000" dirty="0" err="1" smtClean="0"/>
              <a:t>bpm</a:t>
            </a:r>
            <a:r>
              <a:rPr lang="en-US" sz="2000" dirty="0" smtClean="0"/>
              <a:t> cable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See an addition 20db of attenuation on transmitted signal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Appear to get coupling between the cables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Put the 40db drive amplifier in the tunnel at this location </a:t>
            </a:r>
          </a:p>
          <a:p>
            <a:pPr lvl="1">
              <a:lnSpc>
                <a:spcPct val="80000"/>
              </a:lnSpc>
            </a:pPr>
            <a:endParaRPr lang="en-US" sz="1800" dirty="0" smtClean="0"/>
          </a:p>
          <a:p>
            <a:pPr>
              <a:lnSpc>
                <a:spcPct val="80000"/>
              </a:lnSpc>
            </a:pPr>
            <a:endParaRPr lang="en-US" sz="2000" dirty="0" smtClean="0"/>
          </a:p>
          <a:p>
            <a:pPr lvl="1">
              <a:lnSpc>
                <a:spcPct val="80000"/>
              </a:lnSpc>
            </a:pPr>
            <a:endParaRPr lang="en-US" sz="1800" dirty="0" smtClean="0"/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650875" y="1803400"/>
            <a:ext cx="614363" cy="4984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Quad</a:t>
            </a:r>
          </a:p>
          <a:p>
            <a:pPr algn="ctr"/>
            <a:r>
              <a:rPr lang="en-US" sz="1800"/>
              <a:t>2.5m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1381125" y="1803400"/>
            <a:ext cx="1190625" cy="49847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Dipole</a:t>
            </a:r>
          </a:p>
          <a:p>
            <a:pPr algn="ctr"/>
            <a:r>
              <a:rPr lang="en-US" sz="1800"/>
              <a:t>4m</a:t>
            </a:r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2647950" y="1803400"/>
            <a:ext cx="1190625" cy="49847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Dipole</a:t>
            </a:r>
          </a:p>
          <a:p>
            <a:pPr algn="ctr"/>
            <a:r>
              <a:rPr lang="en-US" sz="1800"/>
              <a:t>4m</a:t>
            </a:r>
          </a:p>
        </p:txBody>
      </p:sp>
      <p:sp>
        <p:nvSpPr>
          <p:cNvPr id="46089" name="Rectangle 9"/>
          <p:cNvSpPr>
            <a:spLocks noChangeArrowheads="1"/>
          </p:cNvSpPr>
          <p:nvPr/>
        </p:nvSpPr>
        <p:spPr bwMode="auto">
          <a:xfrm>
            <a:off x="3954463" y="1803400"/>
            <a:ext cx="614362" cy="4984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Quad</a:t>
            </a:r>
          </a:p>
          <a:p>
            <a:pPr algn="ctr"/>
            <a:r>
              <a:rPr lang="en-US" sz="1800"/>
              <a:t>2.5m</a:t>
            </a:r>
          </a:p>
        </p:txBody>
      </p:sp>
      <p:sp>
        <p:nvSpPr>
          <p:cNvPr id="46094" name="Text Box 14"/>
          <p:cNvSpPr txBox="1">
            <a:spLocks noChangeArrowheads="1"/>
          </p:cNvSpPr>
          <p:nvPr/>
        </p:nvSpPr>
        <p:spPr bwMode="auto">
          <a:xfrm>
            <a:off x="2335213" y="1406525"/>
            <a:ext cx="88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12.6m</a:t>
            </a:r>
          </a:p>
        </p:txBody>
      </p:sp>
      <p:sp>
        <p:nvSpPr>
          <p:cNvPr id="46095" name="Line 15"/>
          <p:cNvSpPr>
            <a:spLocks noChangeShapeType="1"/>
          </p:cNvSpPr>
          <p:nvPr/>
        </p:nvSpPr>
        <p:spPr bwMode="auto">
          <a:xfrm flipH="1">
            <a:off x="1227138" y="1636712"/>
            <a:ext cx="10763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96" name="Line 16"/>
          <p:cNvSpPr>
            <a:spLocks noChangeShapeType="1"/>
          </p:cNvSpPr>
          <p:nvPr/>
        </p:nvSpPr>
        <p:spPr bwMode="auto">
          <a:xfrm>
            <a:off x="3262313" y="1636712"/>
            <a:ext cx="1304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04" name="Text Box 24"/>
          <p:cNvSpPr txBox="1">
            <a:spLocks noChangeArrowheads="1"/>
          </p:cNvSpPr>
          <p:nvPr/>
        </p:nvSpPr>
        <p:spPr bwMode="auto">
          <a:xfrm>
            <a:off x="2373313" y="2878137"/>
            <a:ext cx="88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17.6m</a:t>
            </a:r>
          </a:p>
        </p:txBody>
      </p:sp>
      <p:sp>
        <p:nvSpPr>
          <p:cNvPr id="46105" name="Line 25"/>
          <p:cNvSpPr>
            <a:spLocks noChangeShapeType="1"/>
          </p:cNvSpPr>
          <p:nvPr/>
        </p:nvSpPr>
        <p:spPr bwMode="auto">
          <a:xfrm flipH="1">
            <a:off x="1265238" y="3108325"/>
            <a:ext cx="10763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06" name="Line 26"/>
          <p:cNvSpPr>
            <a:spLocks noChangeShapeType="1"/>
          </p:cNvSpPr>
          <p:nvPr/>
        </p:nvSpPr>
        <p:spPr bwMode="auto">
          <a:xfrm>
            <a:off x="3300413" y="3108325"/>
            <a:ext cx="1304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07" name="Text Box 27"/>
          <p:cNvSpPr txBox="1">
            <a:spLocks noChangeArrowheads="1"/>
          </p:cNvSpPr>
          <p:nvPr/>
        </p:nvSpPr>
        <p:spPr bwMode="auto">
          <a:xfrm>
            <a:off x="460375" y="1150937"/>
            <a:ext cx="22333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MI60 Bend Region</a:t>
            </a:r>
          </a:p>
        </p:txBody>
      </p:sp>
      <p:sp>
        <p:nvSpPr>
          <p:cNvPr id="46108" name="Line 28"/>
          <p:cNvSpPr>
            <a:spLocks noChangeShapeType="1"/>
          </p:cNvSpPr>
          <p:nvPr/>
        </p:nvSpPr>
        <p:spPr bwMode="auto">
          <a:xfrm>
            <a:off x="498475" y="3503612"/>
            <a:ext cx="4454525" cy="0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09" name="Rectangle 29"/>
          <p:cNvSpPr>
            <a:spLocks noChangeArrowheads="1"/>
          </p:cNvSpPr>
          <p:nvPr/>
        </p:nvSpPr>
        <p:spPr bwMode="auto">
          <a:xfrm>
            <a:off x="650875" y="3235325"/>
            <a:ext cx="614363" cy="4984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Quad</a:t>
            </a:r>
          </a:p>
          <a:p>
            <a:pPr algn="ctr"/>
            <a:r>
              <a:rPr lang="en-US" sz="1800"/>
              <a:t>2.5m</a:t>
            </a:r>
          </a:p>
        </p:txBody>
      </p:sp>
      <p:sp>
        <p:nvSpPr>
          <p:cNvPr id="46112" name="Rectangle 32"/>
          <p:cNvSpPr>
            <a:spLocks noChangeArrowheads="1"/>
          </p:cNvSpPr>
          <p:nvPr/>
        </p:nvSpPr>
        <p:spPr bwMode="auto">
          <a:xfrm>
            <a:off x="3954463" y="3235325"/>
            <a:ext cx="614362" cy="4984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Quad</a:t>
            </a:r>
          </a:p>
          <a:p>
            <a:pPr algn="ctr"/>
            <a:r>
              <a:rPr lang="en-US" sz="1800"/>
              <a:t>2.5m</a:t>
            </a:r>
          </a:p>
        </p:txBody>
      </p:sp>
      <p:sp>
        <p:nvSpPr>
          <p:cNvPr id="46113" name="Oval 33"/>
          <p:cNvSpPr>
            <a:spLocks noChangeArrowheads="1"/>
          </p:cNvSpPr>
          <p:nvPr/>
        </p:nvSpPr>
        <p:spPr bwMode="auto">
          <a:xfrm>
            <a:off x="1228725" y="3448050"/>
            <a:ext cx="114300" cy="936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14" name="Oval 34"/>
          <p:cNvSpPr>
            <a:spLocks noChangeArrowheads="1"/>
          </p:cNvSpPr>
          <p:nvPr/>
        </p:nvSpPr>
        <p:spPr bwMode="auto">
          <a:xfrm>
            <a:off x="4530725" y="3448050"/>
            <a:ext cx="114300" cy="936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15" name="Oval 35"/>
          <p:cNvSpPr>
            <a:spLocks noChangeArrowheads="1"/>
          </p:cNvSpPr>
          <p:nvPr/>
        </p:nvSpPr>
        <p:spPr bwMode="auto">
          <a:xfrm>
            <a:off x="1228725" y="2033587"/>
            <a:ext cx="114300" cy="936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16" name="Oval 36"/>
          <p:cNvSpPr>
            <a:spLocks noChangeArrowheads="1"/>
          </p:cNvSpPr>
          <p:nvPr/>
        </p:nvSpPr>
        <p:spPr bwMode="auto">
          <a:xfrm>
            <a:off x="4532313" y="2033587"/>
            <a:ext cx="114300" cy="936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17" name="Text Box 37"/>
          <p:cNvSpPr txBox="1">
            <a:spLocks noChangeArrowheads="1"/>
          </p:cNvSpPr>
          <p:nvPr/>
        </p:nvSpPr>
        <p:spPr bwMode="auto">
          <a:xfrm>
            <a:off x="422275" y="2597150"/>
            <a:ext cx="26372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MI40 Straight Region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10/1/2009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LCWA09 DR WG - e-Cloud TE-Wave Measurements at the MI</a:t>
            </a: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F7BC8E-34AC-4AE2-8F2D-1BE73D0270F2}" type="slidenum">
              <a:rPr lang="en-US"/>
              <a:pPr>
                <a:defRPr/>
              </a:pPr>
              <a:t>5</a:t>
            </a:fld>
            <a:endParaRPr lang="en-US">
              <a:latin typeface="Times" charset="0"/>
            </a:endParaRPr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Sideband Spectrum Measurement</a:t>
            </a:r>
          </a:p>
        </p:txBody>
      </p:sp>
      <p:pic>
        <p:nvPicPr>
          <p:cNvPr id="47110" name="Picture 6" descr="spectrum_mi40_mi60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263" t="5576" r="7214" b="4013"/>
          <a:stretch>
            <a:fillRect/>
          </a:stretch>
        </p:blipFill>
        <p:spPr>
          <a:xfrm>
            <a:off x="693738" y="1163638"/>
            <a:ext cx="7451725" cy="5105400"/>
          </a:xfrm>
          <a:noFill/>
          <a:ln/>
        </p:spPr>
      </p:pic>
      <p:sp>
        <p:nvSpPr>
          <p:cNvPr id="47111" name="Line 7"/>
          <p:cNvSpPr>
            <a:spLocks noChangeShapeType="1"/>
          </p:cNvSpPr>
          <p:nvPr/>
        </p:nvSpPr>
        <p:spPr bwMode="auto">
          <a:xfrm>
            <a:off x="2859088" y="2774950"/>
            <a:ext cx="560387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2674938" y="2401888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600" b="1"/>
              <a:t>-40dBc</a:t>
            </a:r>
          </a:p>
        </p:txBody>
      </p:sp>
      <p:sp>
        <p:nvSpPr>
          <p:cNvPr id="47113" name="Line 9"/>
          <p:cNvSpPr>
            <a:spLocks noChangeShapeType="1"/>
          </p:cNvSpPr>
          <p:nvPr/>
        </p:nvSpPr>
        <p:spPr bwMode="auto">
          <a:xfrm>
            <a:off x="5740400" y="4233863"/>
            <a:ext cx="560388" cy="1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5554663" y="3851275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600" b="1"/>
              <a:t>-65dBc</a:t>
            </a:r>
          </a:p>
        </p:txBody>
      </p:sp>
      <p:sp>
        <p:nvSpPr>
          <p:cNvPr id="47115" name="Text Box 11"/>
          <p:cNvSpPr txBox="1">
            <a:spLocks noChangeArrowheads="1"/>
          </p:cNvSpPr>
          <p:nvPr/>
        </p:nvSpPr>
        <p:spPr bwMode="auto">
          <a:xfrm>
            <a:off x="5092700" y="2122488"/>
            <a:ext cx="1936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800" i="1"/>
              <a:t>Beam Harmonics</a:t>
            </a:r>
          </a:p>
        </p:txBody>
      </p:sp>
      <p:sp>
        <p:nvSpPr>
          <p:cNvPr id="47116" name="Line 12"/>
          <p:cNvSpPr>
            <a:spLocks noChangeShapeType="1"/>
          </p:cNvSpPr>
          <p:nvPr/>
        </p:nvSpPr>
        <p:spPr bwMode="auto">
          <a:xfrm flipH="1">
            <a:off x="5365750" y="2508250"/>
            <a:ext cx="320675" cy="99695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117" name="Line 13"/>
          <p:cNvSpPr>
            <a:spLocks noChangeShapeType="1"/>
          </p:cNvSpPr>
          <p:nvPr/>
        </p:nvSpPr>
        <p:spPr bwMode="auto">
          <a:xfrm>
            <a:off x="6402388" y="2443163"/>
            <a:ext cx="320675" cy="10795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118" name="Text Box 14"/>
          <p:cNvSpPr txBox="1">
            <a:spLocks noChangeArrowheads="1"/>
          </p:cNvSpPr>
          <p:nvPr/>
        </p:nvSpPr>
        <p:spPr bwMode="auto">
          <a:xfrm>
            <a:off x="3381375" y="1328738"/>
            <a:ext cx="1276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1800" i="1"/>
              <a:t>Microwave</a:t>
            </a:r>
          </a:p>
          <a:p>
            <a:pPr algn="ctr" eaLnBrk="1" hangingPunct="1"/>
            <a:r>
              <a:rPr lang="en-US" sz="1800" i="1"/>
              <a:t>Carrier</a:t>
            </a:r>
          </a:p>
        </p:txBody>
      </p:sp>
      <p:sp>
        <p:nvSpPr>
          <p:cNvPr id="47119" name="Text Box 15"/>
          <p:cNvSpPr txBox="1">
            <a:spLocks noChangeArrowheads="1"/>
          </p:cNvSpPr>
          <p:nvPr/>
        </p:nvSpPr>
        <p:spPr bwMode="auto">
          <a:xfrm>
            <a:off x="5494338" y="5195888"/>
            <a:ext cx="1584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70C0"/>
                </a:solidFill>
              </a:rPr>
              <a:t>2.2mRad PM</a:t>
            </a:r>
          </a:p>
        </p:txBody>
      </p:sp>
      <p:sp>
        <p:nvSpPr>
          <p:cNvPr id="47120" name="Text Box 16"/>
          <p:cNvSpPr txBox="1">
            <a:spLocks noChangeArrowheads="1"/>
          </p:cNvSpPr>
          <p:nvPr/>
        </p:nvSpPr>
        <p:spPr bwMode="auto">
          <a:xfrm>
            <a:off x="2459038" y="5195888"/>
            <a:ext cx="1479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CC0000"/>
                </a:solidFill>
              </a:rPr>
              <a:t>39mRad PM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10/1/2009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LCWA09 DR WG - e-Cloud TE-Wave Measurements at the MI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75F6F-DF3B-4D21-A7EF-8BDA32676B05}" type="slidenum">
              <a:rPr lang="en-US"/>
              <a:pPr>
                <a:defRPr/>
              </a:pPr>
              <a:t>6</a:t>
            </a:fld>
            <a:endParaRPr lang="en-US">
              <a:latin typeface="Times" charset="0"/>
            </a:endParaRPr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Zero Span Sideband Measurement</a:t>
            </a:r>
          </a:p>
        </p:txBody>
      </p:sp>
      <p:pic>
        <p:nvPicPr>
          <p:cNvPr id="50182" name="Picture 6" descr="zspan_plot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b="2942"/>
          <a:stretch>
            <a:fillRect/>
          </a:stretch>
        </p:blipFill>
        <p:spPr>
          <a:xfrm>
            <a:off x="1038225" y="1447800"/>
            <a:ext cx="7062788" cy="4953000"/>
          </a:xfrm>
          <a:ln/>
        </p:spPr>
      </p:pic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1844675" y="4581525"/>
            <a:ext cx="1228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/>
              <a:t>Ramp Start</a:t>
            </a:r>
          </a:p>
        </p:txBody>
      </p:sp>
      <p:sp>
        <p:nvSpPr>
          <p:cNvPr id="50185" name="Text Box 9"/>
          <p:cNvSpPr txBox="1">
            <a:spLocks noChangeArrowheads="1"/>
          </p:cNvSpPr>
          <p:nvPr/>
        </p:nvSpPr>
        <p:spPr bwMode="auto">
          <a:xfrm>
            <a:off x="6030913" y="2738438"/>
            <a:ext cx="16129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/>
              <a:t>Bunch Rotation</a:t>
            </a:r>
          </a:p>
        </p:txBody>
      </p: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2743200" y="1965325"/>
            <a:ext cx="18811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/>
              <a:t>Transition</a:t>
            </a:r>
          </a:p>
        </p:txBody>
      </p: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3881438" y="1143000"/>
            <a:ext cx="170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MI60 Bend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10/1/2009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LCWA09 DR WG - e-Cloud TE-Wave Measurements at the MI</a:t>
            </a: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D1FE98-350F-44D4-8BA7-42D284898989}" type="slidenum">
              <a:rPr lang="en-US"/>
              <a:pPr>
                <a:defRPr/>
              </a:pPr>
              <a:t>7</a:t>
            </a:fld>
            <a:endParaRPr lang="en-US">
              <a:latin typeface="Times" charset="0"/>
            </a:endParaRPr>
          </a:p>
        </p:txBody>
      </p:sp>
      <p:pic>
        <p:nvPicPr>
          <p:cNvPr id="56347" name="Picture 27" descr="dphase_bloc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3" y="1123950"/>
            <a:ext cx="5834062" cy="2257425"/>
          </a:xfrm>
          <a:prstGeom prst="rect">
            <a:avLst/>
          </a:prstGeom>
          <a:noFill/>
        </p:spPr>
      </p:pic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Phase Shift Measurement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3505200"/>
            <a:ext cx="8605838" cy="2819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smtClean="0"/>
              <a:t>Mix the transmitted microwave signal to baseband</a:t>
            </a:r>
          </a:p>
          <a:p>
            <a:pPr lvl="1">
              <a:lnSpc>
                <a:spcPct val="90000"/>
              </a:lnSpc>
            </a:pPr>
            <a:r>
              <a:rPr lang="en-US" sz="1800" smtClean="0"/>
              <a:t>Use the delay to effect 90</a:t>
            </a:r>
            <a:r>
              <a:rPr lang="en-US" sz="1800" smtClean="0">
                <a:cs typeface="Arial" charset="0"/>
              </a:rPr>
              <a:t>°</a:t>
            </a:r>
            <a:r>
              <a:rPr lang="en-US" sz="1800" smtClean="0"/>
              <a:t> phase shift (zero DC offset)</a:t>
            </a:r>
          </a:p>
          <a:p>
            <a:pPr lvl="1">
              <a:lnSpc>
                <a:spcPct val="90000"/>
              </a:lnSpc>
            </a:pPr>
            <a:r>
              <a:rPr lang="en-US" sz="1800" smtClean="0"/>
              <a:t>Theoritically, should only see PM modulation as AM cancels</a:t>
            </a:r>
          </a:p>
          <a:p>
            <a:pPr>
              <a:lnSpc>
                <a:spcPct val="90000"/>
              </a:lnSpc>
            </a:pPr>
            <a:r>
              <a:rPr lang="en-US" sz="2000" smtClean="0"/>
              <a:t>Scope aquires from 2ms to 20ms sampling at either 500MS/s or 100MS/s respectively</a:t>
            </a:r>
          </a:p>
          <a:p>
            <a:pPr lvl="1">
              <a:lnSpc>
                <a:spcPct val="90000"/>
              </a:lnSpc>
            </a:pPr>
            <a:r>
              <a:rPr lang="en-US" sz="1800" smtClean="0"/>
              <a:t>Expect eCloud induced phase shift to be the same each turn</a:t>
            </a:r>
          </a:p>
          <a:p>
            <a:pPr lvl="1">
              <a:lnSpc>
                <a:spcPct val="90000"/>
              </a:lnSpc>
            </a:pPr>
            <a:r>
              <a:rPr lang="en-US" sz="1800" smtClean="0"/>
              <a:t>The beam harmonics behave as noise which averages away</a:t>
            </a:r>
          </a:p>
          <a:p>
            <a:pPr lvl="2">
              <a:lnSpc>
                <a:spcPct val="90000"/>
              </a:lnSpc>
            </a:pPr>
            <a:r>
              <a:rPr lang="en-US" sz="1600" smtClean="0"/>
              <a:t>Use 100 turn average at MI60 and 1700 turns at MI40</a:t>
            </a:r>
          </a:p>
          <a:p>
            <a:pPr lvl="1">
              <a:lnSpc>
                <a:spcPct val="90000"/>
              </a:lnSpc>
            </a:pPr>
            <a:r>
              <a:rPr lang="en-US" sz="1800" smtClean="0"/>
              <a:t>Size of the beam harmonics impacts the dynamic range</a:t>
            </a:r>
          </a:p>
        </p:txBody>
      </p:sp>
      <p:graphicFrame>
        <p:nvGraphicFramePr>
          <p:cNvPr id="56348" name="Object 28"/>
          <p:cNvGraphicFramePr>
            <a:graphicFrameLocks noChangeAspect="1"/>
          </p:cNvGraphicFramePr>
          <p:nvPr>
            <p:ph sz="half" idx="2"/>
          </p:nvPr>
        </p:nvGraphicFramePr>
        <p:xfrm>
          <a:off x="6492875" y="1123950"/>
          <a:ext cx="2384425" cy="1963738"/>
        </p:xfrm>
        <a:graphic>
          <a:graphicData uri="http://schemas.openxmlformats.org/presentationml/2006/ole">
            <p:oleObj spid="_x0000_s3074" name="Chart" r:id="rId5" imgW="5419776" imgH="3562178" progId="Excel.Sheet.8">
              <p:embed/>
            </p:oleObj>
          </a:graphicData>
        </a:graphic>
      </p:graphicFrame>
      <p:sp>
        <p:nvSpPr>
          <p:cNvPr id="56350" name="Line 30"/>
          <p:cNvSpPr>
            <a:spLocks noChangeShapeType="1"/>
          </p:cNvSpPr>
          <p:nvPr/>
        </p:nvSpPr>
        <p:spPr bwMode="auto">
          <a:xfrm flipV="1">
            <a:off x="4610100" y="1778000"/>
            <a:ext cx="2035175" cy="8064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10/1/2009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LCWA09 DR WG - e-Cloud TE-Wave Measurements at the MI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1BF3FE-4B79-49C7-9912-98FF711A4390}" type="slidenum">
              <a:rPr lang="en-US"/>
              <a:pPr>
                <a:defRPr/>
              </a:pPr>
              <a:t>8</a:t>
            </a:fld>
            <a:endParaRPr lang="en-US">
              <a:latin typeface="Times" charset="0"/>
            </a:endParaRPr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Direct Phase Shift Results</a:t>
            </a:r>
          </a:p>
        </p:txBody>
      </p:sp>
      <p:pic>
        <p:nvPicPr>
          <p:cNvPr id="54279" name="Picture 7" descr="dphase_all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68363" y="1143000"/>
            <a:ext cx="7405687" cy="5181600"/>
          </a:xfrm>
          <a:ln/>
        </p:spPr>
      </p:pic>
      <p:sp>
        <p:nvSpPr>
          <p:cNvPr id="54280" name="Text Box 8"/>
          <p:cNvSpPr txBox="1">
            <a:spLocks noChangeArrowheads="1"/>
          </p:cNvSpPr>
          <p:nvPr/>
        </p:nvSpPr>
        <p:spPr bwMode="auto">
          <a:xfrm>
            <a:off x="2114550" y="1277938"/>
            <a:ext cx="862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MI60</a:t>
            </a:r>
          </a:p>
        </p:txBody>
      </p:sp>
      <p:sp>
        <p:nvSpPr>
          <p:cNvPr id="54281" name="Text Box 9"/>
          <p:cNvSpPr txBox="1">
            <a:spLocks noChangeArrowheads="1"/>
          </p:cNvSpPr>
          <p:nvPr/>
        </p:nvSpPr>
        <p:spPr bwMode="auto">
          <a:xfrm>
            <a:off x="3497263" y="4581525"/>
            <a:ext cx="862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MI60</a:t>
            </a:r>
          </a:p>
        </p:txBody>
      </p:sp>
      <p:sp>
        <p:nvSpPr>
          <p:cNvPr id="54282" name="Text Box 10"/>
          <p:cNvSpPr txBox="1">
            <a:spLocks noChangeArrowheads="1"/>
          </p:cNvSpPr>
          <p:nvPr/>
        </p:nvSpPr>
        <p:spPr bwMode="auto">
          <a:xfrm>
            <a:off x="6761163" y="4311650"/>
            <a:ext cx="862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MI60</a:t>
            </a:r>
          </a:p>
        </p:txBody>
      </p:sp>
      <p:sp>
        <p:nvSpPr>
          <p:cNvPr id="54283" name="Text Box 11"/>
          <p:cNvSpPr txBox="1">
            <a:spLocks noChangeArrowheads="1"/>
          </p:cNvSpPr>
          <p:nvPr/>
        </p:nvSpPr>
        <p:spPr bwMode="auto">
          <a:xfrm>
            <a:off x="6953250" y="1778000"/>
            <a:ext cx="862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MI40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10/1/2009</a:t>
            </a:r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LCWA09 DR WG - e-Cloud TE-Wave Measurements at the MI</a:t>
            </a: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04D359-89C0-4AE9-BFE4-2BF4C925908A}" type="slidenum">
              <a:rPr lang="en-US"/>
              <a:pPr>
                <a:defRPr/>
              </a:pPr>
              <a:t>9</a:t>
            </a:fld>
            <a:endParaRPr lang="en-US">
              <a:latin typeface="Times" charset="0"/>
            </a:endParaRPr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>
            <a:off x="498475" y="2071687"/>
            <a:ext cx="4454525" cy="0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Dedicated Pickups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4419600"/>
            <a:ext cx="7696200" cy="20812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 smtClean="0"/>
              <a:t>Dedicated BPMs installed at MI52 Bend and MI40 Straight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Standard elliptical beam pipe and pickups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Completely field free at MI40 straight</a:t>
            </a:r>
          </a:p>
          <a:p>
            <a:pPr lvl="1">
              <a:lnSpc>
                <a:spcPct val="80000"/>
              </a:lnSpc>
            </a:pPr>
            <a:endParaRPr lang="en-US" sz="1800" dirty="0" smtClean="0"/>
          </a:p>
          <a:p>
            <a:pPr>
              <a:lnSpc>
                <a:spcPct val="80000"/>
              </a:lnSpc>
            </a:pPr>
            <a:r>
              <a:rPr lang="en-US" sz="2000" dirty="0" smtClean="0"/>
              <a:t>Good quality </a:t>
            </a:r>
            <a:r>
              <a:rPr lang="en-US" sz="2000" dirty="0" err="1" smtClean="0"/>
              <a:t>heliax</a:t>
            </a:r>
            <a:r>
              <a:rPr lang="en-US" sz="2000" dirty="0" smtClean="0"/>
              <a:t> cable pulled for each BPM</a:t>
            </a:r>
          </a:p>
          <a:p>
            <a:pPr lvl="1">
              <a:lnSpc>
                <a:spcPct val="80000"/>
              </a:lnSpc>
            </a:pPr>
            <a:r>
              <a:rPr lang="en-US" sz="1600" dirty="0" smtClean="0"/>
              <a:t>Expect improved sensitivity for MI40 Straight</a:t>
            </a:r>
          </a:p>
          <a:p>
            <a:pPr>
              <a:lnSpc>
                <a:spcPct val="80000"/>
              </a:lnSpc>
            </a:pPr>
            <a:endParaRPr lang="en-US" sz="2000" dirty="0" smtClean="0"/>
          </a:p>
          <a:p>
            <a:pPr>
              <a:lnSpc>
                <a:spcPct val="80000"/>
              </a:lnSpc>
            </a:pPr>
            <a:endParaRPr lang="en-US" sz="1800" dirty="0" smtClean="0"/>
          </a:p>
          <a:p>
            <a:pPr lvl="1">
              <a:lnSpc>
                <a:spcPct val="80000"/>
              </a:lnSpc>
            </a:pPr>
            <a:endParaRPr lang="en-US" sz="1800" dirty="0" smtClean="0"/>
          </a:p>
          <a:p>
            <a:pPr>
              <a:lnSpc>
                <a:spcPct val="80000"/>
              </a:lnSpc>
            </a:pPr>
            <a:endParaRPr lang="en-US" sz="2000" dirty="0" smtClean="0"/>
          </a:p>
          <a:p>
            <a:pPr lvl="1">
              <a:lnSpc>
                <a:spcPct val="80000"/>
              </a:lnSpc>
            </a:pPr>
            <a:endParaRPr lang="en-US" sz="1800" dirty="0" smtClean="0"/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650875" y="1803400"/>
            <a:ext cx="614363" cy="4984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Quad</a:t>
            </a:r>
          </a:p>
          <a:p>
            <a:pPr algn="ctr"/>
            <a:r>
              <a:rPr lang="en-US" sz="1800"/>
              <a:t>2.5m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1381125" y="1803400"/>
            <a:ext cx="1190625" cy="49847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Dipole</a:t>
            </a:r>
          </a:p>
          <a:p>
            <a:pPr algn="ctr"/>
            <a:r>
              <a:rPr lang="en-US" sz="1800"/>
              <a:t>4m</a:t>
            </a:r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2647950" y="1803400"/>
            <a:ext cx="1190625" cy="49847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Dipole</a:t>
            </a:r>
          </a:p>
          <a:p>
            <a:pPr algn="ctr"/>
            <a:r>
              <a:rPr lang="en-US" sz="1800"/>
              <a:t>4m</a:t>
            </a:r>
          </a:p>
        </p:txBody>
      </p:sp>
      <p:sp>
        <p:nvSpPr>
          <p:cNvPr id="46089" name="Rectangle 9"/>
          <p:cNvSpPr>
            <a:spLocks noChangeArrowheads="1"/>
          </p:cNvSpPr>
          <p:nvPr/>
        </p:nvSpPr>
        <p:spPr bwMode="auto">
          <a:xfrm>
            <a:off x="3954463" y="1803400"/>
            <a:ext cx="614362" cy="4984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Quad</a:t>
            </a:r>
          </a:p>
          <a:p>
            <a:pPr algn="ctr"/>
            <a:r>
              <a:rPr lang="en-US" sz="1800"/>
              <a:t>2.5m</a:t>
            </a:r>
          </a:p>
        </p:txBody>
      </p:sp>
      <p:sp>
        <p:nvSpPr>
          <p:cNvPr id="46094" name="Text Box 14"/>
          <p:cNvSpPr txBox="1">
            <a:spLocks noChangeArrowheads="1"/>
          </p:cNvSpPr>
          <p:nvPr/>
        </p:nvSpPr>
        <p:spPr bwMode="auto">
          <a:xfrm>
            <a:off x="2335213" y="1406525"/>
            <a:ext cx="8771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/>
              <a:t>12.9m</a:t>
            </a:r>
            <a:endParaRPr lang="en-US" sz="2000" dirty="0"/>
          </a:p>
        </p:txBody>
      </p:sp>
      <p:sp>
        <p:nvSpPr>
          <p:cNvPr id="46095" name="Line 15"/>
          <p:cNvSpPr>
            <a:spLocks noChangeShapeType="1"/>
          </p:cNvSpPr>
          <p:nvPr/>
        </p:nvSpPr>
        <p:spPr bwMode="auto">
          <a:xfrm flipH="1">
            <a:off x="1227138" y="1636712"/>
            <a:ext cx="10763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96" name="Line 16"/>
          <p:cNvSpPr>
            <a:spLocks noChangeShapeType="1"/>
          </p:cNvSpPr>
          <p:nvPr/>
        </p:nvSpPr>
        <p:spPr bwMode="auto">
          <a:xfrm>
            <a:off x="3262313" y="1636712"/>
            <a:ext cx="1304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04" name="Text Box 24"/>
          <p:cNvSpPr txBox="1">
            <a:spLocks noChangeArrowheads="1"/>
          </p:cNvSpPr>
          <p:nvPr/>
        </p:nvSpPr>
        <p:spPr bwMode="auto">
          <a:xfrm>
            <a:off x="2212515" y="2878137"/>
            <a:ext cx="83548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/>
              <a:t>15.1m</a:t>
            </a:r>
            <a:endParaRPr lang="en-US" sz="2000" dirty="0"/>
          </a:p>
        </p:txBody>
      </p:sp>
      <p:sp>
        <p:nvSpPr>
          <p:cNvPr id="46105" name="Line 25"/>
          <p:cNvSpPr>
            <a:spLocks noChangeShapeType="1"/>
          </p:cNvSpPr>
          <p:nvPr/>
        </p:nvSpPr>
        <p:spPr bwMode="auto">
          <a:xfrm flipH="1">
            <a:off x="1295400" y="3124198"/>
            <a:ext cx="914400" cy="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06" name="Line 26"/>
          <p:cNvSpPr>
            <a:spLocks noChangeShapeType="1"/>
          </p:cNvSpPr>
          <p:nvPr/>
        </p:nvSpPr>
        <p:spPr bwMode="auto">
          <a:xfrm>
            <a:off x="3048001" y="3124198"/>
            <a:ext cx="914399" cy="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07" name="Text Box 27"/>
          <p:cNvSpPr txBox="1">
            <a:spLocks noChangeArrowheads="1"/>
          </p:cNvSpPr>
          <p:nvPr/>
        </p:nvSpPr>
        <p:spPr bwMode="auto">
          <a:xfrm>
            <a:off x="460375" y="1150937"/>
            <a:ext cx="22333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MI52 </a:t>
            </a:r>
            <a:r>
              <a:rPr lang="en-US" b="1" dirty="0">
                <a:solidFill>
                  <a:schemeClr val="accent2"/>
                </a:solidFill>
              </a:rPr>
              <a:t>Bend Region</a:t>
            </a:r>
          </a:p>
        </p:txBody>
      </p:sp>
      <p:sp>
        <p:nvSpPr>
          <p:cNvPr id="46108" name="Line 28"/>
          <p:cNvSpPr>
            <a:spLocks noChangeShapeType="1"/>
          </p:cNvSpPr>
          <p:nvPr/>
        </p:nvSpPr>
        <p:spPr bwMode="auto">
          <a:xfrm>
            <a:off x="498475" y="3503612"/>
            <a:ext cx="4454525" cy="0"/>
          </a:xfrm>
          <a:prstGeom prst="line">
            <a:avLst/>
          </a:prstGeom>
          <a:noFill/>
          <a:ln w="127000">
            <a:solidFill>
              <a:schemeClr val="tx1"/>
            </a:solidFill>
            <a:round/>
            <a:headEnd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09" name="Rectangle 29"/>
          <p:cNvSpPr>
            <a:spLocks noChangeArrowheads="1"/>
          </p:cNvSpPr>
          <p:nvPr/>
        </p:nvSpPr>
        <p:spPr bwMode="auto">
          <a:xfrm>
            <a:off x="650875" y="3235325"/>
            <a:ext cx="614363" cy="4984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Quad</a:t>
            </a:r>
          </a:p>
          <a:p>
            <a:pPr algn="ctr"/>
            <a:r>
              <a:rPr lang="en-US" sz="1800"/>
              <a:t>2.5m</a:t>
            </a:r>
          </a:p>
        </p:txBody>
      </p:sp>
      <p:sp>
        <p:nvSpPr>
          <p:cNvPr id="46112" name="Rectangle 32"/>
          <p:cNvSpPr>
            <a:spLocks noChangeArrowheads="1"/>
          </p:cNvSpPr>
          <p:nvPr/>
        </p:nvSpPr>
        <p:spPr bwMode="auto">
          <a:xfrm>
            <a:off x="3954463" y="3235325"/>
            <a:ext cx="614362" cy="4984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Quad</a:t>
            </a:r>
          </a:p>
          <a:p>
            <a:pPr algn="ctr"/>
            <a:r>
              <a:rPr lang="en-US" sz="1800"/>
              <a:t>2.5m</a:t>
            </a:r>
          </a:p>
        </p:txBody>
      </p:sp>
      <p:sp>
        <p:nvSpPr>
          <p:cNvPr id="46113" name="Oval 33"/>
          <p:cNvSpPr>
            <a:spLocks noChangeArrowheads="1"/>
          </p:cNvSpPr>
          <p:nvPr/>
        </p:nvSpPr>
        <p:spPr bwMode="auto">
          <a:xfrm>
            <a:off x="1228725" y="3448050"/>
            <a:ext cx="114300" cy="936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14" name="Oval 34"/>
          <p:cNvSpPr>
            <a:spLocks noChangeArrowheads="1"/>
          </p:cNvSpPr>
          <p:nvPr/>
        </p:nvSpPr>
        <p:spPr bwMode="auto">
          <a:xfrm>
            <a:off x="3886200" y="3448050"/>
            <a:ext cx="114300" cy="936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15" name="Oval 35"/>
          <p:cNvSpPr>
            <a:spLocks noChangeArrowheads="1"/>
          </p:cNvSpPr>
          <p:nvPr/>
        </p:nvSpPr>
        <p:spPr bwMode="auto">
          <a:xfrm>
            <a:off x="1228725" y="2033587"/>
            <a:ext cx="114300" cy="936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16" name="Oval 36"/>
          <p:cNvSpPr>
            <a:spLocks noChangeArrowheads="1"/>
          </p:cNvSpPr>
          <p:nvPr/>
        </p:nvSpPr>
        <p:spPr bwMode="auto">
          <a:xfrm>
            <a:off x="4532313" y="2033587"/>
            <a:ext cx="114300" cy="936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17" name="Text Box 37"/>
          <p:cNvSpPr txBox="1">
            <a:spLocks noChangeArrowheads="1"/>
          </p:cNvSpPr>
          <p:nvPr/>
        </p:nvSpPr>
        <p:spPr bwMode="auto">
          <a:xfrm>
            <a:off x="422275" y="2597150"/>
            <a:ext cx="26372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MI40 Straight Region</a:t>
            </a:r>
          </a:p>
        </p:txBody>
      </p:sp>
      <p:graphicFrame>
        <p:nvGraphicFramePr>
          <p:cNvPr id="28" name="Chart 27"/>
          <p:cNvGraphicFramePr>
            <a:graphicFrameLocks/>
          </p:cNvGraphicFramePr>
          <p:nvPr/>
        </p:nvGraphicFramePr>
        <p:xfrm>
          <a:off x="5105400" y="1143000"/>
          <a:ext cx="3733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603</Words>
  <Application>Microsoft Office PowerPoint</Application>
  <PresentationFormat>On-screen Show (4:3)</PresentationFormat>
  <Paragraphs>169</Paragraphs>
  <Slides>11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Office Theme</vt:lpstr>
      <vt:lpstr>Equation</vt:lpstr>
      <vt:lpstr>Chart</vt:lpstr>
      <vt:lpstr>TE-Mode Microwave e-Cloud Measurements in the Fermilab Main Injector</vt:lpstr>
      <vt:lpstr>Microwave Transmission Theory</vt:lpstr>
      <vt:lpstr>Measurement Setup</vt:lpstr>
      <vt:lpstr>Previous Measurement Locations</vt:lpstr>
      <vt:lpstr>Sideband Spectrum Measurement</vt:lpstr>
      <vt:lpstr>Zero Span Sideband Measurement</vt:lpstr>
      <vt:lpstr>Direct Phase Shift Measurement</vt:lpstr>
      <vt:lpstr>Direct Phase Shift Results</vt:lpstr>
      <vt:lpstr>New Dedicated Pickups</vt:lpstr>
      <vt:lpstr>Coated Pipe/RFA Comparison</vt:lpstr>
      <vt:lpstr>Summary and Plans</vt:lpstr>
    </vt:vector>
  </TitlesOfParts>
  <Company>Fermilab | Accelerator Division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eddy</dc:creator>
  <cp:lastModifiedBy>Manfred Wendt x8035 14159N</cp:lastModifiedBy>
  <cp:revision>20</cp:revision>
  <dcterms:created xsi:type="dcterms:W3CDTF">2009-09-10T18:28:37Z</dcterms:created>
  <dcterms:modified xsi:type="dcterms:W3CDTF">2009-09-30T20:51:51Z</dcterms:modified>
</cp:coreProperties>
</file>