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73" r:id="rId3"/>
    <p:sldId id="291" r:id="rId4"/>
    <p:sldId id="292" r:id="rId5"/>
    <p:sldId id="289" r:id="rId6"/>
    <p:sldId id="288" r:id="rId7"/>
    <p:sldId id="29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215F8-0E10-4C85-8BB2-42472313E0A8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C31F8-D598-42D5-95A0-D0B5A5DEF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312EEB93-D27E-4EED-82AA-B3BF9AB2F5C1}" type="datetimeFigureOut">
              <a:rPr lang="en-US" smtClean="0"/>
              <a:pPr/>
              <a:t>3/19/2009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Pulse Shapes of MPPC’s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March 20</a:t>
            </a:r>
            <a:r>
              <a:rPr lang="en-US" dirty="0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‘Single </a:t>
            </a:r>
            <a:r>
              <a:rPr lang="en-US" dirty="0" err="1" smtClean="0"/>
              <a:t>pe</a:t>
            </a:r>
            <a:r>
              <a:rPr lang="en-US" dirty="0" smtClean="0"/>
              <a:t>’ as a Function of Temperature </a:t>
            </a:r>
            <a:endParaRPr lang="en-US" dirty="0"/>
          </a:p>
        </p:txBody>
      </p:sp>
      <p:pic>
        <p:nvPicPr>
          <p:cNvPr id="4" name="Content Placeholder 3" descr="single_pe_vs_t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762000" y="2209800"/>
            <a:ext cx="3196904" cy="3309452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4114800" y="1676400"/>
            <a:ext cx="441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is often used </a:t>
            </a:r>
            <a:r>
              <a:rPr lang="en-US" dirty="0" smtClean="0"/>
              <a:t>to define </a:t>
            </a:r>
            <a:r>
              <a:rPr lang="en-US" dirty="0" smtClean="0"/>
              <a:t>‘gain’ of the device.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defined for a measurement related to a total charge of a single avalanche signal is nearly independent on the 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defined via the amplitude of the signal depends strongly on the 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difference between these two measures presumably reflects the variation of the actual shape of the signal, presumably due to the variation of the value of quenching resistance.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Determination of the Pulse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Sooo</a:t>
            </a:r>
            <a:r>
              <a:rPr lang="en-US" sz="2400" dirty="0" smtClean="0"/>
              <a:t>… How does the MPPC pulse shape change with the operating conditions (temperature, voltage). Simple, in principle: just average some number of pulses…</a:t>
            </a:r>
          </a:p>
          <a:p>
            <a:r>
              <a:rPr lang="en-US" sz="2400" dirty="0" smtClean="0"/>
              <a:t>In practice, though:</a:t>
            </a:r>
          </a:p>
          <a:p>
            <a:pPr lvl="1"/>
            <a:r>
              <a:rPr lang="en-US" sz="2000" dirty="0" smtClean="0"/>
              <a:t>How to trigger?</a:t>
            </a:r>
          </a:p>
          <a:p>
            <a:pPr lvl="1"/>
            <a:r>
              <a:rPr lang="en-US" sz="2000" dirty="0" smtClean="0"/>
              <a:t>Which pulse use to average (avoid pulses ‘contaminated’ by </a:t>
            </a:r>
            <a:r>
              <a:rPr lang="en-US" sz="2000" dirty="0" err="1" smtClean="0"/>
              <a:t>afterpulses</a:t>
            </a:r>
            <a:r>
              <a:rPr lang="en-US" sz="2000" dirty="0" smtClean="0"/>
              <a:t>, which may vary with voltage/temperature)</a:t>
            </a:r>
          </a:p>
          <a:p>
            <a:pPr lvl="1"/>
            <a:r>
              <a:rPr lang="en-US" sz="2000" dirty="0" smtClean="0"/>
              <a:t>How to overlay/align pulses (peak position? Fixed threshold? Constant fraction?)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Using the analysis of the data triggered on laser (hence: unbiased) determine the approximate height of a ‘single </a:t>
            </a:r>
            <a:r>
              <a:rPr lang="en-US" sz="2400" dirty="0" err="1" smtClean="0"/>
              <a:t>pe</a:t>
            </a:r>
            <a:r>
              <a:rPr lang="en-US" sz="2400" dirty="0" smtClean="0"/>
              <a:t>’ for any operating condition</a:t>
            </a:r>
          </a:p>
          <a:p>
            <a:r>
              <a:rPr lang="en-US" sz="2400" dirty="0" smtClean="0"/>
              <a:t>Trigger on 1/3 of a ‘single </a:t>
            </a:r>
            <a:r>
              <a:rPr lang="en-US" sz="2400" dirty="0" err="1" smtClean="0"/>
              <a:t>pe</a:t>
            </a:r>
            <a:r>
              <a:rPr lang="en-US" sz="2400" dirty="0" smtClean="0"/>
              <a:t>’ and collect the data at different V, T</a:t>
            </a:r>
          </a:p>
          <a:p>
            <a:r>
              <a:rPr lang="en-US" sz="2400" dirty="0" smtClean="0"/>
              <a:t>Select pulses ‘consistent’ with the approximate pulse shape at a given temperature  (loose cuts)</a:t>
            </a:r>
          </a:p>
          <a:p>
            <a:r>
              <a:rPr lang="en-US" sz="2400" dirty="0" smtClean="0"/>
              <a:t>At any operating conditions:</a:t>
            </a:r>
          </a:p>
          <a:p>
            <a:pPr lvl="1"/>
            <a:r>
              <a:rPr lang="en-US" sz="2000" dirty="0" smtClean="0"/>
              <a:t>Cut out pulses higher than 1.2 of the most probable amplitude</a:t>
            </a:r>
          </a:p>
          <a:p>
            <a:pPr lvl="1"/>
            <a:r>
              <a:rPr lang="en-US" sz="2000" dirty="0" smtClean="0"/>
              <a:t>Cut out pulses longer that 1.2 of the most probable width</a:t>
            </a:r>
          </a:p>
          <a:p>
            <a:pPr lvl="1"/>
            <a:r>
              <a:rPr lang="en-US" sz="2000" dirty="0" smtClean="0"/>
              <a:t>Align the resulting pulses at the peaks</a:t>
            </a:r>
          </a:p>
          <a:p>
            <a:pPr lvl="1"/>
            <a:r>
              <a:rPr lang="en-US" sz="2000" dirty="0" smtClean="0"/>
              <a:t>And the result is..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Pulses at different V</a:t>
            </a:r>
            <a:endParaRPr lang="en-US" dirty="0"/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90797" y="1600200"/>
            <a:ext cx="776240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Pulses at </a:t>
            </a:r>
            <a:r>
              <a:rPr lang="en-US" dirty="0" smtClean="0"/>
              <a:t>D</a:t>
            </a:r>
            <a:r>
              <a:rPr lang="en-US" dirty="0" smtClean="0"/>
              <a:t>ifferent Temperatures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34308" y="1600200"/>
            <a:ext cx="62753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fixed temperature the pulse shape is nearly independent  of the bias voltage</a:t>
            </a:r>
          </a:p>
          <a:p>
            <a:r>
              <a:rPr lang="en-US" sz="2400" dirty="0" smtClean="0"/>
              <a:t>With the decreasing temperature the pulse are getting longer and longer</a:t>
            </a:r>
          </a:p>
          <a:p>
            <a:r>
              <a:rPr lang="en-US" sz="2400" dirty="0" smtClean="0"/>
              <a:t>More studies to come..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1942</TotalTime>
  <Words>337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Vertical and Horizontal design template</vt:lpstr>
      <vt:lpstr>Pulse Shapes of MPPC’s</vt:lpstr>
      <vt:lpstr>‘Single pe’ as a Function of Temperature </vt:lpstr>
      <vt:lpstr>Determination of the Pulse Shape</vt:lpstr>
      <vt:lpstr>The Procedure</vt:lpstr>
      <vt:lpstr>Pulses at different V</vt:lpstr>
      <vt:lpstr>Pulses at Different Temperatures</vt:lpstr>
      <vt:lpstr>Conclusions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MPPC/SiPM/GMAPD’s</dc:title>
  <dc:creator>para</dc:creator>
  <cp:lastModifiedBy>Adam Para x2132 07125N</cp:lastModifiedBy>
  <cp:revision>86</cp:revision>
  <dcterms:created xsi:type="dcterms:W3CDTF">2009-02-16T18:49:31Z</dcterms:created>
  <dcterms:modified xsi:type="dcterms:W3CDTF">2009-03-20T18:25:39Z</dcterms:modified>
</cp:coreProperties>
</file>