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tiff" ContentType="image/tiff"/>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wmf" ContentType="image/x-wmf"/>
  <Override PartName="/ppt/notesSlides/notesSlide18.xml" ContentType="application/vnd.openxmlformats-officedocument.presentationml.notes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713" r:id="rId3"/>
    <p:sldMasterId id="2147483726" r:id="rId4"/>
    <p:sldMasterId id="2147483738" r:id="rId5"/>
    <p:sldMasterId id="2147483751" r:id="rId6"/>
  </p:sldMasterIdLst>
  <p:notesMasterIdLst>
    <p:notesMasterId r:id="rId34"/>
  </p:notesMasterIdLst>
  <p:sldIdLst>
    <p:sldId id="282" r:id="rId7"/>
    <p:sldId id="265" r:id="rId8"/>
    <p:sldId id="266" r:id="rId9"/>
    <p:sldId id="283" r:id="rId10"/>
    <p:sldId id="284" r:id="rId11"/>
    <p:sldId id="285" r:id="rId12"/>
    <p:sldId id="287" r:id="rId13"/>
    <p:sldId id="288" r:id="rId14"/>
    <p:sldId id="289" r:id="rId15"/>
    <p:sldId id="263" r:id="rId16"/>
    <p:sldId id="268" r:id="rId17"/>
    <p:sldId id="269" r:id="rId18"/>
    <p:sldId id="272" r:id="rId19"/>
    <p:sldId id="271" r:id="rId20"/>
    <p:sldId id="267" r:id="rId21"/>
    <p:sldId id="264" r:id="rId22"/>
    <p:sldId id="270" r:id="rId23"/>
    <p:sldId id="273" r:id="rId24"/>
    <p:sldId id="280" r:id="rId25"/>
    <p:sldId id="277" r:id="rId26"/>
    <p:sldId id="278" r:id="rId27"/>
    <p:sldId id="281" r:id="rId28"/>
    <p:sldId id="261" r:id="rId29"/>
    <p:sldId id="262" r:id="rId30"/>
    <p:sldId id="258" r:id="rId31"/>
    <p:sldId id="290" r:id="rId32"/>
    <p:sldId id="291"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1pPr>
    <a:lvl2pPr marL="4572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2pPr>
    <a:lvl3pPr marL="9144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3pPr>
    <a:lvl4pPr marL="13716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4pPr>
    <a:lvl5pPr marL="18288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kern="1200">
        <a:solidFill>
          <a:schemeClr val="tx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15" autoAdjust="0"/>
    <p:restoredTop sz="86477" autoAdjust="0"/>
  </p:normalViewPr>
  <p:slideViewPr>
    <p:cSldViewPr>
      <p:cViewPr varScale="1">
        <p:scale>
          <a:sx n="68" d="100"/>
          <a:sy n="68" d="100"/>
        </p:scale>
        <p:origin x="-498" y="-90"/>
      </p:cViewPr>
      <p:guideLst>
        <p:guide orient="horz" pos="2160"/>
        <p:guide pos="2880"/>
      </p:guideLst>
    </p:cSldViewPr>
  </p:slideViewPr>
  <p:outlineViewPr>
    <p:cViewPr>
      <p:scale>
        <a:sx n="33" d="100"/>
        <a:sy n="33" d="100"/>
      </p:scale>
      <p:origin x="0" y="6834"/>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C46BA2-E8C3-4147-9E15-48DC08B29DFF}" type="datetimeFigureOut">
              <a:rPr lang="en-US" smtClean="0"/>
              <a:pPr/>
              <a:t>6/24/2009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839F57-C5C1-4291-977C-04C2FEC48D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592D58E5-D7A2-4236-91D3-18A4900600C3}" type="slidenum">
              <a:rPr lang="ja-JP" altLang="en-US" b="1">
                <a:solidFill>
                  <a:prstClr val="black"/>
                </a:solidFill>
              </a:rPr>
              <a:pPr algn="r" rtl="0" eaLnBrk="0" fontAlgn="ctr" hangingPunct="0">
                <a:spcBef>
                  <a:spcPct val="0"/>
                </a:spcBef>
                <a:spcAft>
                  <a:spcPct val="0"/>
                </a:spcAft>
              </a:pPr>
              <a:t>1</a:t>
            </a:fld>
            <a:endParaRPr lang="en-US" altLang="ja-JP" b="1" dirty="0">
              <a:solidFill>
                <a:prstClr val="black"/>
              </a:solidFill>
            </a:endParaRPr>
          </a:p>
        </p:txBody>
      </p:sp>
      <p:sp>
        <p:nvSpPr>
          <p:cNvPr id="1429506" name="Rectangle 2"/>
          <p:cNvSpPr>
            <a:spLocks noRot="1" noChangeArrowheads="1" noTextEdit="1"/>
          </p:cNvSpPr>
          <p:nvPr>
            <p:ph type="sldImg"/>
          </p:nvPr>
        </p:nvSpPr>
        <p:spPr>
          <a:ln/>
        </p:spPr>
      </p:sp>
      <p:sp>
        <p:nvSpPr>
          <p:cNvPr id="1429507" name="Rectangle 3"/>
          <p:cNvSpPr>
            <a:spLocks noGrp="1" noChangeArrowheads="1"/>
          </p:cNvSpPr>
          <p:nvPr>
            <p:ph type="body" idx="1"/>
          </p:nvPr>
        </p:nvSpPr>
        <p:spPr/>
        <p:txBody>
          <a:bodyPr>
            <a:normAutofit fontScale="25000" lnSpcReduction="20000"/>
          </a:bodyPr>
          <a:lstStyle/>
          <a:p>
            <a:r>
              <a:rPr lang="en-US" altLang="ja-JP">
                <a:ea typeface="ＭＳ Ｐゴシック" pitchFamily="34" charset="-128"/>
              </a:rPr>
              <a:t>PAC</a:t>
            </a:r>
          </a:p>
          <a:p>
            <a:r>
              <a:rPr lang="en-US" altLang="ja-JP">
                <a:ea typeface="ＭＳ Ｐゴシック" pitchFamily="34" charset="-128"/>
              </a:rPr>
              <a:t> </a:t>
            </a:r>
          </a:p>
          <a:p>
            <a:r>
              <a:rPr lang="en-US" altLang="ja-JP">
                <a:ea typeface="ＭＳ Ｐゴシック" pitchFamily="34" charset="-128"/>
              </a:rPr>
              <a:t>Coordination and Management - pac presentation.</a:t>
            </a: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Mission of gde - pm organization</a:t>
            </a:r>
          </a:p>
          <a:p>
            <a:endParaRPr lang="en-US" altLang="ja-JP">
              <a:ea typeface="ＭＳ Ｐゴシック" pitchFamily="34" charset="-128"/>
            </a:endParaRPr>
          </a:p>
          <a:p>
            <a:r>
              <a:rPr lang="en-US" altLang="ja-JP">
                <a:ea typeface="ＭＳ Ｐゴシック" pitchFamily="34" charset="-128"/>
              </a:rPr>
              <a:t>    The three goals from Brian Foster</a:t>
            </a:r>
          </a:p>
          <a:p>
            <a:r>
              <a:rPr lang="en-US" altLang="ja-JP">
                <a:ea typeface="ＭＳ Ｐゴシック" pitchFamily="34" charset="-128"/>
              </a:rPr>
              <a:t>     Develop the design</a:t>
            </a:r>
          </a:p>
          <a:p>
            <a:r>
              <a:rPr lang="en-US" altLang="ja-JP">
                <a:ea typeface="ＭＳ Ｐゴシック" pitchFamily="34" charset="-128"/>
              </a:rPr>
              <a:t>     Do the risk - mitigating R&amp;D</a:t>
            </a:r>
          </a:p>
          <a:p>
            <a:r>
              <a:rPr lang="en-US" altLang="ja-JP">
                <a:ea typeface="ＭＳ Ｐゴシック" pitchFamily="34" charset="-128"/>
              </a:rPr>
              <a:t>     Develop the community</a:t>
            </a:r>
          </a:p>
          <a:p>
            <a:endParaRPr lang="en-US" altLang="ja-JP">
              <a:ea typeface="ＭＳ Ｐゴシック" pitchFamily="34" charset="-128"/>
            </a:endParaRPr>
          </a:p>
          <a:p>
            <a:r>
              <a:rPr lang="en-US" altLang="ja-JP">
                <a:ea typeface="ＭＳ Ｐゴシック" pitchFamily="34" charset="-128"/>
              </a:rPr>
              <a:t>Goals for tdp</a:t>
            </a:r>
          </a:p>
          <a:p>
            <a:endParaRPr lang="en-US" altLang="ja-JP">
              <a:ea typeface="ＭＳ Ｐゴシック" pitchFamily="34" charset="-128"/>
            </a:endParaRPr>
          </a:p>
          <a:p>
            <a:r>
              <a:rPr lang="en-US" altLang="ja-JP">
                <a:ea typeface="ＭＳ Ｐゴシック" pitchFamily="34" charset="-128"/>
              </a:rPr>
              <a:t>    As written in the rd plan</a:t>
            </a:r>
          </a:p>
          <a:p>
            <a:endParaRPr lang="en-US" altLang="ja-JP">
              <a:ea typeface="ＭＳ Ｐゴシック" pitchFamily="34" charset="-128"/>
            </a:endParaRPr>
          </a:p>
          <a:p>
            <a:r>
              <a:rPr lang="en-US" altLang="ja-JP">
                <a:ea typeface="ＭＳ Ｐゴシック" pitchFamily="34" charset="-128"/>
              </a:rPr>
              <a:t>Basis for our activity</a:t>
            </a:r>
          </a:p>
          <a:p>
            <a:r>
              <a:rPr lang="en-US" altLang="ja-JP">
                <a:ea typeface="ＭＳ Ｐゴシック" pitchFamily="34" charset="-128"/>
              </a:rPr>
              <a:t> - institutional and regional support for science ilc will provide.</a:t>
            </a:r>
          </a:p>
          <a:p>
            <a:r>
              <a:rPr lang="en-US" altLang="ja-JP">
                <a:ea typeface="ＭＳ Ｐゴシック" pitchFamily="34" charset="-128"/>
              </a:rPr>
              <a:t> - regional-ly provided resources</a:t>
            </a:r>
          </a:p>
          <a:p>
            <a:r>
              <a:rPr lang="en-US" altLang="ja-JP">
                <a:ea typeface="ＭＳ Ｐゴシック" pitchFamily="34" charset="-128"/>
              </a:rPr>
              <a:t> - common fund</a:t>
            </a:r>
          </a:p>
          <a:p>
            <a:r>
              <a:rPr lang="en-US" altLang="ja-JP">
                <a:ea typeface="ＭＳ Ｐゴシック" pitchFamily="34" charset="-128"/>
              </a:rPr>
              <a:t> - in-kind R&amp;D</a:t>
            </a:r>
          </a:p>
          <a:p>
            <a:r>
              <a:rPr lang="en-US" altLang="ja-JP">
                <a:ea typeface="ＭＳ Ｐゴシック" pitchFamily="34" charset="-128"/>
              </a:rPr>
              <a:t>Summary of the resource table; defined by ' basis' 4 basis - ilc project prep specific, other project. specific, generic rd, combined</a:t>
            </a:r>
          </a:p>
          <a:p>
            <a:r>
              <a:rPr lang="en-US" altLang="ja-JP">
                <a:ea typeface="ＭＳ Ｐゴシック" pitchFamily="34" charset="-128"/>
              </a:rPr>
              <a:t>Return on investment for in kind contribution</a:t>
            </a:r>
          </a:p>
          <a:p>
            <a:r>
              <a:rPr lang="en-US" altLang="ja-JP">
                <a:ea typeface="ＭＳ Ｐゴシック" pitchFamily="34" charset="-128"/>
              </a:rPr>
              <a:t>Technology - based component; linac paper count</a:t>
            </a:r>
          </a:p>
          <a:p>
            <a:r>
              <a:rPr lang="en-US" altLang="ja-JP">
                <a:ea typeface="ＭＳ Ｐゴシック" pitchFamily="34" charset="-128"/>
              </a:rPr>
              <a:t>The role of gradient rd within regions - development of the technology - transfer</a:t>
            </a:r>
          </a:p>
          <a:p>
            <a:endParaRPr lang="en-US" altLang="ja-JP">
              <a:ea typeface="ＭＳ Ｐゴシック" pitchFamily="34" charset="-128"/>
            </a:endParaRPr>
          </a:p>
          <a:p>
            <a:r>
              <a:rPr lang="en-US" altLang="ja-JP">
                <a:ea typeface="ＭＳ Ｐゴシック" pitchFamily="34" charset="-128"/>
              </a:rPr>
              <a:t>Challenge of a distributed organization - diversity vs centralized control</a:t>
            </a:r>
          </a:p>
          <a:p>
            <a:endParaRPr lang="en-US" altLang="ja-JP">
              <a:ea typeface="ＭＳ Ｐゴシック" pitchFamily="34" charset="-128"/>
            </a:endParaRPr>
          </a:p>
          <a:p>
            <a:r>
              <a:rPr lang="en-US" altLang="ja-JP">
                <a:ea typeface="ＭＳ Ｐゴシック" pitchFamily="34" charset="-128"/>
              </a:rPr>
              <a:t>Organization - key roles and responsibilities (regional directors, pm and group leaders, and assoc. Pm)</a:t>
            </a:r>
          </a:p>
          <a:p>
            <a:r>
              <a:rPr lang="en-US" altLang="ja-JP">
                <a:ea typeface="ＭＳ Ｐゴシック" pitchFamily="34" charset="-128"/>
              </a:rPr>
              <a:t> - regional balance with cost/risk driven organization</a:t>
            </a:r>
          </a:p>
          <a:p>
            <a:r>
              <a:rPr lang="en-US" altLang="ja-JP">
                <a:ea typeface="ＭＳ Ｐゴシック" pitchFamily="34" charset="-128"/>
              </a:rPr>
              <a:t> - the org chart and its description</a:t>
            </a:r>
          </a:p>
          <a:p>
            <a:r>
              <a:rPr lang="en-US" altLang="ja-JP">
                <a:ea typeface="ＭＳ Ｐゴシック" pitchFamily="34" charset="-128"/>
              </a:rPr>
              <a:t> - examples of management of specific programs</a:t>
            </a: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Day to day, month-month operating practice </a:t>
            </a:r>
          </a:p>
          <a:p>
            <a:r>
              <a:rPr lang="en-US" altLang="ja-JP">
                <a:ea typeface="ＭＳ Ｐゴシック" pitchFamily="34" charset="-128"/>
              </a:rPr>
              <a:t> - meetings, notes</a:t>
            </a:r>
          </a:p>
          <a:p>
            <a:r>
              <a:rPr lang="en-US" altLang="ja-JP">
                <a:ea typeface="ＭＳ Ｐゴシック" pitchFamily="34" charset="-128"/>
              </a:rPr>
              <a:t> - planning</a:t>
            </a:r>
          </a:p>
          <a:p>
            <a:r>
              <a:rPr lang="en-US" altLang="ja-JP">
                <a:ea typeface="ＭＳ Ｐゴシック" pitchFamily="34" charset="-128"/>
              </a:rPr>
              <a:t> - reporting</a:t>
            </a:r>
          </a:p>
          <a:p>
            <a:endParaRPr lang="en-US" altLang="ja-JP">
              <a:ea typeface="ＭＳ Ｐゴシック" pitchFamily="34" charset="-128"/>
            </a:endParaRP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Management Issues and challenges</a:t>
            </a:r>
          </a:p>
          <a:p>
            <a:r>
              <a:rPr lang="en-US" altLang="ja-JP">
                <a:ea typeface="ＭＳ Ｐゴシック" pitchFamily="34" charset="-128"/>
              </a:rPr>
              <a:t> - balancing R&amp;D with fixed focus in time against longer term 'alternate' R&amp;D.</a:t>
            </a:r>
          </a:p>
          <a:p>
            <a:r>
              <a:rPr lang="en-US" altLang="ja-JP">
                <a:ea typeface="ＭＳ Ｐゴシック" pitchFamily="34" charset="-128"/>
              </a:rPr>
              <a:t> - role of alternates in the rdr</a:t>
            </a:r>
          </a:p>
          <a:p>
            <a:r>
              <a:rPr lang="en-US" altLang="ja-JP">
                <a:ea typeface="ＭＳ Ｐゴシック" pitchFamily="34" charset="-128"/>
              </a:rPr>
              <a:t> - value engineering </a:t>
            </a:r>
          </a:p>
          <a:p>
            <a:r>
              <a:rPr lang="en-US" altLang="ja-JP">
                <a:ea typeface="ＭＳ Ｐゴシック" pitchFamily="34" charset="-128"/>
              </a:rPr>
              <a:t> - the replan </a:t>
            </a:r>
          </a:p>
          <a:p>
            <a:r>
              <a:rPr lang="en-US" altLang="ja-JP">
                <a:ea typeface="ＭＳ Ｐゴシック" pitchFamily="34" charset="-128"/>
              </a:rPr>
              <a:t> - mimimum machine effort</a:t>
            </a:r>
          </a:p>
          <a:p>
            <a:r>
              <a:rPr lang="en-US" altLang="ja-JP">
                <a:ea typeface="ＭＳ Ｐゴシック" pitchFamily="34" charset="-128"/>
              </a:rPr>
              <a:t> - capturing and maximizing work done primarily for unrelated projects</a:t>
            </a:r>
          </a:p>
          <a:p>
            <a:endParaRPr lang="en-US" altLang="ja-JP">
              <a:ea typeface="ＭＳ Ｐゴシック" pitchFamily="34" charset="-128"/>
            </a:endParaRPr>
          </a:p>
          <a:p>
            <a:r>
              <a:rPr lang="en-US" altLang="ja-JP">
                <a:ea typeface="ＭＳ Ｐゴシック" pitchFamily="34" charset="-128"/>
              </a:rPr>
              <a:t> - technical and political process - comments from Loew panel</a:t>
            </a:r>
          </a:p>
          <a:p>
            <a:r>
              <a:rPr lang="en-US" altLang="ja-JP">
                <a:ea typeface="ＭＳ Ｐゴシック" pitchFamily="34" charset="-128"/>
              </a:rPr>
              <a:t> - balancing institutional and project driven priorities</a:t>
            </a:r>
          </a:p>
          <a:p>
            <a:r>
              <a:rPr lang="en-US" altLang="ja-JP">
                <a:ea typeface="ＭＳ Ｐゴシック" pitchFamily="34" charset="-128"/>
              </a:rPr>
              <a:t>  + example institutional issues one from each region:</a:t>
            </a:r>
          </a:p>
          <a:p>
            <a:r>
              <a:rPr lang="en-US" altLang="ja-JP">
                <a:ea typeface="ＭＳ Ｐゴシック" pitchFamily="34" charset="-128"/>
              </a:rPr>
              <a:t>  + Cern</a:t>
            </a:r>
          </a:p>
          <a:p>
            <a:r>
              <a:rPr lang="en-US" altLang="ja-JP">
                <a:ea typeface="ＭＳ Ｐゴシック" pitchFamily="34" charset="-128"/>
              </a:rPr>
              <a:t>  + SLAC</a:t>
            </a:r>
          </a:p>
          <a:p>
            <a:r>
              <a:rPr lang="en-US" altLang="ja-JP">
                <a:ea typeface="ＭＳ Ｐゴシック" pitchFamily="34" charset="-128"/>
              </a:rPr>
              <a:t>  + Kek</a:t>
            </a:r>
          </a:p>
          <a:p>
            <a:r>
              <a:rPr lang="en-US" altLang="ja-JP">
                <a:ea typeface="ＭＳ Ｐゴシック" pitchFamily="34" charset="-128"/>
              </a:rPr>
              <a:t> - developing links with emergent teams</a:t>
            </a:r>
          </a:p>
          <a:p>
            <a:r>
              <a:rPr lang="en-US" altLang="ja-JP">
                <a:ea typeface="ＭＳ Ｐゴシック" pitchFamily="34" charset="-128"/>
              </a:rPr>
              <a:t>   + India   </a:t>
            </a: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 - development of the pip and related involvement with falc.</a:t>
            </a:r>
          </a:p>
          <a:p>
            <a:r>
              <a:rPr lang="en-US" altLang="ja-JP">
                <a:ea typeface="ＭＳ Ｐゴシック" pitchFamily="34" charset="-128"/>
              </a:rPr>
              <a:t>  + connections with R&amp;D</a:t>
            </a:r>
          </a:p>
          <a:p>
            <a:r>
              <a:rPr lang="en-US" altLang="ja-JP">
                <a:ea typeface="ＭＳ Ｐゴシック" pitchFamily="34" charset="-128"/>
              </a:rPr>
              <a:t>  + brian's talk</a:t>
            </a: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 - promoting growth and exuding confidence in unstable climate</a:t>
            </a:r>
          </a:p>
          <a:p>
            <a:endParaRPr lang="en-US" altLang="ja-JP">
              <a:ea typeface="ＭＳ Ｐゴシック" pitchFamily="34" charset="-128"/>
            </a:endParaRP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Technical design and project development strategy</a:t>
            </a:r>
          </a:p>
          <a:p>
            <a:r>
              <a:rPr lang="en-US" altLang="ja-JP">
                <a:ea typeface="ＭＳ Ｐゴシック" pitchFamily="34" charset="-128"/>
              </a:rPr>
              <a:t> - key elements of leading activities, per R&amp;D plan, with schedule (intro to akira, nick, etc)</a:t>
            </a:r>
          </a:p>
          <a:p>
            <a:endParaRPr lang="en-US" altLang="ja-JP">
              <a:ea typeface="ＭＳ Ｐゴシック" pitchFamily="34" charset="-128"/>
            </a:endParaRPr>
          </a:p>
          <a:p>
            <a:r>
              <a:rPr lang="en-US" altLang="ja-JP">
                <a:ea typeface="ＭＳ Ｐゴシック" pitchFamily="34" charset="-128"/>
              </a:rPr>
              <a:t> - summary of involved resources</a:t>
            </a:r>
          </a:p>
          <a:p>
            <a:endParaRPr lang="en-US" altLang="ja-JP">
              <a:ea typeface="ＭＳ Ｐゴシック" pitchFamily="34" charset="-128"/>
            </a:endParaRPr>
          </a:p>
          <a:p>
            <a:r>
              <a:rPr lang="en-US" altLang="ja-JP">
                <a:ea typeface="ＭＳ Ｐゴシック" pitchFamily="34" charset="-128"/>
              </a:rPr>
              <a:t> - summary of regional / institutional participation, including activities supported through common fund, and including commentary about spefic regional / institutional roles</a:t>
            </a:r>
          </a:p>
          <a:p>
            <a:endParaRPr lang="en-US" altLang="ja-JP">
              <a:ea typeface="ＭＳ Ｐゴシック" pitchFamily="34" charset="-128"/>
            </a:endParaRPr>
          </a:p>
          <a:p>
            <a:r>
              <a:rPr lang="en-US" altLang="ja-JP">
                <a:ea typeface="ＭＳ Ｐゴシック" pitchFamily="34" charset="-128"/>
              </a:rPr>
              <a:t>S0 graphic - showing institutional / regional developments</a:t>
            </a: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Test facilities - intro to Nick/Akira</a:t>
            </a:r>
          </a:p>
          <a:p>
            <a:endParaRPr lang="en-US" altLang="ja-JP">
              <a:ea typeface="ＭＳ Ｐゴシック" pitchFamily="34" charset="-128"/>
            </a:endParaRPr>
          </a:p>
          <a:p>
            <a:endParaRPr lang="en-US" altLang="ja-JP">
              <a:ea typeface="ＭＳ Ｐゴシック" pitchFamily="34" charset="-128"/>
            </a:endParaRPr>
          </a:p>
          <a:p>
            <a:endParaRPr lang="en-US" altLang="ja-JP">
              <a:ea typeface="ＭＳ Ｐゴシック" pitchFamily="34" charset="-128"/>
            </a:endParaRPr>
          </a:p>
          <a:p>
            <a:r>
              <a:rPr lang="en-US" altLang="ja-JP">
                <a:ea typeface="ＭＳ Ｐゴシック" pitchFamily="34" charset="-128"/>
              </a:rPr>
              <a:t>Oversight process</a:t>
            </a:r>
          </a:p>
          <a:p>
            <a:endParaRPr lang="en-US" altLang="ja-JP">
              <a:ea typeface="ＭＳ Ｐゴシック" pitchFamily="34" charset="-128"/>
            </a:endParaRPr>
          </a:p>
          <a:p>
            <a:endParaRPr lang="en-US" altLang="ja-JP">
              <a:ea typeface="ＭＳ Ｐゴシック" pitchFamily="34" charset="-128"/>
            </a:endParaRPr>
          </a:p>
          <a:p>
            <a:r>
              <a:rPr lang="en-US"/>
              <a:t>The resource tables – summarize these with respect to what is needed for key goals. Give examples showing how the resources are controlled in S0 S2 ATF2 and CFS.</a:t>
            </a:r>
          </a:p>
          <a:p>
            <a:endParaRPr lang="en-US"/>
          </a:p>
          <a:p>
            <a:r>
              <a:rPr lang="en-US"/>
              <a:t>Give examples showing the political acceptance of the project – use th eRD plan and the discussion of plug compatibility. Talk about the review process. – our side of the picture.</a:t>
            </a:r>
          </a:p>
          <a:p>
            <a:endParaRPr lang="en-US"/>
          </a:p>
          <a:p>
            <a:r>
              <a:rPr lang="en-US"/>
              <a:t>Management challenges – rebounding from the budget difficulties of 2008. Developing healthy relationships with cern fermilab and kek. Each of which has its own near term goals that do not focus on ILC. the warm amchine</a:t>
            </a:r>
          </a:p>
          <a:p>
            <a:endParaRPr lang="en-US"/>
          </a:p>
          <a:p>
            <a:r>
              <a:rPr lang="en-US"/>
              <a:t>for 2009 – what we will do – to come back to at the next PAC review. TheS0 goals and the S2 tests at DESY. the initial ATF2 results. , the min mach process and the single tunnel design.</a:t>
            </a:r>
          </a:p>
          <a:p>
            <a:endParaRPr lang="en-US"/>
          </a:p>
          <a:p>
            <a:r>
              <a:rPr lang="en-US"/>
              <a:t>Talk about the total price tag and what is to be done about it. mention the consensus basis sused for the RDR and the top-down nature of the TDP. The political process in 2009 – FALC?</a:t>
            </a:r>
          </a:p>
          <a:p>
            <a:endParaRPr lang="en-US" altLang="ja-JP">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9F57-C5C1-4291-977C-04C2FEC48D9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20536FF7-3714-48AF-87E6-9B2FA3DAEAF9}" type="slidenum">
              <a:rPr lang="en-US" sz="1200" kern="1200">
                <a:solidFill>
                  <a:prstClr val="black"/>
                </a:solidFill>
                <a:latin typeface="Times New Roman" pitchFamily="18" charset="0"/>
                <a:ea typeface="+mn-ea"/>
                <a:cs typeface="+mn-cs"/>
              </a:rPr>
              <a:pPr algn="r" rtl="0" fontAlgn="base">
                <a:spcBef>
                  <a:spcPct val="0"/>
                </a:spcBef>
                <a:spcAft>
                  <a:spcPct val="0"/>
                </a:spcAft>
              </a:pPr>
              <a:t>11</a:t>
            </a:fld>
            <a:endParaRPr lang="en-US" sz="1200" kern="1200">
              <a:solidFill>
                <a:prstClr val="black"/>
              </a:solidFill>
              <a:latin typeface="Times New Roman" pitchFamily="18" charset="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fontAlgn="base">
              <a:spcBef>
                <a:spcPct val="0"/>
              </a:spcBef>
              <a:spcAft>
                <a:spcPct val="0"/>
              </a:spcAft>
            </a:pPr>
            <a:fld id="{A1E39FD0-CC16-47D9-BA1E-967BEBE09ABA}" type="slidenum">
              <a:rPr lang="en-US" sz="1200" kern="1200">
                <a:solidFill>
                  <a:prstClr val="black"/>
                </a:solidFill>
                <a:latin typeface="Times New Roman" pitchFamily="18" charset="0"/>
                <a:ea typeface="+mn-ea"/>
                <a:cs typeface="+mn-cs"/>
              </a:rPr>
              <a:pPr algn="r" rtl="0" fontAlgn="base">
                <a:spcBef>
                  <a:spcPct val="0"/>
                </a:spcBef>
                <a:spcAft>
                  <a:spcPct val="0"/>
                </a:spcAft>
              </a:pPr>
              <a:t>12</a:t>
            </a:fld>
            <a:endParaRPr lang="en-US" sz="1200" kern="1200">
              <a:solidFill>
                <a:prstClr val="black"/>
              </a:solidFill>
              <a:latin typeface="Times New Roman" pitchFamily="18" charset="0"/>
              <a:ea typeface="+mn-ea"/>
              <a:cs typeface="+mn-cs"/>
            </a:endParaRPr>
          </a:p>
        </p:txBody>
      </p:sp>
      <p:sp>
        <p:nvSpPr>
          <p:cNvPr id="659458" name="Rectangle 2"/>
          <p:cNvSpPr>
            <a:spLocks noChangeArrowheads="1" noTextEdit="1"/>
          </p:cNvSpPr>
          <p:nvPr>
            <p:ph type="sldImg"/>
          </p:nvPr>
        </p:nvSpPr>
        <p:spPr>
          <a:ln/>
        </p:spPr>
      </p:sp>
      <p:sp>
        <p:nvSpPr>
          <p:cNvPr id="659459" name="Rectangle 3"/>
          <p:cNvSpPr>
            <a:spLocks noGrp="1" noChangeArrowheads="1"/>
          </p:cNvSpPr>
          <p:nvPr>
            <p:ph type="body" idx="1"/>
          </p:nvPr>
        </p:nvSpPr>
        <p:spPr/>
        <p:txBody>
          <a:bodyPr/>
          <a:lstStyle/>
          <a:p>
            <a:r>
              <a:rPr lang="en-US"/>
              <a:t>80% of a football field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20536FF7-3714-48AF-87E6-9B2FA3DAEAF9}" type="slidenum">
              <a:rPr lang="en-US" sz="1200" kern="1200">
                <a:solidFill>
                  <a:prstClr val="black"/>
                </a:solidFill>
                <a:latin typeface="Times New Roman" pitchFamily="18" charset="0"/>
                <a:ea typeface="+mn-ea"/>
                <a:cs typeface="+mn-cs"/>
              </a:rPr>
              <a:pPr algn="r" rtl="0" fontAlgn="base">
                <a:spcBef>
                  <a:spcPct val="0"/>
                </a:spcBef>
                <a:spcAft>
                  <a:spcPct val="0"/>
                </a:spcAft>
              </a:pPr>
              <a:t>13</a:t>
            </a:fld>
            <a:endParaRPr lang="en-US" sz="1200" kern="1200">
              <a:solidFill>
                <a:prstClr val="black"/>
              </a:solidFill>
              <a:latin typeface="Times New Roman" pitchFamily="18" charset="0"/>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20536FF7-3714-48AF-87E6-9B2FA3DAEAF9}" type="slidenum">
              <a:rPr lang="en-US" sz="1200" kern="1200">
                <a:solidFill>
                  <a:prstClr val="black"/>
                </a:solidFill>
                <a:latin typeface="Times New Roman" pitchFamily="18" charset="0"/>
                <a:ea typeface="+mn-ea"/>
                <a:cs typeface="+mn-cs"/>
              </a:rPr>
              <a:pPr algn="r" rtl="0" fontAlgn="base">
                <a:spcBef>
                  <a:spcPct val="0"/>
                </a:spcBef>
                <a:spcAft>
                  <a:spcPct val="0"/>
                </a:spcAft>
              </a:pPr>
              <a:t>14</a:t>
            </a:fld>
            <a:endParaRPr lang="en-US" sz="1200" kern="1200">
              <a:solidFill>
                <a:prstClr val="black"/>
              </a:solidFill>
              <a:latin typeface="Times New Roman" pitchFamily="18" charset="0"/>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20536FF7-3714-48AF-87E6-9B2FA3DAEAF9}" type="slidenum">
              <a:rPr lang="en-US" sz="1200" kern="1200">
                <a:solidFill>
                  <a:prstClr val="black"/>
                </a:solidFill>
                <a:latin typeface="Times New Roman" pitchFamily="18" charset="0"/>
                <a:ea typeface="+mn-ea"/>
                <a:cs typeface="+mn-cs"/>
              </a:rPr>
              <a:pPr algn="r" rtl="0" fontAlgn="base">
                <a:spcBef>
                  <a:spcPct val="0"/>
                </a:spcBef>
                <a:spcAft>
                  <a:spcPct val="0"/>
                </a:spcAft>
              </a:pPr>
              <a:t>15</a:t>
            </a:fld>
            <a:endParaRPr lang="en-US" sz="1200" kern="1200">
              <a:solidFill>
                <a:prstClr val="black"/>
              </a:solidFill>
              <a:latin typeface="Times New Roman" pitchFamily="18" charset="0"/>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9F57-C5C1-4291-977C-04C2FEC48D9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20536FF7-3714-48AF-87E6-9B2FA3DAEAF9}" type="slidenum">
              <a:rPr lang="en-US" sz="1200" kern="1200">
                <a:solidFill>
                  <a:prstClr val="black"/>
                </a:solidFill>
                <a:latin typeface="Times New Roman" pitchFamily="18" charset="0"/>
                <a:ea typeface="+mn-ea"/>
                <a:cs typeface="+mn-cs"/>
              </a:rPr>
              <a:pPr algn="r" rtl="0" fontAlgn="base">
                <a:spcBef>
                  <a:spcPct val="0"/>
                </a:spcBef>
                <a:spcAft>
                  <a:spcPct val="0"/>
                </a:spcAft>
              </a:pPr>
              <a:t>17</a:t>
            </a:fld>
            <a:endParaRPr lang="en-US" sz="1200" kern="1200">
              <a:solidFill>
                <a:prstClr val="black"/>
              </a:solidFill>
              <a:latin typeface="Times New Roman" pitchFamily="18" charset="0"/>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20536FF7-3714-48AF-87E6-9B2FA3DAEAF9}" type="slidenum">
              <a:rPr lang="en-US" sz="1200" kern="1200">
                <a:solidFill>
                  <a:prstClr val="black"/>
                </a:solidFill>
                <a:latin typeface="Times New Roman" pitchFamily="18" charset="0"/>
                <a:ea typeface="+mn-ea"/>
                <a:cs typeface="+mn-cs"/>
              </a:rPr>
              <a:pPr algn="r" rtl="0" fontAlgn="base">
                <a:spcBef>
                  <a:spcPct val="0"/>
                </a:spcBef>
                <a:spcAft>
                  <a:spcPct val="0"/>
                </a:spcAft>
              </a:pPr>
              <a:t>18</a:t>
            </a:fld>
            <a:endParaRPr lang="en-US" sz="1200" kern="1200">
              <a:solidFill>
                <a:prstClr val="black"/>
              </a:solidFill>
              <a:latin typeface="Times New Roman" pitchFamily="18" charset="0"/>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EA15B554-2104-4757-B32D-38983AA540E2}" type="slidenum">
              <a:rPr lang="en-US" sz="1200" kern="1200">
                <a:solidFill>
                  <a:prstClr val="black"/>
                </a:solidFill>
                <a:latin typeface="Arial" charset="0"/>
                <a:ea typeface="Arial Unicode MS" pitchFamily="34" charset="-128"/>
                <a:cs typeface="Arial Unicode MS" pitchFamily="34" charset="-128"/>
              </a:rPr>
              <a:pPr algn="r" rtl="0" eaLnBrk="0" fontAlgn="ctr" hangingPunct="0">
                <a:spcBef>
                  <a:spcPct val="0"/>
                </a:spcBef>
                <a:spcAft>
                  <a:spcPct val="0"/>
                </a:spcAft>
              </a:pPr>
              <a:t>19</a:t>
            </a:fld>
            <a:endParaRPr lang="en-US" sz="1200" kern="1200">
              <a:solidFill>
                <a:prstClr val="black"/>
              </a:solidFill>
              <a:latin typeface="Arial" charset="0"/>
              <a:ea typeface="Arial Unicode MS" pitchFamily="34" charset="-128"/>
              <a:cs typeface="Arial Unicode MS" pitchFamily="34" charset="-128"/>
            </a:endParaRPr>
          </a:p>
        </p:txBody>
      </p:sp>
      <p:sp>
        <p:nvSpPr>
          <p:cNvPr id="523266" name="Rectangle 2"/>
          <p:cNvSpPr>
            <a:spLocks noRot="1" noChangeArrowheads="1" noTextEdit="1"/>
          </p:cNvSpPr>
          <p:nvPr>
            <p:ph type="sldImg"/>
          </p:nvPr>
        </p:nvSpPr>
        <p:spPr>
          <a:ln/>
        </p:spPr>
      </p:sp>
      <p:sp>
        <p:nvSpPr>
          <p:cNvPr id="523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377D4E-20DB-4F8B-859B-FE395985C807}" type="slidenum">
              <a:rPr lang="en-US"/>
              <a:pPr/>
              <a:t>2</a:t>
            </a:fld>
            <a:endParaRPr lang="en-US"/>
          </a:p>
        </p:txBody>
      </p:sp>
      <p:sp>
        <p:nvSpPr>
          <p:cNvPr id="364546" name="Rectangle 2"/>
          <p:cNvSpPr>
            <a:spLocks noChangeArrowheads="1" noTextEdit="1"/>
          </p:cNvSpPr>
          <p:nvPr>
            <p:ph type="sldImg"/>
          </p:nvPr>
        </p:nvSpPr>
        <p:spPr>
          <a:ln/>
        </p:spPr>
      </p:sp>
      <p:sp>
        <p:nvSpPr>
          <p:cNvPr id="364547" name="Rectangle 3"/>
          <p:cNvSpPr>
            <a:spLocks noGrp="1" noChangeArrowheads="1"/>
          </p:cNvSpPr>
          <p:nvPr>
            <p:ph type="body" idx="1"/>
          </p:nvPr>
        </p:nvSpPr>
        <p:spPr/>
        <p:txBody>
          <a:bodyPr/>
          <a:lstStyle/>
          <a:p>
            <a:r>
              <a:rPr lang="en-US"/>
              <a:t>Two 11 km linacs (3.5x SLAC) + end adapters (Compressor / collimation &amp; focus) and positron with a Tevatron- sized central source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eaLnBrk="0" fontAlgn="ctr" hangingPunct="0">
              <a:spcBef>
                <a:spcPct val="0"/>
              </a:spcBef>
              <a:spcAft>
                <a:spcPct val="0"/>
              </a:spcAft>
            </a:pPr>
            <a:fld id="{7CB8E827-81F3-4F60-8252-65097C7E0BDC}" type="slidenum">
              <a:rPr lang="ja-JP" altLang="en-US" b="1">
                <a:solidFill>
                  <a:prstClr val="black"/>
                </a:solidFill>
              </a:rPr>
              <a:pPr algn="r" rtl="0" eaLnBrk="0" fontAlgn="ctr" hangingPunct="0">
                <a:spcBef>
                  <a:spcPct val="0"/>
                </a:spcBef>
                <a:spcAft>
                  <a:spcPct val="0"/>
                </a:spcAft>
              </a:pPr>
              <a:t>20</a:t>
            </a:fld>
            <a:endParaRPr lang="en-US" altLang="ja-JP" b="1"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54C7786F-038E-497A-AA90-723BCF22900D}" type="slidenum">
              <a:rPr lang="ja-JP" altLang="en-US" b="1">
                <a:solidFill>
                  <a:prstClr val="black"/>
                </a:solidFill>
              </a:rPr>
              <a:pPr algn="r" rtl="0" eaLnBrk="0" fontAlgn="ctr" hangingPunct="0">
                <a:spcBef>
                  <a:spcPct val="0"/>
                </a:spcBef>
                <a:spcAft>
                  <a:spcPct val="0"/>
                </a:spcAft>
              </a:pPr>
              <a:t>21</a:t>
            </a:fld>
            <a:endParaRPr lang="en-US" altLang="ja-JP" b="1" dirty="0">
              <a:solidFill>
                <a:prstClr val="black"/>
              </a:solidFill>
            </a:endParaRPr>
          </a:p>
        </p:txBody>
      </p:sp>
      <p:sp>
        <p:nvSpPr>
          <p:cNvPr id="2685954" name="Rectangle 2"/>
          <p:cNvSpPr>
            <a:spLocks noRot="1" noChangeArrowheads="1" noTextEdit="1"/>
          </p:cNvSpPr>
          <p:nvPr>
            <p:ph type="sldImg"/>
          </p:nvPr>
        </p:nvSpPr>
        <p:spPr>
          <a:ln/>
        </p:spPr>
      </p:sp>
      <p:sp>
        <p:nvSpPr>
          <p:cNvPr id="268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B7673FF8-3901-4947-9A91-6DE2A54AFFA2}" type="slidenum">
              <a:rPr lang="en-US" sz="1200" kern="1200">
                <a:solidFill>
                  <a:prstClr val="black"/>
                </a:solidFill>
                <a:latin typeface="Arial" charset="0"/>
                <a:ea typeface="Arial Unicode MS" pitchFamily="34" charset="-128"/>
                <a:cs typeface="Arial Unicode MS" pitchFamily="34" charset="-128"/>
              </a:rPr>
              <a:pPr algn="r" rtl="0" eaLnBrk="0" fontAlgn="ctr" hangingPunct="0">
                <a:spcBef>
                  <a:spcPct val="0"/>
                </a:spcBef>
                <a:spcAft>
                  <a:spcPct val="0"/>
                </a:spcAft>
              </a:pPr>
              <a:t>22</a:t>
            </a:fld>
            <a:endParaRPr lang="en-US" sz="1200" kern="1200">
              <a:solidFill>
                <a:prstClr val="black"/>
              </a:solidFill>
              <a:latin typeface="Arial" charset="0"/>
              <a:ea typeface="Arial Unicode MS" pitchFamily="34" charset="-128"/>
              <a:cs typeface="Arial Unicode MS" pitchFamily="34" charset="-128"/>
            </a:endParaRPr>
          </a:p>
        </p:txBody>
      </p:sp>
      <p:sp>
        <p:nvSpPr>
          <p:cNvPr id="457730" name="Rectangle 2"/>
          <p:cNvSpPr>
            <a:spLocks noRot="1" noChangeArrowheads="1" noTextEdit="1"/>
          </p:cNvSpPr>
          <p:nvPr>
            <p:ph type="sldImg"/>
          </p:nvPr>
        </p:nvSpPr>
        <p:spPr>
          <a:ln/>
        </p:spPr>
      </p:sp>
      <p:sp>
        <p:nvSpPr>
          <p:cNvPr id="45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EFE61E-0A5F-4F2E-A5ED-95335C34BBB7}"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EFE61E-0A5F-4F2E-A5ED-95335C34BBB7}"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9F9E93-245A-4A88-978B-06A36CA2B8E4}" type="slidenum">
              <a:rPr 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9F57-C5C1-4291-977C-04C2FEC48D9C}"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9F57-C5C1-4291-977C-04C2FEC48D9C}"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536FF7-3714-48AF-87E6-9B2FA3DAEAF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F297C2D8-ABA4-43CA-9FD3-DCF30B69D7DF}" type="slidenum">
              <a:rPr lang="ja-JP" altLang="en-US" sz="1200" b="1" kern="1200">
                <a:solidFill>
                  <a:prstClr val="black"/>
                </a:solidFill>
                <a:latin typeface="Arial" charset="0"/>
                <a:ea typeface="Arial Unicode MS" pitchFamily="34" charset="-128"/>
                <a:cs typeface="Arial Unicode MS" pitchFamily="34" charset="-128"/>
              </a:rPr>
              <a:pPr algn="r" rtl="0" eaLnBrk="0" fontAlgn="ctr" hangingPunct="0">
                <a:spcBef>
                  <a:spcPct val="0"/>
                </a:spcBef>
                <a:spcAft>
                  <a:spcPct val="0"/>
                </a:spcAft>
              </a:pPr>
              <a:t>4</a:t>
            </a:fld>
            <a:endParaRPr lang="en-US" altLang="ja-JP" sz="1200" b="1" kern="1200" dirty="0">
              <a:solidFill>
                <a:prstClr val="black"/>
              </a:solidFill>
              <a:latin typeface="Arial" charset="0"/>
              <a:ea typeface="Arial Unicode MS" pitchFamily="34" charset="-128"/>
              <a:cs typeface="Arial Unicode MS" pitchFamily="34" charset="-128"/>
            </a:endParaRPr>
          </a:p>
        </p:txBody>
      </p:sp>
      <p:sp>
        <p:nvSpPr>
          <p:cNvPr id="2622466" name="Rectangle 2"/>
          <p:cNvSpPr>
            <a:spLocks noRot="1" noChangeArrowheads="1" noTextEdit="1"/>
          </p:cNvSpPr>
          <p:nvPr>
            <p:ph type="sldImg"/>
          </p:nvPr>
        </p:nvSpPr>
        <p:spPr>
          <a:ln/>
        </p:spPr>
      </p:sp>
      <p:sp>
        <p:nvSpPr>
          <p:cNvPr id="262246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866CFADD-236B-4A36-9572-12B65789D151}" type="slidenum">
              <a:rPr lang="ja-JP" altLang="en-US" sz="1200" b="1" kern="1200">
                <a:solidFill>
                  <a:prstClr val="black"/>
                </a:solidFill>
                <a:latin typeface="Arial" charset="0"/>
                <a:ea typeface="Arial Unicode MS" pitchFamily="34" charset="-128"/>
                <a:cs typeface="Arial Unicode MS" pitchFamily="34" charset="-128"/>
              </a:rPr>
              <a:pPr algn="r" rtl="0" eaLnBrk="0" fontAlgn="ctr" hangingPunct="0">
                <a:spcBef>
                  <a:spcPct val="0"/>
                </a:spcBef>
                <a:spcAft>
                  <a:spcPct val="0"/>
                </a:spcAft>
              </a:pPr>
              <a:t>5</a:t>
            </a:fld>
            <a:endParaRPr lang="en-US" altLang="ja-JP" sz="1200" b="1" kern="1200" dirty="0">
              <a:solidFill>
                <a:prstClr val="black"/>
              </a:solidFill>
              <a:latin typeface="Arial" charset="0"/>
              <a:ea typeface="Arial Unicode MS" pitchFamily="34" charset="-128"/>
              <a:cs typeface="Arial Unicode MS" pitchFamily="34" charset="-128"/>
            </a:endParaRPr>
          </a:p>
        </p:txBody>
      </p:sp>
      <p:sp>
        <p:nvSpPr>
          <p:cNvPr id="2667522" name="Rectangle 2"/>
          <p:cNvSpPr>
            <a:spLocks noRot="1" noChangeArrowheads="1" noTextEdit="1"/>
          </p:cNvSpPr>
          <p:nvPr>
            <p:ph type="sldImg"/>
          </p:nvPr>
        </p:nvSpPr>
        <p:spPr>
          <a:ln/>
        </p:spPr>
      </p:sp>
      <p:sp>
        <p:nvSpPr>
          <p:cNvPr id="266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64F5EE0-2557-41BC-A50B-1C9C7C6CE0D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eaLnBrk="0" fontAlgn="ctr" hangingPunct="0">
              <a:spcBef>
                <a:spcPct val="0"/>
              </a:spcBef>
              <a:spcAft>
                <a:spcPct val="0"/>
              </a:spcAft>
            </a:pPr>
            <a:fld id="{74B5BF6D-0CEF-4729-B423-D070F4275BDC}" type="slidenum">
              <a:rPr lang="en-US" sz="1100">
                <a:solidFill>
                  <a:prstClr val="black"/>
                </a:solidFill>
                <a:latin typeface="Arial" pitchFamily="34" charset="0"/>
              </a:rPr>
              <a:pPr algn="r" rtl="0" eaLnBrk="0" fontAlgn="ctr" hangingPunct="0">
                <a:spcBef>
                  <a:spcPct val="0"/>
                </a:spcBef>
                <a:spcAft>
                  <a:spcPct val="0"/>
                </a:spcAft>
              </a:pPr>
              <a:t>7</a:t>
            </a:fld>
            <a:endParaRPr lang="en-US" sz="1100" dirty="0">
              <a:solidFill>
                <a:prstClr val="black"/>
              </a:solidFill>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A3284169-CAEC-4536-949B-EFA4EB75CC01}" type="slidenum">
              <a:rPr lang="en-US" sz="1100">
                <a:solidFill>
                  <a:prstClr val="black"/>
                </a:solidFill>
                <a:latin typeface="Arial" pitchFamily="34" charset="0"/>
              </a:rPr>
              <a:pPr algn="r" rtl="0" eaLnBrk="0" fontAlgn="ctr" hangingPunct="0">
                <a:spcBef>
                  <a:spcPct val="0"/>
                </a:spcBef>
                <a:spcAft>
                  <a:spcPct val="0"/>
                </a:spcAft>
              </a:pPr>
              <a:t>8</a:t>
            </a:fld>
            <a:endParaRPr lang="en-US" sz="1100" dirty="0">
              <a:solidFill>
                <a:prstClr val="black"/>
              </a:solidFill>
              <a:latin typeface="Arial" pitchFamily="34" charset="0"/>
            </a:endParaRPr>
          </a:p>
        </p:txBody>
      </p:sp>
      <p:sp>
        <p:nvSpPr>
          <p:cNvPr id="1651714" name="Rectangle 2"/>
          <p:cNvSpPr>
            <a:spLocks noRot="1" noChangeArrowheads="1" noTextEdit="1"/>
          </p:cNvSpPr>
          <p:nvPr>
            <p:ph type="sldImg"/>
          </p:nvPr>
        </p:nvSpPr>
        <p:spPr>
          <a:ln/>
        </p:spPr>
      </p:sp>
      <p:sp>
        <p:nvSpPr>
          <p:cNvPr id="1651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pPr algn="r" rtl="0" eaLnBrk="0" fontAlgn="ctr" hangingPunct="0">
              <a:spcBef>
                <a:spcPct val="0"/>
              </a:spcBef>
              <a:spcAft>
                <a:spcPct val="0"/>
              </a:spcAft>
            </a:pPr>
            <a:fld id="{3E49434C-6757-42F0-866E-517EEC578102}" type="slidenum">
              <a:rPr lang="en-US" sz="1100">
                <a:solidFill>
                  <a:prstClr val="black"/>
                </a:solidFill>
                <a:latin typeface="Arial" pitchFamily="34" charset="0"/>
              </a:rPr>
              <a:pPr algn="r" rtl="0" eaLnBrk="0" fontAlgn="ctr" hangingPunct="0">
                <a:spcBef>
                  <a:spcPct val="0"/>
                </a:spcBef>
                <a:spcAft>
                  <a:spcPct val="0"/>
                </a:spcAft>
              </a:pPr>
              <a:t>9</a:t>
            </a:fld>
            <a:endParaRPr lang="en-US" sz="1100" dirty="0">
              <a:solidFill>
                <a:prstClr val="black"/>
              </a:solidFill>
              <a:latin typeface="Arial" pitchFamily="34" charset="0"/>
            </a:endParaRPr>
          </a:p>
        </p:txBody>
      </p:sp>
      <p:sp>
        <p:nvSpPr>
          <p:cNvPr id="1671170" name="Slide Image Placeholder 1"/>
          <p:cNvSpPr>
            <a:spLocks noGrp="1" noRot="1" noChangeAspect="1" noTextEdit="1"/>
          </p:cNvSpPr>
          <p:nvPr>
            <p:ph type="sldImg"/>
          </p:nvPr>
        </p:nvSpPr>
        <p:spPr>
          <a:xfrm>
            <a:off x="1144588" y="685800"/>
            <a:ext cx="4568825" cy="3427413"/>
          </a:xfrm>
          <a:ln/>
        </p:spPr>
      </p:sp>
      <p:sp>
        <p:nvSpPr>
          <p:cNvPr id="1671171" name="Notes Placeholder 2"/>
          <p:cNvSpPr>
            <a:spLocks noGrp="1"/>
          </p:cNvSpPr>
          <p:nvPr>
            <p:ph type="body" idx="1"/>
          </p:nvPr>
        </p:nvSpPr>
        <p:spPr/>
        <p:txBody>
          <a:bodyPr/>
          <a:lstStyle/>
          <a:p>
            <a:endParaRPr lang="en-US"/>
          </a:p>
        </p:txBody>
      </p:sp>
      <p:sp>
        <p:nvSpPr>
          <p:cNvPr id="1671172" name="Slide Number Placeholder 3"/>
          <p:cNvSpPr txBox="1">
            <a:spLocks noGrp="1"/>
          </p:cNvSpPr>
          <p:nvPr/>
        </p:nvSpPr>
        <p:spPr bwMode="auto">
          <a:xfrm>
            <a:off x="3884414" y="8684381"/>
            <a:ext cx="2972098" cy="458108"/>
          </a:xfrm>
          <a:prstGeom prst="rect">
            <a:avLst/>
          </a:prstGeom>
          <a:noFill/>
          <a:ln w="9525">
            <a:noFill/>
            <a:miter lim="800000"/>
            <a:headEnd/>
            <a:tailEnd/>
          </a:ln>
        </p:spPr>
        <p:txBody>
          <a:bodyPr lIns="91432" tIns="45716" rIns="91432" bIns="45716" anchor="b"/>
          <a:lstStyle/>
          <a:p>
            <a:pPr algn="r" defTabSz="914485" eaLnBrk="0" hangingPunct="0"/>
            <a:fld id="{35A5EDCF-4C3E-4CA8-8491-0BE7ECF4D3F9}" type="slidenum">
              <a:rPr lang="en-GB" sz="1200">
                <a:solidFill>
                  <a:prstClr val="black"/>
                </a:solidFill>
                <a:latin typeface="Arial" pitchFamily="34" charset="0"/>
                <a:ea typeface="ＭＳ Ｐゴシック" pitchFamily="34" charset="-128"/>
              </a:rPr>
              <a:pPr algn="r" defTabSz="914485" eaLnBrk="0" hangingPunct="0"/>
              <a:t>9</a:t>
            </a:fld>
            <a:endParaRPr lang="en-GB" sz="1200" dirty="0">
              <a:solidFill>
                <a:prstClr val="black"/>
              </a:solidFill>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pPr>
            <a:endParaRPr lang="en-US" sz="2400"/>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fld id="{E053D4F6-71F4-4752-B6FD-A3192C296B7C}" type="datetimeFigureOut">
              <a:rPr lang="en-US"/>
              <a:pPr/>
              <a:t>6/24/2009</a:t>
            </a:fld>
            <a:endParaRPr lang="en-GB"/>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endParaRPr lang="en-GB"/>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171A25AA-F9AC-4B1F-971E-3B38025605F8}"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EBEC482F-18A5-4A6B-9D63-9EEFEE4FD973}" type="datetimeFigureOut">
              <a:rPr lang="en-US"/>
              <a:pPr/>
              <a:t>6/24/2009</a:t>
            </a:fld>
            <a:endParaRPr lang="en-GB"/>
          </a:p>
        </p:txBody>
      </p:sp>
      <p:sp>
        <p:nvSpPr>
          <p:cNvPr id="5" name="Rectangle 4"/>
          <p:cNvSpPr>
            <a:spLocks noGrp="1" noChangeArrowheads="1"/>
          </p:cNvSpPr>
          <p:nvPr>
            <p:ph type="ftr" sz="quarter" idx="11"/>
          </p:nvPr>
        </p:nvSpPr>
        <p:spPr>
          <a:ln/>
        </p:spPr>
        <p:txBody>
          <a:bodyPr/>
          <a:lstStyle>
            <a:lvl1pPr>
              <a:defRPr/>
            </a:lvl1pPr>
          </a:lstStyle>
          <a:p>
            <a:endParaRPr lang="en-GB"/>
          </a:p>
        </p:txBody>
      </p:sp>
      <p:sp>
        <p:nvSpPr>
          <p:cNvPr id="6" name="Rectangle 5"/>
          <p:cNvSpPr>
            <a:spLocks noGrp="1" noChangeArrowheads="1"/>
          </p:cNvSpPr>
          <p:nvPr>
            <p:ph type="sldNum" sz="quarter" idx="12"/>
          </p:nvPr>
        </p:nvSpPr>
        <p:spPr>
          <a:ln/>
        </p:spPr>
        <p:txBody>
          <a:bodyPr/>
          <a:lstStyle>
            <a:lvl1pPr>
              <a:defRPr/>
            </a:lvl1pPr>
          </a:lstStyle>
          <a:p>
            <a:fld id="{74D9166F-0FEA-46A7-99D8-42E09F366261}"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CE57FAFD-625D-4303-B5FE-2DF80241470E}" type="datetimeFigureOut">
              <a:rPr lang="en-US"/>
              <a:pPr/>
              <a:t>6/24/2009</a:t>
            </a:fld>
            <a:endParaRPr lang="en-GB"/>
          </a:p>
        </p:txBody>
      </p:sp>
      <p:sp>
        <p:nvSpPr>
          <p:cNvPr id="5" name="Rectangle 4"/>
          <p:cNvSpPr>
            <a:spLocks noGrp="1" noChangeArrowheads="1"/>
          </p:cNvSpPr>
          <p:nvPr>
            <p:ph type="ftr" sz="quarter" idx="11"/>
          </p:nvPr>
        </p:nvSpPr>
        <p:spPr>
          <a:ln/>
        </p:spPr>
        <p:txBody>
          <a:bodyPr/>
          <a:lstStyle>
            <a:lvl1pPr>
              <a:defRPr/>
            </a:lvl1pPr>
          </a:lstStyle>
          <a:p>
            <a:endParaRPr lang="en-GB"/>
          </a:p>
        </p:txBody>
      </p:sp>
      <p:sp>
        <p:nvSpPr>
          <p:cNvPr id="6" name="Rectangle 5"/>
          <p:cNvSpPr>
            <a:spLocks noGrp="1" noChangeArrowheads="1"/>
          </p:cNvSpPr>
          <p:nvPr>
            <p:ph type="sldNum" sz="quarter" idx="12"/>
          </p:nvPr>
        </p:nvSpPr>
        <p:spPr>
          <a:ln/>
        </p:spPr>
        <p:txBody>
          <a:bodyPr/>
          <a:lstStyle>
            <a:lvl1pPr>
              <a:defRPr/>
            </a:lvl1pPr>
          </a:lstStyle>
          <a:p>
            <a:fld id="{5E6881DA-5BA1-4E83-ADF0-2F0152EC562E}"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0104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77000"/>
            <a:ext cx="1905000" cy="304800"/>
          </a:xfrm>
        </p:spPr>
        <p:txBody>
          <a:bodyPr/>
          <a:lstStyle>
            <a:lvl1pPr>
              <a:defRPr/>
            </a:lvl1pPr>
          </a:lstStyle>
          <a:p>
            <a:r>
              <a:rPr lang="en-US"/>
              <a:t>03/09/07</a:t>
            </a:r>
          </a:p>
        </p:txBody>
      </p:sp>
      <p:sp>
        <p:nvSpPr>
          <p:cNvPr id="6" name="Footer Placeholder 5"/>
          <p:cNvSpPr>
            <a:spLocks noGrp="1"/>
          </p:cNvSpPr>
          <p:nvPr>
            <p:ph type="ftr" sz="quarter" idx="11"/>
          </p:nvPr>
        </p:nvSpPr>
        <p:spPr>
          <a:xfrm>
            <a:off x="2819400" y="6477000"/>
            <a:ext cx="3657600" cy="304800"/>
          </a:xfrm>
        </p:spPr>
        <p:txBody>
          <a:bodyPr/>
          <a:lstStyle>
            <a:lvl1pPr>
              <a:defRPr/>
            </a:lvl1pPr>
          </a:lstStyle>
          <a:p>
            <a:r>
              <a:rPr lang="en-US"/>
              <a:t>RDR and cost estimate</a:t>
            </a:r>
          </a:p>
        </p:txBody>
      </p:sp>
      <p:sp>
        <p:nvSpPr>
          <p:cNvPr id="7" name="Slide Number Placeholder 6"/>
          <p:cNvSpPr>
            <a:spLocks noGrp="1"/>
          </p:cNvSpPr>
          <p:nvPr>
            <p:ph type="sldNum" sz="quarter" idx="12"/>
          </p:nvPr>
        </p:nvSpPr>
        <p:spPr>
          <a:xfrm>
            <a:off x="6781800" y="6477000"/>
            <a:ext cx="1905000" cy="304800"/>
          </a:xfrm>
        </p:spPr>
        <p:txBody>
          <a:bodyPr/>
          <a:lstStyle>
            <a:lvl1pPr>
              <a:defRPr/>
            </a:lvl1pPr>
          </a:lstStyle>
          <a:p>
            <a:fld id="{8AE1BD47-BB26-4E7A-95E5-CE4C64E71F10}" type="slidenum">
              <a:rPr lang="en-US"/>
              <a:pPr/>
              <a:t>‹#›</a:t>
            </a:fld>
            <a:endParaRPr lang="en-US">
              <a:solidFill>
                <a:schemeClr val="tx1"/>
              </a:solidFill>
              <a:latin typeface="Times" pitchFamily="1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86402"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486403" name="Rectangle 3"/>
          <p:cNvSpPr>
            <a:spLocks noGrp="1" noChangeArrowheads="1"/>
          </p:cNvSpPr>
          <p:nvPr>
            <p:ph type="subTitle" idx="1"/>
          </p:nvPr>
        </p:nvSpPr>
        <p:spPr>
          <a:xfrm>
            <a:off x="1371600" y="3886200"/>
            <a:ext cx="6400800" cy="1752600"/>
          </a:xfrm>
          <a:ln>
            <a:noFill/>
          </a:ln>
        </p:spPr>
        <p:txBody>
          <a:bodyPr/>
          <a:lstStyle>
            <a:lvl1pPr marL="0" indent="0" algn="ctr">
              <a:buFontTx/>
              <a:buNone/>
              <a:defRPr/>
            </a:lvl1pPr>
          </a:lstStyle>
          <a:p>
            <a:r>
              <a:rPr lang="en-US"/>
              <a:t>Click to edit Master subtitle style</a:t>
            </a:r>
          </a:p>
        </p:txBody>
      </p:sp>
      <p:sp>
        <p:nvSpPr>
          <p:cNvPr id="486404" name="Rectangle 4"/>
          <p:cNvSpPr>
            <a:spLocks noGrp="1" noChangeArrowheads="1"/>
          </p:cNvSpPr>
          <p:nvPr>
            <p:ph type="dt" sz="half" idx="2"/>
          </p:nvPr>
        </p:nvSpPr>
        <p:spPr>
          <a:xfrm>
            <a:off x="685800" y="6248400"/>
            <a:ext cx="1905000" cy="457200"/>
          </a:xfrm>
        </p:spPr>
        <p:txBody>
          <a:bodyPr/>
          <a:lstStyle>
            <a:lvl1pPr>
              <a:defRPr sz="1400" b="0"/>
            </a:lvl1pPr>
          </a:lstStyle>
          <a:p>
            <a:pPr algn="l" rtl="0" eaLnBrk="0" fontAlgn="base" hangingPunct="0">
              <a:spcBef>
                <a:spcPct val="0"/>
              </a:spcBef>
              <a:spcAft>
                <a:spcPct val="0"/>
              </a:spcAft>
            </a:pPr>
            <a:r>
              <a:rPr lang="en-US" kern="1200">
                <a:solidFill>
                  <a:srgbClr val="800000"/>
                </a:solidFill>
                <a:latin typeface="Arial Rounded MT Bold"/>
                <a:ea typeface="+mn-ea"/>
                <a:cs typeface="+mn-cs"/>
              </a:rPr>
              <a:t>03/09/07</a:t>
            </a:r>
          </a:p>
        </p:txBody>
      </p:sp>
      <p:sp>
        <p:nvSpPr>
          <p:cNvPr id="486405" name="Rectangle 5"/>
          <p:cNvSpPr>
            <a:spLocks noGrp="1" noChangeArrowheads="1"/>
          </p:cNvSpPr>
          <p:nvPr>
            <p:ph type="ftr" sz="quarter" idx="3"/>
          </p:nvPr>
        </p:nvSpPr>
        <p:spPr>
          <a:xfrm>
            <a:off x="3124200" y="6248400"/>
            <a:ext cx="2895600" cy="457200"/>
          </a:xfrm>
        </p:spPr>
        <p:txBody>
          <a:bodyPr/>
          <a:lstStyle>
            <a:lvl1pPr>
              <a:defRPr sz="1400" b="0"/>
            </a:lvl1pPr>
          </a:lstStyle>
          <a:p>
            <a:pPr algn="ctr" rtl="0" eaLnBrk="0" fontAlgn="base" hangingPunct="0">
              <a:spcBef>
                <a:spcPct val="0"/>
              </a:spcBef>
              <a:spcAft>
                <a:spcPct val="0"/>
              </a:spcAft>
            </a:pPr>
            <a:r>
              <a:rPr lang="en-US" kern="1200">
                <a:solidFill>
                  <a:srgbClr val="800000"/>
                </a:solidFill>
                <a:latin typeface="Arial Rounded MT Bold"/>
                <a:ea typeface="+mn-ea"/>
                <a:cs typeface="+mn-cs"/>
              </a:rPr>
              <a:t>RDR and cost estimate</a:t>
            </a:r>
          </a:p>
        </p:txBody>
      </p:sp>
      <p:sp>
        <p:nvSpPr>
          <p:cNvPr id="486406" name="Rectangle 6"/>
          <p:cNvSpPr>
            <a:spLocks noGrp="1" noChangeArrowheads="1"/>
          </p:cNvSpPr>
          <p:nvPr>
            <p:ph type="sldNum" sz="quarter" idx="4"/>
          </p:nvPr>
        </p:nvSpPr>
        <p:spPr>
          <a:xfrm>
            <a:off x="6553200" y="6248400"/>
            <a:ext cx="1905000" cy="457200"/>
          </a:xfrm>
        </p:spPr>
        <p:txBody>
          <a:bodyPr/>
          <a:lstStyle>
            <a:lvl1pPr>
              <a:defRPr sz="1400" b="0">
                <a:solidFill>
                  <a:schemeClr val="tx1"/>
                </a:solidFill>
              </a:defRPr>
            </a:lvl1pPr>
          </a:lstStyle>
          <a:p>
            <a:pPr algn="r" rtl="0" eaLnBrk="0" fontAlgn="base" hangingPunct="0">
              <a:spcBef>
                <a:spcPct val="0"/>
              </a:spcBef>
              <a:spcAft>
                <a:spcPct val="0"/>
              </a:spcAft>
            </a:pPr>
            <a:fld id="{956F46C9-0AC9-46F7-BDD7-24994BE4944B}" type="slidenum">
              <a:rPr lang="en-US" kern="1200">
                <a:solidFill>
                  <a:srgbClr val="000000"/>
                </a:solidFill>
                <a:latin typeface="Arial Rounded MT Bold"/>
                <a:ea typeface="+mn-ea"/>
                <a:cs typeface="+mn-cs"/>
              </a:rPr>
              <a:pPr algn="r" rtl="0" eaLnBrk="0" fontAlgn="base" hangingPunct="0">
                <a:spcBef>
                  <a:spcPct val="0"/>
                </a:spcBef>
                <a:spcAft>
                  <a:spcPct val="0"/>
                </a:spcAft>
              </a:pPr>
              <a:t>‹#›</a:t>
            </a:fld>
            <a:endParaRPr lang="en-US" kern="1200">
              <a:solidFill>
                <a:srgbClr val="000000"/>
              </a:solidFill>
              <a:latin typeface="Times" pitchFamily="18" charset="0"/>
              <a:ea typeface="+mn-ea"/>
              <a:cs typeface="+mn-cs"/>
            </a:endParaRPr>
          </a:p>
        </p:txBody>
      </p:sp>
      <p:sp>
        <p:nvSpPr>
          <p:cNvPr id="486407" name="Line 7"/>
          <p:cNvSpPr>
            <a:spLocks noChangeShapeType="1"/>
          </p:cNvSpPr>
          <p:nvPr/>
        </p:nvSpPr>
        <p:spPr bwMode="auto">
          <a:xfrm>
            <a:off x="381000" y="6248400"/>
            <a:ext cx="8382000" cy="0"/>
          </a:xfrm>
          <a:prstGeom prst="line">
            <a:avLst/>
          </a:prstGeom>
          <a:noFill/>
          <a:ln w="19050">
            <a:solidFill>
              <a:srgbClr val="8000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3CBA59F8-78ED-4788-825E-41C4A745C3A7}"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032DAA1D-454E-4667-8502-18EC2FF95E2E}"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1430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C189332D-AEBC-4342-8D75-9279FC0FE540}"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8" name="Footer Placeholder 7"/>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9" name="Slide Number Placeholder 8"/>
          <p:cNvSpPr>
            <a:spLocks noGrp="1"/>
          </p:cNvSpPr>
          <p:nvPr>
            <p:ph type="sldNum" sz="quarter" idx="12"/>
          </p:nvPr>
        </p:nvSpPr>
        <p:spPr/>
        <p:txBody>
          <a:bodyPr/>
          <a:lstStyle>
            <a:lvl1pPr>
              <a:defRPr/>
            </a:lvl1pPr>
          </a:lstStyle>
          <a:p>
            <a:pPr algn="r" rtl="0" eaLnBrk="0" fontAlgn="base" hangingPunct="0">
              <a:spcBef>
                <a:spcPct val="0"/>
              </a:spcBef>
              <a:spcAft>
                <a:spcPct val="0"/>
              </a:spcAft>
            </a:pPr>
            <a:fld id="{0607ACF5-4021-40AE-AF69-D33153731B54}"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4" name="Footer Placeholder 3"/>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5" name="Slide Number Placeholder 4"/>
          <p:cNvSpPr>
            <a:spLocks noGrp="1"/>
          </p:cNvSpPr>
          <p:nvPr>
            <p:ph type="sldNum" sz="quarter" idx="12"/>
          </p:nvPr>
        </p:nvSpPr>
        <p:spPr/>
        <p:txBody>
          <a:bodyPr/>
          <a:lstStyle>
            <a:lvl1pPr>
              <a:defRPr/>
            </a:lvl1pPr>
          </a:lstStyle>
          <a:p>
            <a:pPr algn="r" rtl="0" eaLnBrk="0" fontAlgn="base" hangingPunct="0">
              <a:spcBef>
                <a:spcPct val="0"/>
              </a:spcBef>
              <a:spcAft>
                <a:spcPct val="0"/>
              </a:spcAft>
            </a:pPr>
            <a:fld id="{F6ADC60A-EAC0-479C-BBEA-85E3267DFE1D}"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3" name="Footer Placeholder 2"/>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4" name="Slide Number Placeholder 3"/>
          <p:cNvSpPr>
            <a:spLocks noGrp="1"/>
          </p:cNvSpPr>
          <p:nvPr>
            <p:ph type="sldNum" sz="quarter" idx="12"/>
          </p:nvPr>
        </p:nvSpPr>
        <p:spPr/>
        <p:txBody>
          <a:bodyPr/>
          <a:lstStyle>
            <a:lvl1pPr>
              <a:defRPr/>
            </a:lvl1pPr>
          </a:lstStyle>
          <a:p>
            <a:pPr algn="r" rtl="0" eaLnBrk="0" fontAlgn="base" hangingPunct="0">
              <a:spcBef>
                <a:spcPct val="0"/>
              </a:spcBef>
              <a:spcAft>
                <a:spcPct val="0"/>
              </a:spcAft>
            </a:pPr>
            <a:fld id="{F0B096E8-C6CB-427D-90EC-0282021B8A43}"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331F9819-79B2-4B33-A57D-B973F6DB2A1A}" type="datetimeFigureOut">
              <a:rPr lang="en-US"/>
              <a:pPr/>
              <a:t>6/24/2009</a:t>
            </a:fld>
            <a:endParaRPr lang="en-GB"/>
          </a:p>
        </p:txBody>
      </p:sp>
      <p:sp>
        <p:nvSpPr>
          <p:cNvPr id="5" name="Rectangle 4"/>
          <p:cNvSpPr>
            <a:spLocks noGrp="1" noChangeArrowheads="1"/>
          </p:cNvSpPr>
          <p:nvPr>
            <p:ph type="ftr" sz="quarter" idx="11"/>
          </p:nvPr>
        </p:nvSpPr>
        <p:spPr>
          <a:ln/>
        </p:spPr>
        <p:txBody>
          <a:bodyPr/>
          <a:lstStyle>
            <a:lvl1pPr>
              <a:defRPr/>
            </a:lvl1pPr>
          </a:lstStyle>
          <a:p>
            <a:endParaRPr lang="en-GB"/>
          </a:p>
        </p:txBody>
      </p:sp>
      <p:sp>
        <p:nvSpPr>
          <p:cNvPr id="6" name="Rectangle 5"/>
          <p:cNvSpPr>
            <a:spLocks noGrp="1" noChangeArrowheads="1"/>
          </p:cNvSpPr>
          <p:nvPr>
            <p:ph type="sldNum" sz="quarter" idx="12"/>
          </p:nvPr>
        </p:nvSpPr>
        <p:spPr>
          <a:ln/>
        </p:spPr>
        <p:txBody>
          <a:bodyPr/>
          <a:lstStyle>
            <a:lvl1pPr>
              <a:defRPr/>
            </a:lvl1pPr>
          </a:lstStyle>
          <a:p>
            <a:fld id="{655121E4-A01F-404E-B366-8115AE6F79D5}" type="slidenum">
              <a:rPr lang="en-GB"/>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EB856CE3-1358-4E14-B1F4-740C5149BF89}"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A1121982-7B32-4780-ACE2-6D1C78F614F9}"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224AA7DC-6203-4C0C-B7A3-7F3C2D7E3875}"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5B7A4DF5-94CD-4448-B97D-E37959734C93}"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0104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77000"/>
            <a:ext cx="1905000" cy="304800"/>
          </a:xfrm>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6" name="Footer Placeholder 5"/>
          <p:cNvSpPr>
            <a:spLocks noGrp="1"/>
          </p:cNvSpPr>
          <p:nvPr>
            <p:ph type="ftr" sz="quarter" idx="11"/>
          </p:nvPr>
        </p:nvSpPr>
        <p:spPr>
          <a:xfrm>
            <a:off x="2819400" y="6477000"/>
            <a:ext cx="3657600" cy="304800"/>
          </a:xfrm>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7" name="Slide Number Placeholder 6"/>
          <p:cNvSpPr>
            <a:spLocks noGrp="1"/>
          </p:cNvSpPr>
          <p:nvPr>
            <p:ph type="sldNum" sz="quarter" idx="12"/>
          </p:nvPr>
        </p:nvSpPr>
        <p:spPr>
          <a:xfrm>
            <a:off x="6781800" y="6477000"/>
            <a:ext cx="1905000" cy="304800"/>
          </a:xfrm>
        </p:spPr>
        <p:txBody>
          <a:bodyPr/>
          <a:lstStyle>
            <a:lvl1pPr>
              <a:defRPr/>
            </a:lvl1pPr>
          </a:lstStyle>
          <a:p>
            <a:pPr algn="r" rtl="0" eaLnBrk="0" fontAlgn="base" hangingPunct="0">
              <a:spcBef>
                <a:spcPct val="0"/>
              </a:spcBef>
              <a:spcAft>
                <a:spcPct val="0"/>
              </a:spcAft>
            </a:pPr>
            <a:fld id="{8AE1BD47-BB26-4E7A-95E5-CE4C64E71F10}"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010400" cy="685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1430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8100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477000"/>
            <a:ext cx="1905000" cy="304800"/>
          </a:xfrm>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7" name="Footer Placeholder 6"/>
          <p:cNvSpPr>
            <a:spLocks noGrp="1"/>
          </p:cNvSpPr>
          <p:nvPr>
            <p:ph type="ftr" sz="quarter" idx="11"/>
          </p:nvPr>
        </p:nvSpPr>
        <p:spPr>
          <a:xfrm>
            <a:off x="2819400" y="6477000"/>
            <a:ext cx="3657600" cy="304800"/>
          </a:xfrm>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8" name="Slide Number Placeholder 7"/>
          <p:cNvSpPr>
            <a:spLocks noGrp="1"/>
          </p:cNvSpPr>
          <p:nvPr>
            <p:ph type="sldNum" sz="quarter" idx="12"/>
          </p:nvPr>
        </p:nvSpPr>
        <p:spPr>
          <a:xfrm>
            <a:off x="6781800" y="6477000"/>
            <a:ext cx="1905000" cy="304800"/>
          </a:xfrm>
        </p:spPr>
        <p:txBody>
          <a:bodyPr/>
          <a:lstStyle>
            <a:lvl1pPr>
              <a:defRPr/>
            </a:lvl1pPr>
          </a:lstStyle>
          <a:p>
            <a:pPr algn="r" rtl="0" eaLnBrk="0" fontAlgn="base" hangingPunct="0">
              <a:spcBef>
                <a:spcPct val="0"/>
              </a:spcBef>
              <a:spcAft>
                <a:spcPct val="0"/>
              </a:spcAft>
            </a:pPr>
            <a:fld id="{548686D1-B0EE-462F-8C45-812E1D21F7AC}"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0"/>
            <a:ext cx="7772400" cy="632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477000"/>
            <a:ext cx="1905000" cy="304800"/>
          </a:xfrm>
        </p:spPr>
        <p:txBody>
          <a:bodyPr/>
          <a:lstStyle>
            <a:lvl1pPr>
              <a:defRPr/>
            </a:lvl1p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4" name="Footer Placeholder 3"/>
          <p:cNvSpPr>
            <a:spLocks noGrp="1"/>
          </p:cNvSpPr>
          <p:nvPr>
            <p:ph type="ftr" sz="quarter" idx="11"/>
          </p:nvPr>
        </p:nvSpPr>
        <p:spPr>
          <a:xfrm>
            <a:off x="2819400" y="6477000"/>
            <a:ext cx="3657600" cy="304800"/>
          </a:xfrm>
        </p:spPr>
        <p:txBody>
          <a:bodyPr/>
          <a:lstStyle>
            <a:lvl1pPr>
              <a:defRPr/>
            </a:lvl1p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5" name="Slide Number Placeholder 4"/>
          <p:cNvSpPr>
            <a:spLocks noGrp="1"/>
          </p:cNvSpPr>
          <p:nvPr>
            <p:ph type="sldNum" sz="quarter" idx="12"/>
          </p:nvPr>
        </p:nvSpPr>
        <p:spPr>
          <a:xfrm>
            <a:off x="6781800" y="6477000"/>
            <a:ext cx="1905000" cy="304800"/>
          </a:xfrm>
        </p:spPr>
        <p:txBody>
          <a:bodyPr/>
          <a:lstStyle>
            <a:lvl1pPr>
              <a:defRPr/>
            </a:lvl1pPr>
          </a:lstStyle>
          <a:p>
            <a:pPr algn="r" rtl="0" eaLnBrk="0" fontAlgn="base" hangingPunct="0">
              <a:spcBef>
                <a:spcPct val="0"/>
              </a:spcBef>
              <a:spcAft>
                <a:spcPct val="0"/>
              </a:spcAft>
            </a:pPr>
            <a:fld id="{8EF56A0E-A6EA-4901-8CF7-E7EBD26E04F4}"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194"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8195" name="Rectangle 3"/>
          <p:cNvSpPr>
            <a:spLocks noGrp="1" noChangeArrowheads="1"/>
          </p:cNvSpPr>
          <p:nvPr>
            <p:ph type="dt" sz="half" idx="2"/>
          </p:nvPr>
        </p:nvSpPr>
        <p:spPr>
          <a:xfrm>
            <a:off x="0" y="6248400"/>
            <a:ext cx="3124200" cy="457200"/>
          </a:xfrm>
        </p:spPr>
        <p:txBody>
          <a:bodyPr/>
          <a:lstStyle>
            <a:lvl1pPr>
              <a:defRPr sz="1600"/>
            </a:lvl1pPr>
          </a:lstStyle>
          <a:p>
            <a:pPr algn="l" rtl="0" eaLnBrk="0" fontAlgn="base" hangingPunct="0">
              <a:spcBef>
                <a:spcPct val="0"/>
              </a:spcBef>
              <a:spcAft>
                <a:spcPct val="0"/>
              </a:spcAft>
            </a:pPr>
            <a:r>
              <a:rPr lang="en-US" kern="1200">
                <a:solidFill>
                  <a:srgbClr val="000000"/>
                </a:solidFill>
                <a:latin typeface="Arial" charset="0"/>
                <a:ea typeface="Arial Unicode MS" pitchFamily="34" charset="-128"/>
                <a:cs typeface="Arial Unicode MS" pitchFamily="34" charset="-128"/>
              </a:rPr>
              <a:t>06.06.2008</a:t>
            </a:r>
          </a:p>
        </p:txBody>
      </p:sp>
      <p:sp>
        <p:nvSpPr>
          <p:cNvPr id="8196" name="Rectangle 4"/>
          <p:cNvSpPr>
            <a:spLocks noGrp="1" noChangeArrowheads="1"/>
          </p:cNvSpPr>
          <p:nvPr>
            <p:ph type="ftr" sz="quarter" idx="3"/>
          </p:nvPr>
        </p:nvSpPr>
        <p:spPr>
          <a:xfrm>
            <a:off x="2382838" y="6235700"/>
            <a:ext cx="4824412" cy="457200"/>
          </a:xfrm>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a:t>
            </a:r>
            <a:r>
              <a:rPr lang="en-US" sz="2000" b="1" kern="1200">
                <a:solidFill>
                  <a:srgbClr val="23346C"/>
                </a:solidFill>
                <a:latin typeface="Arial" charset="0"/>
                <a:ea typeface="Arial Unicode MS" pitchFamily="34" charset="-128"/>
                <a:cs typeface="Arial Unicode MS" pitchFamily="34" charset="-128"/>
              </a:rPr>
              <a:t> </a:t>
            </a:r>
            <a:r>
              <a:rPr lang="en-US" sz="1600" b="1" kern="1200">
                <a:solidFill>
                  <a:srgbClr val="23346C"/>
                </a:solidFill>
                <a:latin typeface="Arial" charset="0"/>
                <a:ea typeface="Arial Unicode MS" pitchFamily="34" charset="-128"/>
                <a:cs typeface="Arial Unicode MS" pitchFamily="34" charset="-128"/>
              </a:rPr>
              <a:t>- ILC</a:t>
            </a:r>
            <a:r>
              <a:rPr lang="en-US" sz="2000" b="1" kern="1200">
                <a:solidFill>
                  <a:srgbClr val="23346C"/>
                </a:solidFill>
                <a:latin typeface="Arial" charset="0"/>
                <a:ea typeface="Arial Unicode MS" pitchFamily="34" charset="-128"/>
                <a:cs typeface="Arial Unicode MS" pitchFamily="34" charset="-128"/>
              </a:rPr>
              <a:t> </a:t>
            </a:r>
            <a:r>
              <a:rPr lang="en-US" sz="1600" b="1" kern="1200">
                <a:solidFill>
                  <a:srgbClr val="23346C"/>
                </a:solidFill>
                <a:latin typeface="Arial" charset="0"/>
                <a:ea typeface="Arial Unicode MS" pitchFamily="34" charset="-128"/>
                <a:cs typeface="Arial Unicode MS" pitchFamily="34" charset="-128"/>
              </a:rPr>
              <a:t>Global Design Effort</a:t>
            </a:r>
          </a:p>
        </p:txBody>
      </p:sp>
      <p:sp>
        <p:nvSpPr>
          <p:cNvPr id="8197" name="Rectangle 5"/>
          <p:cNvSpPr>
            <a:spLocks noGrp="1" noChangeArrowheads="1"/>
          </p:cNvSpPr>
          <p:nvPr>
            <p:ph type="sldNum" sz="quarter" idx="4"/>
          </p:nvPr>
        </p:nvSpPr>
        <p:spPr>
          <a:xfrm>
            <a:off x="6553200" y="6248400"/>
            <a:ext cx="2362200" cy="457200"/>
          </a:xfrm>
        </p:spPr>
        <p:txBody>
          <a:bodyPr/>
          <a:lstStyle>
            <a:lvl1pPr>
              <a:defRPr/>
            </a:lvl1pPr>
          </a:lstStyle>
          <a:p>
            <a:pPr algn="r" rtl="0" eaLnBrk="0" fontAlgn="base" hangingPunct="0">
              <a:spcBef>
                <a:spcPct val="0"/>
              </a:spcBef>
              <a:spcAft>
                <a:spcPct val="0"/>
              </a:spcAft>
            </a:pPr>
            <a:fld id="{BCB5B747-2CF7-436A-9CB7-CE355EBF068F}"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pic>
        <p:nvPicPr>
          <p:cNvPr id="8198" name="Picture 6" descr="ilccolor"/>
          <p:cNvPicPr>
            <a:picLocks noChangeAspect="1" noChangeArrowheads="1"/>
          </p:cNvPicPr>
          <p:nvPr/>
        </p:nvPicPr>
        <p:blipFill>
          <a:blip r:embed="rId2"/>
          <a:srcRect/>
          <a:stretch>
            <a:fillRect/>
          </a:stretch>
        </p:blipFill>
        <p:spPr bwMode="auto">
          <a:xfrm>
            <a:off x="0" y="152400"/>
            <a:ext cx="1219200" cy="796925"/>
          </a:xfrm>
          <a:prstGeom prst="rect">
            <a:avLst/>
          </a:prstGeom>
          <a:noFill/>
        </p:spPr>
      </p:pic>
      <p:pic>
        <p:nvPicPr>
          <p:cNvPr id="8199"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p:spPr>
      </p:pic>
      <p:sp>
        <p:nvSpPr>
          <p:cNvPr id="8200"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sp>
        <p:nvSpPr>
          <p:cNvPr id="8201"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sp>
        <p:nvSpPr>
          <p:cNvPr id="8202" name="Rectangle 10"/>
          <p:cNvSpPr>
            <a:spLocks noGrp="1" noChangeArrowheads="1"/>
          </p:cNvSpPr>
          <p:nvPr>
            <p:ph type="ctrTitle"/>
          </p:nvPr>
        </p:nvSpPr>
        <p:spPr>
          <a:xfrm>
            <a:off x="762000" y="2286000"/>
            <a:ext cx="7772400" cy="1143000"/>
          </a:xfrm>
        </p:spPr>
        <p:txBody>
          <a:bodyPr/>
          <a:lstStyle>
            <a:lvl1pPr>
              <a:defRPr sz="4800"/>
            </a:lvl1pPr>
          </a:lstStyle>
          <a:p>
            <a:r>
              <a:rPr lang="en-US"/>
              <a:t>Click to edit Master title style</a:t>
            </a:r>
          </a:p>
        </p:txBody>
      </p:sp>
      <p:pic>
        <p:nvPicPr>
          <p:cNvPr id="8203"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0EBC5D7E-EBF5-4889-968C-2AA70F1A4EDD}"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EC74CA0E-B6F1-42F5-A3BC-7308BC4218EB}"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fld id="{166E1123-05D1-4352-93CA-3F27F4D79879}" type="datetimeFigureOut">
              <a:rPr lang="en-US"/>
              <a:pPr/>
              <a:t>6/24/2009</a:t>
            </a:fld>
            <a:endParaRPr lang="en-GB"/>
          </a:p>
        </p:txBody>
      </p:sp>
      <p:sp>
        <p:nvSpPr>
          <p:cNvPr id="5" name="Rectangle 4"/>
          <p:cNvSpPr>
            <a:spLocks noGrp="1" noChangeArrowheads="1"/>
          </p:cNvSpPr>
          <p:nvPr>
            <p:ph type="ftr" sz="quarter" idx="11"/>
          </p:nvPr>
        </p:nvSpPr>
        <p:spPr>
          <a:ln/>
        </p:spPr>
        <p:txBody>
          <a:bodyPr/>
          <a:lstStyle>
            <a:lvl1pPr>
              <a:defRPr/>
            </a:lvl1pPr>
          </a:lstStyle>
          <a:p>
            <a:endParaRPr lang="en-GB"/>
          </a:p>
        </p:txBody>
      </p:sp>
      <p:sp>
        <p:nvSpPr>
          <p:cNvPr id="6" name="Rectangle 5"/>
          <p:cNvSpPr>
            <a:spLocks noGrp="1" noChangeArrowheads="1"/>
          </p:cNvSpPr>
          <p:nvPr>
            <p:ph type="sldNum" sz="quarter" idx="12"/>
          </p:nvPr>
        </p:nvSpPr>
        <p:spPr>
          <a:ln/>
        </p:spPr>
        <p:txBody>
          <a:bodyPr/>
          <a:lstStyle>
            <a:lvl1pPr>
              <a:defRPr/>
            </a:lvl1pPr>
          </a:lstStyle>
          <a:p>
            <a:fld id="{2FD499B5-DBAD-4D39-9142-86B5F2E8E6C4}" type="slidenum">
              <a:rPr lang="en-GB"/>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F9C15BC3-EB18-4616-B3CE-76AA3A9D83D1}"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8" name="Footer Placeholder 7"/>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9" name="Slide Number Placeholder 8"/>
          <p:cNvSpPr>
            <a:spLocks noGrp="1"/>
          </p:cNvSpPr>
          <p:nvPr>
            <p:ph type="sldNum" sz="quarter" idx="12"/>
          </p:nvPr>
        </p:nvSpPr>
        <p:spPr/>
        <p:txBody>
          <a:bodyPr/>
          <a:lstStyle>
            <a:lvl1pPr>
              <a:defRPr/>
            </a:lvl1pPr>
          </a:lstStyle>
          <a:p>
            <a:pPr algn="r" rtl="0" eaLnBrk="0" fontAlgn="base" hangingPunct="0">
              <a:spcBef>
                <a:spcPct val="0"/>
              </a:spcBef>
              <a:spcAft>
                <a:spcPct val="0"/>
              </a:spcAft>
            </a:pPr>
            <a:fld id="{46CE30BE-99CF-4395-89C4-8D414AC349C0}"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4" name="Footer Placeholder 3"/>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5" name="Slide Number Placeholder 4"/>
          <p:cNvSpPr>
            <a:spLocks noGrp="1"/>
          </p:cNvSpPr>
          <p:nvPr>
            <p:ph type="sldNum" sz="quarter" idx="12"/>
          </p:nvPr>
        </p:nvSpPr>
        <p:spPr/>
        <p:txBody>
          <a:bodyPr/>
          <a:lstStyle>
            <a:lvl1pPr>
              <a:defRPr/>
            </a:lvl1pPr>
          </a:lstStyle>
          <a:p>
            <a:pPr algn="r" rtl="0" eaLnBrk="0" fontAlgn="base" hangingPunct="0">
              <a:spcBef>
                <a:spcPct val="0"/>
              </a:spcBef>
              <a:spcAft>
                <a:spcPct val="0"/>
              </a:spcAft>
            </a:pPr>
            <a:fld id="{877C5A66-D10C-4037-A99B-092E9A008531}"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3" name="Footer Placeholder 2"/>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4" name="Slide Number Placeholder 3"/>
          <p:cNvSpPr>
            <a:spLocks noGrp="1"/>
          </p:cNvSpPr>
          <p:nvPr>
            <p:ph type="sldNum" sz="quarter" idx="12"/>
          </p:nvPr>
        </p:nvSpPr>
        <p:spPr/>
        <p:txBody>
          <a:bodyPr/>
          <a:lstStyle>
            <a:lvl1pPr>
              <a:defRPr/>
            </a:lvl1pPr>
          </a:lstStyle>
          <a:p>
            <a:pPr algn="r" rtl="0" eaLnBrk="0" fontAlgn="base" hangingPunct="0">
              <a:spcBef>
                <a:spcPct val="0"/>
              </a:spcBef>
              <a:spcAft>
                <a:spcPct val="0"/>
              </a:spcAft>
            </a:pPr>
            <a:fld id="{843CD199-E10C-4353-9438-468FF200B8AD}"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FA0E0776-1C26-4E95-9EAA-2559E2A19315}"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EC5EFCAD-B5E2-4A38-B864-03F1AA9EBE0A}"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4F7FB8EE-2C8D-4E31-AE68-9C25DC1815CE}"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2D5D392F-D900-49C2-B562-D0AD368B566F}"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76200"/>
            <a:ext cx="7772400" cy="609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381000" y="6400800"/>
            <a:ext cx="2438400" cy="457200"/>
          </a:xfrm>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4" name="Footer Placeholder 3"/>
          <p:cNvSpPr>
            <a:spLocks noGrp="1"/>
          </p:cNvSpPr>
          <p:nvPr>
            <p:ph type="ftr" sz="quarter" idx="11"/>
          </p:nvPr>
        </p:nvSpPr>
        <p:spPr>
          <a:xfrm>
            <a:off x="1897063" y="6400800"/>
            <a:ext cx="5349875" cy="457200"/>
          </a:xfrm>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5" name="Slide Number Placeholder 4"/>
          <p:cNvSpPr>
            <a:spLocks noGrp="1"/>
          </p:cNvSpPr>
          <p:nvPr>
            <p:ph type="sldNum" sz="quarter" idx="12"/>
          </p:nvPr>
        </p:nvSpPr>
        <p:spPr>
          <a:xfrm>
            <a:off x="6553200" y="6400800"/>
            <a:ext cx="1905000" cy="457200"/>
          </a:xfrm>
        </p:spPr>
        <p:txBody>
          <a:bodyPr/>
          <a:lstStyle>
            <a:lvl1pPr>
              <a:defRPr/>
            </a:lvl1pPr>
          </a:lstStyle>
          <a:p>
            <a:pPr algn="r" rtl="0" eaLnBrk="0" fontAlgn="base" hangingPunct="0">
              <a:spcBef>
                <a:spcPct val="0"/>
              </a:spcBef>
              <a:spcAft>
                <a:spcPct val="0"/>
              </a:spcAft>
            </a:pPr>
            <a:fld id="{FB2ECBDE-E541-42BD-8E8C-614CFE8D2EC2}"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pPr algn="r" rtl="0" fontAlgn="base">
              <a:spcBef>
                <a:spcPct val="0"/>
              </a:spcBef>
              <a:spcAft>
                <a:spcPct val="0"/>
              </a:spcAft>
            </a:pPr>
            <a:fld id="{CBDFCAD8-AC70-48B2-81E6-AB223322898C}"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fld id="{02D098C9-94A0-478E-8E72-0DF51FDCDBCD}" type="datetimeFigureOut">
              <a:rPr lang="en-US"/>
              <a:pPr/>
              <a:t>6/24/2009</a:t>
            </a:fld>
            <a:endParaRPr lang="en-GB"/>
          </a:p>
        </p:txBody>
      </p:sp>
      <p:sp>
        <p:nvSpPr>
          <p:cNvPr id="6" name="Rectangle 4"/>
          <p:cNvSpPr>
            <a:spLocks noGrp="1" noChangeArrowheads="1"/>
          </p:cNvSpPr>
          <p:nvPr>
            <p:ph type="ftr" sz="quarter" idx="11"/>
          </p:nvPr>
        </p:nvSpPr>
        <p:spPr>
          <a:ln/>
        </p:spPr>
        <p:txBody>
          <a:bodyPr/>
          <a:lstStyle>
            <a:lvl1pPr>
              <a:defRPr/>
            </a:lvl1pPr>
          </a:lstStyle>
          <a:p>
            <a:endParaRPr lang="en-GB"/>
          </a:p>
        </p:txBody>
      </p:sp>
      <p:sp>
        <p:nvSpPr>
          <p:cNvPr id="7" name="Rectangle 5"/>
          <p:cNvSpPr>
            <a:spLocks noGrp="1" noChangeArrowheads="1"/>
          </p:cNvSpPr>
          <p:nvPr>
            <p:ph type="sldNum" sz="quarter" idx="12"/>
          </p:nvPr>
        </p:nvSpPr>
        <p:spPr>
          <a:ln/>
        </p:spPr>
        <p:txBody>
          <a:bodyPr/>
          <a:lstStyle>
            <a:lvl1pPr>
              <a:defRPr/>
            </a:lvl1pPr>
          </a:lstStyle>
          <a:p>
            <a:fld id="{A5B5EE4A-EDFE-469D-9BA4-7DDBEE502B6C}" type="slidenum">
              <a:rPr lang="en-GB"/>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lgn="r" rtl="0" fontAlgn="base">
              <a:spcBef>
                <a:spcPct val="0"/>
              </a:spcBef>
              <a:spcAft>
                <a:spcPct val="0"/>
              </a:spcAft>
            </a:pPr>
            <a:fld id="{5BA3051B-25D6-4C8B-8714-1958BB55D3DC}"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lgn="r" rtl="0" fontAlgn="base">
              <a:spcBef>
                <a:spcPct val="0"/>
              </a:spcBef>
              <a:spcAft>
                <a:spcPct val="0"/>
              </a:spcAft>
            </a:pPr>
            <a:fld id="{093391BE-4630-4BA7-8EA7-EC9BF5243EB8}"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6075"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37075"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pPr algn="r" rtl="0" fontAlgn="base">
              <a:spcBef>
                <a:spcPct val="0"/>
              </a:spcBef>
              <a:spcAft>
                <a:spcPct val="0"/>
              </a:spcAft>
            </a:pPr>
            <a:fld id="{E8A5C549-E623-4ADB-8467-FC1FE578035C}"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pPr algn="r" rtl="0" fontAlgn="base">
              <a:spcBef>
                <a:spcPct val="0"/>
              </a:spcBef>
              <a:spcAft>
                <a:spcPct val="0"/>
              </a:spcAft>
            </a:pPr>
            <a:fld id="{99E2F3EA-7A18-482C-AE96-F6532ACF23FF}"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pPr algn="r" rtl="0" fontAlgn="base">
              <a:spcBef>
                <a:spcPct val="0"/>
              </a:spcBef>
              <a:spcAft>
                <a:spcPct val="0"/>
              </a:spcAft>
            </a:pPr>
            <a:fld id="{819C32DA-1343-4661-8246-781104C81E8F}"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lgn="r" rtl="0" fontAlgn="base">
              <a:spcBef>
                <a:spcPct val="0"/>
              </a:spcBef>
              <a:spcAft>
                <a:spcPct val="0"/>
              </a:spcAft>
            </a:pPr>
            <a:fld id="{938E4C2A-8E64-40D0-8A31-B63DAB130D4E}"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lgn="r" rtl="0" fontAlgn="base">
              <a:spcBef>
                <a:spcPct val="0"/>
              </a:spcBef>
              <a:spcAft>
                <a:spcPct val="0"/>
              </a:spcAft>
            </a:pPr>
            <a:fld id="{4E448FA1-F5D8-4970-AA8C-4630D2E92EB4}"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lgn="r" rtl="0" fontAlgn="base">
              <a:spcBef>
                <a:spcPct val="0"/>
              </a:spcBef>
              <a:spcAft>
                <a:spcPct val="0"/>
              </a:spcAft>
            </a:pPr>
            <a:fld id="{DFB1CC1B-B77A-4DC3-A67A-91ED3D511524}"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lgn="r" rtl="0" fontAlgn="base">
              <a:spcBef>
                <a:spcPct val="0"/>
              </a:spcBef>
              <a:spcAft>
                <a:spcPct val="0"/>
              </a:spcAft>
            </a:pPr>
            <a:fld id="{B46A8054-6F6A-4BC3-A5A6-3A87436AB2AA}"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8275" y="469900"/>
            <a:ext cx="2057400" cy="5656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6075" y="469900"/>
            <a:ext cx="6019800" cy="5656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lgn="r" rtl="0" fontAlgn="base">
              <a:spcBef>
                <a:spcPct val="0"/>
              </a:spcBef>
              <a:spcAft>
                <a:spcPct val="0"/>
              </a:spcAft>
            </a:pPr>
            <a:fld id="{21FAB954-D25F-475E-9CE3-9CA8CD8815EF}"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a:t>
            </a:fld>
            <a:endParaRPr lang="en-GB" sz="1100" kern="1200">
              <a:solidFill>
                <a:srgbClr val="FFFFFF"/>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fld id="{576D96E2-359A-4AFF-93B6-48133D3A7B6D}" type="datetimeFigureOut">
              <a:rPr lang="en-US"/>
              <a:pPr/>
              <a:t>6/24/2009</a:t>
            </a:fld>
            <a:endParaRPr lang="en-GB"/>
          </a:p>
        </p:txBody>
      </p:sp>
      <p:sp>
        <p:nvSpPr>
          <p:cNvPr id="8" name="Rectangle 4"/>
          <p:cNvSpPr>
            <a:spLocks noGrp="1" noChangeArrowheads="1"/>
          </p:cNvSpPr>
          <p:nvPr>
            <p:ph type="ftr" sz="quarter" idx="11"/>
          </p:nvPr>
        </p:nvSpPr>
        <p:spPr>
          <a:ln/>
        </p:spPr>
        <p:txBody>
          <a:bodyPr/>
          <a:lstStyle>
            <a:lvl1pPr>
              <a:defRPr/>
            </a:lvl1pPr>
          </a:lstStyle>
          <a:p>
            <a:endParaRPr lang="en-GB"/>
          </a:p>
        </p:txBody>
      </p:sp>
      <p:sp>
        <p:nvSpPr>
          <p:cNvPr id="9" name="Rectangle 5"/>
          <p:cNvSpPr>
            <a:spLocks noGrp="1" noChangeArrowheads="1"/>
          </p:cNvSpPr>
          <p:nvPr>
            <p:ph type="sldNum" sz="quarter" idx="12"/>
          </p:nvPr>
        </p:nvSpPr>
        <p:spPr>
          <a:ln/>
        </p:spPr>
        <p:txBody>
          <a:bodyPr/>
          <a:lstStyle>
            <a:lvl1pPr>
              <a:defRPr/>
            </a:lvl1pPr>
          </a:lstStyle>
          <a:p>
            <a:fld id="{6837846A-5768-478C-BA53-54542E8059C2}" type="slidenum">
              <a:rPr lang="en-GB"/>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4"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sp>
        <p:nvSpPr>
          <p:cNvPr id="7175"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pic>
        <p:nvPicPr>
          <p:cNvPr id="2016260" name="Picture 9" descr="1024_greendot_divider"/>
          <p:cNvPicPr>
            <a:picLocks noChangeAspect="1" noChangeArrowheads="1"/>
          </p:cNvPicPr>
          <p:nvPr/>
        </p:nvPicPr>
        <p:blipFill>
          <a:blip r:embed="rId2"/>
          <a:srcRect/>
          <a:stretch>
            <a:fillRect/>
          </a:stretch>
        </p:blipFill>
        <p:spPr bwMode="auto">
          <a:xfrm>
            <a:off x="0" y="6248400"/>
            <a:ext cx="9144000" cy="179388"/>
          </a:xfrm>
          <a:prstGeom prst="rect">
            <a:avLst/>
          </a:prstGeom>
          <a:noFill/>
          <a:ln w="9525">
            <a:noFill/>
            <a:miter lim="800000"/>
            <a:headEnd/>
            <a:tailEnd/>
          </a:ln>
        </p:spPr>
      </p:pic>
      <p:pic>
        <p:nvPicPr>
          <p:cNvPr id="2016261" name="Picture 10" descr="ilccolor"/>
          <p:cNvPicPr>
            <a:picLocks noChangeAspect="1" noChangeArrowheads="1"/>
          </p:cNvPicPr>
          <p:nvPr/>
        </p:nvPicPr>
        <p:blipFill>
          <a:blip r:embed="rId3"/>
          <a:srcRect/>
          <a:stretch>
            <a:fillRect/>
          </a:stretch>
        </p:blipFill>
        <p:spPr bwMode="auto">
          <a:xfrm>
            <a:off x="0" y="152400"/>
            <a:ext cx="1219200" cy="796925"/>
          </a:xfrm>
          <a:prstGeom prst="rect">
            <a:avLst/>
          </a:prstGeom>
          <a:noFill/>
          <a:ln w="9525">
            <a:noFill/>
            <a:miter lim="800000"/>
            <a:headEnd/>
            <a:tailEnd/>
          </a:ln>
        </p:spPr>
      </p:pic>
      <p:pic>
        <p:nvPicPr>
          <p:cNvPr id="2016262" name="Picture 11" descr="1024_greendot_divider"/>
          <p:cNvPicPr>
            <a:picLocks noChangeAspect="1" noChangeArrowheads="1"/>
          </p:cNvPicPr>
          <p:nvPr/>
        </p:nvPicPr>
        <p:blipFill>
          <a:blip r:embed="rId2"/>
          <a:srcRect/>
          <a:stretch>
            <a:fillRect/>
          </a:stretch>
        </p:blipFill>
        <p:spPr bwMode="auto">
          <a:xfrm>
            <a:off x="1295400" y="838200"/>
            <a:ext cx="7848600" cy="153988"/>
          </a:xfrm>
          <a:prstGeom prst="rect">
            <a:avLst/>
          </a:prstGeom>
          <a:noFill/>
          <a:ln w="9525">
            <a:noFill/>
            <a:miter lim="800000"/>
            <a:headEnd/>
            <a:tailEnd/>
          </a:ln>
        </p:spPr>
      </p:pic>
      <p:sp>
        <p:nvSpPr>
          <p:cNvPr id="2016263"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2016264" name="Rectangle 8"/>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14" name="Slide Number Placeholder 5"/>
          <p:cNvSpPr>
            <a:spLocks noGrp="1"/>
          </p:cNvSpPr>
          <p:nvPr>
            <p:ph type="sldNum" sz="quarter" idx="4"/>
          </p:nvPr>
        </p:nvSpPr>
        <p:spPr>
          <a:xfrm>
            <a:off x="7889875" y="6245225"/>
            <a:ext cx="796925" cy="476250"/>
          </a:xfrm>
        </p:spPr>
        <p:txBody>
          <a:bodyPr/>
          <a:lstStyle>
            <a:lvl1pPr>
              <a:defRPr/>
            </a:lvl1pPr>
          </a:lstStyle>
          <a:p>
            <a:pPr algn="r" rtl="0" eaLnBrk="0" fontAlgn="base" hangingPunct="0">
              <a:spcBef>
                <a:spcPct val="0"/>
              </a:spcBef>
              <a:spcAft>
                <a:spcPct val="0"/>
              </a:spcAft>
            </a:pPr>
            <a:fld id="{E4E12EFF-D6A4-4D55-8884-61A9EEB3C8E6}"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7995CAA4-DD1E-4A5A-9D55-E977012C151D}"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3156DF04-3C94-40B6-9E4E-95FC602F0DB5}"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DF2E6278-C314-4072-8FB2-61DF83E32709}"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8" name="Footer Placeholder 7"/>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9" name="Slide Number Placeholder 8"/>
          <p:cNvSpPr>
            <a:spLocks noGrp="1"/>
          </p:cNvSpPr>
          <p:nvPr>
            <p:ph type="sldNum" sz="quarter" idx="12"/>
          </p:nvPr>
        </p:nvSpPr>
        <p:spPr/>
        <p:txBody>
          <a:bodyPr/>
          <a:lstStyle>
            <a:lvl1pPr>
              <a:defRPr/>
            </a:lvl1pPr>
          </a:lstStyle>
          <a:p>
            <a:pPr algn="r" rtl="0" eaLnBrk="0" fontAlgn="base" hangingPunct="0">
              <a:spcBef>
                <a:spcPct val="0"/>
              </a:spcBef>
              <a:spcAft>
                <a:spcPct val="0"/>
              </a:spcAft>
            </a:pPr>
            <a:fld id="{DBC408BF-CDC1-424A-A7AB-90EF08A5689D}"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4" name="Footer Placeholder 3"/>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5" name="Slide Number Placeholder 4"/>
          <p:cNvSpPr>
            <a:spLocks noGrp="1"/>
          </p:cNvSpPr>
          <p:nvPr>
            <p:ph type="sldNum" sz="quarter" idx="12"/>
          </p:nvPr>
        </p:nvSpPr>
        <p:spPr/>
        <p:txBody>
          <a:bodyPr/>
          <a:lstStyle>
            <a:lvl1pPr>
              <a:defRPr/>
            </a:lvl1pPr>
          </a:lstStyle>
          <a:p>
            <a:pPr algn="r" rtl="0" eaLnBrk="0" fontAlgn="base" hangingPunct="0">
              <a:spcBef>
                <a:spcPct val="0"/>
              </a:spcBef>
              <a:spcAft>
                <a:spcPct val="0"/>
              </a:spcAft>
            </a:pPr>
            <a:fld id="{05B68551-F48C-4995-B964-7B32091D6A43}"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3" name="Footer Placeholder 2"/>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4" name="Slide Number Placeholder 3"/>
          <p:cNvSpPr>
            <a:spLocks noGrp="1"/>
          </p:cNvSpPr>
          <p:nvPr>
            <p:ph type="sldNum" sz="quarter" idx="12"/>
          </p:nvPr>
        </p:nvSpPr>
        <p:spPr/>
        <p:txBody>
          <a:bodyPr/>
          <a:lstStyle>
            <a:lvl1pPr>
              <a:defRPr/>
            </a:lvl1pPr>
          </a:lstStyle>
          <a:p>
            <a:pPr algn="r" rtl="0" eaLnBrk="0" fontAlgn="base" hangingPunct="0">
              <a:spcBef>
                <a:spcPct val="0"/>
              </a:spcBef>
              <a:spcAft>
                <a:spcPct val="0"/>
              </a:spcAft>
            </a:pPr>
            <a:fld id="{38C19F53-3927-4EA3-93E5-3232BF84A18D}"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5CBF72D5-FFFF-48D5-AD2C-DA7F79DA507A}"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0CE0E5B8-6F79-4A8E-B972-CFFC0C3766B0}"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6D170333-3B81-400F-AB2C-46BB9BD690BA}"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fld id="{0CB6792C-649F-4B06-90E9-E53475B82A47}" type="datetimeFigureOut">
              <a:rPr lang="en-US"/>
              <a:pPr/>
              <a:t>6/24/2009</a:t>
            </a:fld>
            <a:endParaRPr lang="en-GB"/>
          </a:p>
        </p:txBody>
      </p:sp>
      <p:sp>
        <p:nvSpPr>
          <p:cNvPr id="4" name="Rectangle 4"/>
          <p:cNvSpPr>
            <a:spLocks noGrp="1" noChangeArrowheads="1"/>
          </p:cNvSpPr>
          <p:nvPr>
            <p:ph type="ftr" sz="quarter" idx="11"/>
          </p:nvPr>
        </p:nvSpPr>
        <p:spPr>
          <a:ln/>
        </p:spPr>
        <p:txBody>
          <a:bodyPr/>
          <a:lstStyle>
            <a:lvl1pPr>
              <a:defRPr/>
            </a:lvl1pPr>
          </a:lstStyle>
          <a:p>
            <a:endParaRPr lang="en-GB"/>
          </a:p>
        </p:txBody>
      </p:sp>
      <p:sp>
        <p:nvSpPr>
          <p:cNvPr id="5" name="Rectangle 5"/>
          <p:cNvSpPr>
            <a:spLocks noGrp="1" noChangeArrowheads="1"/>
          </p:cNvSpPr>
          <p:nvPr>
            <p:ph type="sldNum" sz="quarter" idx="12"/>
          </p:nvPr>
        </p:nvSpPr>
        <p:spPr>
          <a:ln/>
        </p:spPr>
        <p:txBody>
          <a:bodyPr/>
          <a:lstStyle>
            <a:lvl1pPr>
              <a:defRPr/>
            </a:lvl1pPr>
          </a:lstStyle>
          <a:p>
            <a:fld id="{79E5EE5E-BFC9-42B4-98F9-5CD16A775C08}" type="slidenum">
              <a:rPr lang="en-GB"/>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D8025D2E-44DD-4349-A929-7D5E3D9344DA}"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76200"/>
            <a:ext cx="70866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371600"/>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81000" y="6154738"/>
            <a:ext cx="3446463" cy="703262"/>
          </a:xfrm>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6" name="Footer Placeholder 5"/>
          <p:cNvSpPr>
            <a:spLocks noGrp="1"/>
          </p:cNvSpPr>
          <p:nvPr>
            <p:ph type="ftr" sz="quarter" idx="11"/>
          </p:nvPr>
        </p:nvSpPr>
        <p:spPr>
          <a:xfrm>
            <a:off x="4614863" y="6400800"/>
            <a:ext cx="2608262" cy="457200"/>
          </a:xfrm>
        </p:spPr>
        <p:txBody>
          <a:bodyPr/>
          <a:lstStyle>
            <a:lvl1pPr>
              <a:defRPr/>
            </a:lvl1p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7" name="Slide Number Placeholder 6"/>
          <p:cNvSpPr>
            <a:spLocks noGrp="1"/>
          </p:cNvSpPr>
          <p:nvPr>
            <p:ph type="sldNum" sz="quarter" idx="12"/>
          </p:nvPr>
        </p:nvSpPr>
        <p:spPr>
          <a:xfrm>
            <a:off x="7937500" y="6400800"/>
            <a:ext cx="520700" cy="457200"/>
          </a:xfrm>
        </p:spPr>
        <p:txBody>
          <a:bodyPr/>
          <a:lstStyle>
            <a:lvl1pPr>
              <a:defRPr/>
            </a:lvl1pPr>
          </a:lstStyle>
          <a:p>
            <a:pPr algn="r" rtl="0" eaLnBrk="0" fontAlgn="base" hangingPunct="0">
              <a:spcBef>
                <a:spcPct val="0"/>
              </a:spcBef>
              <a:spcAft>
                <a:spcPct val="0"/>
              </a:spcAft>
            </a:pPr>
            <a:fld id="{B55CC4C2-37A2-48DA-B4D7-1D8082687FAB}"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02403" name="Rectangle 3"/>
          <p:cNvSpPr>
            <a:spLocks noGrp="1" noChangeArrowheads="1"/>
          </p:cNvSpPr>
          <p:nvPr>
            <p:ph type="dt" sz="half" idx="2"/>
          </p:nvPr>
        </p:nvSpPr>
        <p:spPr>
          <a:xfrm>
            <a:off x="685800" y="6248400"/>
            <a:ext cx="2362200" cy="457200"/>
          </a:xfrm>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102404" name="Rectangle 4"/>
          <p:cNvSpPr>
            <a:spLocks noGrp="1" noChangeArrowheads="1"/>
          </p:cNvSpPr>
          <p:nvPr>
            <p:ph type="ftr" sz="quarter" idx="3"/>
          </p:nvPr>
        </p:nvSpPr>
        <p:spPr>
          <a:xfrm>
            <a:off x="3124200" y="6248400"/>
            <a:ext cx="2895600" cy="457200"/>
          </a:xfrm>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102405" name="Rectangle 5"/>
          <p:cNvSpPr>
            <a:spLocks noGrp="1" noChangeArrowheads="1"/>
          </p:cNvSpPr>
          <p:nvPr>
            <p:ph type="sldNum" sz="quarter" idx="4"/>
          </p:nvPr>
        </p:nvSpPr>
        <p:spPr>
          <a:xfrm>
            <a:off x="6553200" y="6248400"/>
            <a:ext cx="1905000" cy="457200"/>
          </a:xfrm>
        </p:spPr>
        <p:txBody>
          <a:bodyPr/>
          <a:lstStyle>
            <a:lvl1pPr>
              <a:defRPr/>
            </a:lvl1pPr>
          </a:lstStyle>
          <a:p>
            <a:pPr algn="r" rtl="0" eaLnBrk="0" fontAlgn="base" hangingPunct="0">
              <a:spcBef>
                <a:spcPct val="0"/>
              </a:spcBef>
              <a:spcAft>
                <a:spcPct val="0"/>
              </a:spcAft>
            </a:pPr>
            <a:fld id="{3F610485-6659-46C7-8DBF-ACCD797000A5}"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pic>
        <p:nvPicPr>
          <p:cNvPr id="102407" name="Picture 7" descr="ilccolor"/>
          <p:cNvPicPr>
            <a:picLocks noChangeAspect="1" noChangeArrowheads="1"/>
          </p:cNvPicPr>
          <p:nvPr userDrawn="1"/>
        </p:nvPicPr>
        <p:blipFill>
          <a:blip r:embed="rId2"/>
          <a:srcRect/>
          <a:stretch>
            <a:fillRect/>
          </a:stretch>
        </p:blipFill>
        <p:spPr bwMode="auto">
          <a:xfrm>
            <a:off x="0" y="0"/>
            <a:ext cx="1219200" cy="796925"/>
          </a:xfrm>
          <a:prstGeom prst="rect">
            <a:avLst/>
          </a:prstGeom>
          <a:noFill/>
        </p:spPr>
      </p:pic>
      <p:pic>
        <p:nvPicPr>
          <p:cNvPr id="102408" name="Picture 8" descr="1024_greendot_divider"/>
          <p:cNvPicPr>
            <a:picLocks noChangeAspect="1" noChangeArrowheads="1"/>
          </p:cNvPicPr>
          <p:nvPr userDrawn="1"/>
        </p:nvPicPr>
        <p:blipFill>
          <a:blip r:embed="rId3"/>
          <a:srcRect/>
          <a:stretch>
            <a:fillRect/>
          </a:stretch>
        </p:blipFill>
        <p:spPr bwMode="auto">
          <a:xfrm>
            <a:off x="1295400" y="685800"/>
            <a:ext cx="7848600" cy="153988"/>
          </a:xfrm>
          <a:prstGeom prst="rect">
            <a:avLst/>
          </a:prstGeom>
          <a:noFill/>
        </p:spPr>
      </p:pic>
      <p:sp>
        <p:nvSpPr>
          <p:cNvPr id="102409" name="Text Box 9"/>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02410" name="Text Box 10"/>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02411" name="Rectangle 11"/>
          <p:cNvSpPr>
            <a:spLocks noGrp="1" noChangeArrowheads="1"/>
          </p:cNvSpPr>
          <p:nvPr>
            <p:ph type="ctrTitle"/>
          </p:nvPr>
        </p:nvSpPr>
        <p:spPr>
          <a:xfrm>
            <a:off x="762000" y="2286000"/>
            <a:ext cx="7772400" cy="1143000"/>
          </a:xfrm>
        </p:spPr>
        <p:txBody>
          <a:bodyPr/>
          <a:lstStyle>
            <a:lvl1pPr>
              <a:defRPr sz="4400"/>
            </a:lvl1pPr>
          </a:lstStyle>
          <a:p>
            <a:r>
              <a:rPr lang="en-US"/>
              <a:t>Click to edit Master title style</a:t>
            </a:r>
          </a:p>
        </p:txBody>
      </p:sp>
      <p:pic>
        <p:nvPicPr>
          <p:cNvPr id="102412" name="Picture 12" descr="1024_greendot_divider"/>
          <p:cNvPicPr>
            <a:picLocks noChangeAspect="1" noChangeArrowheads="1"/>
          </p:cNvPicPr>
          <p:nvPr userDrawn="1"/>
        </p:nvPicPr>
        <p:blipFill>
          <a:blip r:embed="rId3"/>
          <a:srcRect/>
          <a:stretch>
            <a:fillRect/>
          </a:stretch>
        </p:blipFill>
        <p:spPr bwMode="auto">
          <a:xfrm>
            <a:off x="0" y="6096000"/>
            <a:ext cx="9144000" cy="179388"/>
          </a:xfrm>
          <a:prstGeom prst="rect">
            <a:avLst/>
          </a:prstGeom>
          <a:noFill/>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7C34DAB3-AD37-48A1-ACA6-AA28ADC3F667}"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5F34E6AB-A13D-4369-8FF6-7ABE920DCDFA}"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84E62BC9-A309-410C-A9FF-E13BB5133D57}"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8" name="Footer Placeholder 7"/>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9" name="Slide Number Placeholder 8"/>
          <p:cNvSpPr>
            <a:spLocks noGrp="1"/>
          </p:cNvSpPr>
          <p:nvPr>
            <p:ph type="sldNum" sz="quarter" idx="12"/>
          </p:nvPr>
        </p:nvSpPr>
        <p:spPr/>
        <p:txBody>
          <a:bodyPr/>
          <a:lstStyle>
            <a:lvl1pPr>
              <a:defRPr/>
            </a:lvl1pPr>
          </a:lstStyle>
          <a:p>
            <a:pPr algn="r" rtl="0" eaLnBrk="0" fontAlgn="base" hangingPunct="0">
              <a:spcBef>
                <a:spcPct val="0"/>
              </a:spcBef>
              <a:spcAft>
                <a:spcPct val="0"/>
              </a:spcAft>
            </a:pPr>
            <a:fld id="{B38B2D7E-7D9C-41A6-8354-36DD601063C7}"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4" name="Footer Placeholder 3"/>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5" name="Slide Number Placeholder 4"/>
          <p:cNvSpPr>
            <a:spLocks noGrp="1"/>
          </p:cNvSpPr>
          <p:nvPr>
            <p:ph type="sldNum" sz="quarter" idx="12"/>
          </p:nvPr>
        </p:nvSpPr>
        <p:spPr/>
        <p:txBody>
          <a:bodyPr/>
          <a:lstStyle>
            <a:lvl1pPr>
              <a:defRPr/>
            </a:lvl1pPr>
          </a:lstStyle>
          <a:p>
            <a:pPr algn="r" rtl="0" eaLnBrk="0" fontAlgn="base" hangingPunct="0">
              <a:spcBef>
                <a:spcPct val="0"/>
              </a:spcBef>
              <a:spcAft>
                <a:spcPct val="0"/>
              </a:spcAft>
            </a:pPr>
            <a:fld id="{F117F23C-5CD4-4BFC-8B64-F966315A1D30}"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3" name="Footer Placeholder 2"/>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4" name="Slide Number Placeholder 3"/>
          <p:cNvSpPr>
            <a:spLocks noGrp="1"/>
          </p:cNvSpPr>
          <p:nvPr>
            <p:ph type="sldNum" sz="quarter" idx="12"/>
          </p:nvPr>
        </p:nvSpPr>
        <p:spPr/>
        <p:txBody>
          <a:bodyPr/>
          <a:lstStyle>
            <a:lvl1pPr>
              <a:defRPr/>
            </a:lvl1pPr>
          </a:lstStyle>
          <a:p>
            <a:pPr algn="r" rtl="0" eaLnBrk="0" fontAlgn="base" hangingPunct="0">
              <a:spcBef>
                <a:spcPct val="0"/>
              </a:spcBef>
              <a:spcAft>
                <a:spcPct val="0"/>
              </a:spcAft>
            </a:pPr>
            <a:fld id="{E0A7CB6B-7B9D-4C9A-A689-E97316385DDF}"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8BE01E60-CA31-4BA1-B621-A63AFEA2409B}"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fld id="{7731040E-5095-4F3D-9F29-22D166084D9D}" type="datetimeFigureOut">
              <a:rPr lang="en-US"/>
              <a:pPr/>
              <a:t>6/24/2009</a:t>
            </a:fld>
            <a:endParaRPr lang="en-GB"/>
          </a:p>
        </p:txBody>
      </p:sp>
      <p:sp>
        <p:nvSpPr>
          <p:cNvPr id="3" name="Rectangle 4"/>
          <p:cNvSpPr>
            <a:spLocks noGrp="1" noChangeArrowheads="1"/>
          </p:cNvSpPr>
          <p:nvPr>
            <p:ph type="ftr" sz="quarter" idx="11"/>
          </p:nvPr>
        </p:nvSpPr>
        <p:spPr>
          <a:ln/>
        </p:spPr>
        <p:txBody>
          <a:bodyPr/>
          <a:lstStyle>
            <a:lvl1pPr>
              <a:defRPr/>
            </a:lvl1pPr>
          </a:lstStyle>
          <a:p>
            <a:endParaRPr lang="en-GB"/>
          </a:p>
        </p:txBody>
      </p:sp>
      <p:sp>
        <p:nvSpPr>
          <p:cNvPr id="4" name="Rectangle 5"/>
          <p:cNvSpPr>
            <a:spLocks noGrp="1" noChangeArrowheads="1"/>
          </p:cNvSpPr>
          <p:nvPr>
            <p:ph type="sldNum" sz="quarter" idx="12"/>
          </p:nvPr>
        </p:nvSpPr>
        <p:spPr>
          <a:ln/>
        </p:spPr>
        <p:txBody>
          <a:bodyPr/>
          <a:lstStyle>
            <a:lvl1pPr>
              <a:defRPr/>
            </a:lvl1pPr>
          </a:lstStyle>
          <a:p>
            <a:fld id="{18E87CCF-59F0-4A0D-8186-9DB89DF04243}" type="slidenum">
              <a:rPr lang="en-GB"/>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0837B220-D630-4487-9569-07BE0BAF3974}"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75F579B2-9DBF-4FF4-BF3F-E8A39B75CBE1}"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B91C6CF2-F920-4ED2-A34A-23BD8CF1699D}"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086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990600"/>
            <a:ext cx="7772400" cy="5334000"/>
          </a:xfrm>
        </p:spPr>
        <p:txBody>
          <a:bodyPr/>
          <a:lstStyle/>
          <a:p>
            <a:endParaRPr lang="en-US"/>
          </a:p>
        </p:txBody>
      </p:sp>
      <p:sp>
        <p:nvSpPr>
          <p:cNvPr id="4" name="Date Placeholder 3"/>
          <p:cNvSpPr>
            <a:spLocks noGrp="1"/>
          </p:cNvSpPr>
          <p:nvPr>
            <p:ph type="dt" sz="half" idx="10"/>
          </p:nvPr>
        </p:nvSpPr>
        <p:spPr>
          <a:xfrm>
            <a:off x="381000" y="6400800"/>
            <a:ext cx="2438400" cy="457200"/>
          </a:xfrm>
        </p:spPr>
        <p:txBody>
          <a:bodyPr/>
          <a:lstStyle>
            <a:lvl1pPr>
              <a:defRPr/>
            </a:lvl1p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5" name="Footer Placeholder 4"/>
          <p:cNvSpPr>
            <a:spLocks noGrp="1"/>
          </p:cNvSpPr>
          <p:nvPr>
            <p:ph type="ftr" sz="quarter" idx="11"/>
          </p:nvPr>
        </p:nvSpPr>
        <p:spPr>
          <a:xfrm>
            <a:off x="3124200" y="6400800"/>
            <a:ext cx="2895600" cy="457200"/>
          </a:xfrm>
        </p:spPr>
        <p:txBody>
          <a:bodyPr/>
          <a:lstStyle>
            <a:lvl1pPr>
              <a:defRPr/>
            </a:lvl1p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6" name="Slide Number Placeholder 5"/>
          <p:cNvSpPr>
            <a:spLocks noGrp="1"/>
          </p:cNvSpPr>
          <p:nvPr>
            <p:ph type="sldNum" sz="quarter" idx="12"/>
          </p:nvPr>
        </p:nvSpPr>
        <p:spPr>
          <a:xfrm>
            <a:off x="6553200" y="6400800"/>
            <a:ext cx="1905000" cy="457200"/>
          </a:xfrm>
        </p:spPr>
        <p:txBody>
          <a:bodyPr/>
          <a:lstStyle>
            <a:lvl1pPr>
              <a:defRPr/>
            </a:lvl1pPr>
          </a:lstStyle>
          <a:p>
            <a:pPr algn="r" rtl="0" eaLnBrk="0" fontAlgn="base" hangingPunct="0">
              <a:spcBef>
                <a:spcPct val="0"/>
              </a:spcBef>
              <a:spcAft>
                <a:spcPct val="0"/>
              </a:spcAft>
            </a:pPr>
            <a:fld id="{6CE2F327-2795-4F66-830A-DC1468BCBD83}"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a:t>
            </a:fld>
            <a:endParaRPr lang="en-US" sz="1400" kern="1200">
              <a:solidFill>
                <a:srgbClr val="000000"/>
              </a:solidFill>
              <a:latin typeface="Arial" pitchFamily="34" charset="0"/>
              <a:ea typeface="Arial Unicode MS" pitchFamily="34" charset="-128"/>
              <a:cs typeface="Arial Unicode MS" pitchFamily="34" charset="-128"/>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2AF944B0-1630-4FA3-8B5E-00659A7D656C}" type="datetimeFigureOut">
              <a:rPr lang="en-US"/>
              <a:pPr/>
              <a:t>6/24/2009</a:t>
            </a:fld>
            <a:endParaRPr lang="en-GB"/>
          </a:p>
        </p:txBody>
      </p:sp>
      <p:sp>
        <p:nvSpPr>
          <p:cNvPr id="6" name="Rectangle 4"/>
          <p:cNvSpPr>
            <a:spLocks noGrp="1" noChangeArrowheads="1"/>
          </p:cNvSpPr>
          <p:nvPr>
            <p:ph type="ftr" sz="quarter" idx="11"/>
          </p:nvPr>
        </p:nvSpPr>
        <p:spPr>
          <a:ln/>
        </p:spPr>
        <p:txBody>
          <a:bodyPr/>
          <a:lstStyle>
            <a:lvl1pPr>
              <a:defRPr/>
            </a:lvl1pPr>
          </a:lstStyle>
          <a:p>
            <a:endParaRPr lang="en-GB"/>
          </a:p>
        </p:txBody>
      </p:sp>
      <p:sp>
        <p:nvSpPr>
          <p:cNvPr id="7" name="Rectangle 5"/>
          <p:cNvSpPr>
            <a:spLocks noGrp="1" noChangeArrowheads="1"/>
          </p:cNvSpPr>
          <p:nvPr>
            <p:ph type="sldNum" sz="quarter" idx="12"/>
          </p:nvPr>
        </p:nvSpPr>
        <p:spPr>
          <a:ln/>
        </p:spPr>
        <p:txBody>
          <a:bodyPr/>
          <a:lstStyle>
            <a:lvl1pPr>
              <a:defRPr/>
            </a:lvl1pPr>
          </a:lstStyle>
          <a:p>
            <a:fld id="{108EF681-48DF-49B0-A101-8171365C9780}"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65F781C6-FBC0-42DF-AD3B-7455E8EFCAD5}" type="datetimeFigureOut">
              <a:rPr lang="en-US"/>
              <a:pPr/>
              <a:t>6/24/2009</a:t>
            </a:fld>
            <a:endParaRPr lang="en-GB"/>
          </a:p>
        </p:txBody>
      </p:sp>
      <p:sp>
        <p:nvSpPr>
          <p:cNvPr id="6" name="Rectangle 4"/>
          <p:cNvSpPr>
            <a:spLocks noGrp="1" noChangeArrowheads="1"/>
          </p:cNvSpPr>
          <p:nvPr>
            <p:ph type="ftr" sz="quarter" idx="11"/>
          </p:nvPr>
        </p:nvSpPr>
        <p:spPr>
          <a:ln/>
        </p:spPr>
        <p:txBody>
          <a:bodyPr/>
          <a:lstStyle>
            <a:lvl1pPr>
              <a:defRPr/>
            </a:lvl1pPr>
          </a:lstStyle>
          <a:p>
            <a:endParaRPr lang="en-GB"/>
          </a:p>
        </p:txBody>
      </p:sp>
      <p:sp>
        <p:nvSpPr>
          <p:cNvPr id="7" name="Rectangle 5"/>
          <p:cNvSpPr>
            <a:spLocks noGrp="1" noChangeArrowheads="1"/>
          </p:cNvSpPr>
          <p:nvPr>
            <p:ph type="sldNum" sz="quarter" idx="12"/>
          </p:nvPr>
        </p:nvSpPr>
        <p:spPr>
          <a:ln/>
        </p:spPr>
        <p:txBody>
          <a:bodyPr/>
          <a:lstStyle>
            <a:lvl1pPr>
              <a:defRPr/>
            </a:lvl1pPr>
          </a:lstStyle>
          <a:p>
            <a:fld id="{F7CDF23A-1869-424E-9B9C-2EDC2F4F2497}"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jpeg"/><Relationship Id="rId2" Type="http://schemas.openxmlformats.org/officeDocument/2006/relationships/slideLayout" Target="../slideLayouts/slideLayout14.xml"/><Relationship Id="rId16"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2.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3.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image" Target="../media/image5.png"/><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6" Type="http://schemas.openxmlformats.org/officeDocument/2006/relationships/image" Target="../media/image6.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2.pn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image" Target="../media/image1.jpeg"/><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fld id="{B2949EE2-3C02-4931-AB0F-C0D9D433BCBF}" type="datetimeFigureOut">
              <a:rPr lang="en-US"/>
              <a:pPr/>
              <a:t>6/24/2009</a:t>
            </a:fld>
            <a:endParaRPr lang="en-GB"/>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600" b="1">
                <a:solidFill>
                  <a:srgbClr val="23346C"/>
                </a:solidFill>
              </a:defRPr>
            </a:lvl1pPr>
          </a:lstStyle>
          <a:p>
            <a:endParaRPr lang="en-GB"/>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1633ADD0-F133-49BA-9FF8-BCECD6A6D3B1}" type="slidenum">
              <a:rPr lang="en-GB"/>
              <a:pPr/>
              <a:t>‹#›</a:t>
            </a:fld>
            <a:endParaRPr lang="en-GB"/>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32"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pic>
        <p:nvPicPr>
          <p:cNvPr id="1033" name="Picture 9" descr="1024_greendot_divider"/>
          <p:cNvPicPr>
            <a:picLocks noChangeAspect="1" noChangeArrowheads="1"/>
          </p:cNvPicPr>
          <p:nvPr/>
        </p:nvPicPr>
        <p:blipFill>
          <a:blip r:embed="rId14"/>
          <a:srcRect/>
          <a:stretch>
            <a:fillRect/>
          </a:stretch>
        </p:blipFill>
        <p:spPr bwMode="auto">
          <a:xfrm>
            <a:off x="0" y="6248400"/>
            <a:ext cx="9144000" cy="179388"/>
          </a:xfrm>
          <a:prstGeom prst="rect">
            <a:avLst/>
          </a:prstGeom>
          <a:noFill/>
          <a:ln w="9525">
            <a:noFill/>
            <a:miter lim="800000"/>
            <a:headEnd/>
            <a:tailEnd/>
          </a:ln>
        </p:spPr>
      </p:pic>
      <p:pic>
        <p:nvPicPr>
          <p:cNvPr id="1034" name="Picture 10" descr="ilccolor"/>
          <p:cNvPicPr>
            <a:picLocks noChangeAspect="1" noChangeArrowheads="1"/>
          </p:cNvPicPr>
          <p:nvPr/>
        </p:nvPicPr>
        <p:blipFill>
          <a:blip r:embed="rId15"/>
          <a:srcRect/>
          <a:stretch>
            <a:fillRect/>
          </a:stretch>
        </p:blipFill>
        <p:spPr bwMode="auto">
          <a:xfrm>
            <a:off x="0" y="152400"/>
            <a:ext cx="1219200" cy="796925"/>
          </a:xfrm>
          <a:prstGeom prst="rect">
            <a:avLst/>
          </a:prstGeom>
          <a:noFill/>
          <a:ln w="9525">
            <a:noFill/>
            <a:miter lim="800000"/>
            <a:headEnd/>
            <a:tailEnd/>
          </a:ln>
        </p:spPr>
      </p:pic>
      <p:pic>
        <p:nvPicPr>
          <p:cNvPr id="1035" name="Picture 11" descr="1024_greendot_divider"/>
          <p:cNvPicPr>
            <a:picLocks noChangeAspect="1" noChangeArrowheads="1"/>
          </p:cNvPicPr>
          <p:nvPr/>
        </p:nvPicPr>
        <p:blipFill>
          <a:blip r:embed="rId14"/>
          <a:srcRect/>
          <a:stretch>
            <a:fillRect/>
          </a:stretch>
        </p:blipFill>
        <p:spPr bwMode="auto">
          <a:xfrm>
            <a:off x="1295400" y="838200"/>
            <a:ext cx="7848600" cy="1539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4" r:id="rId12"/>
  </p:sldLayoutIdLst>
  <p:txStyles>
    <p:titleStyle>
      <a:lvl1pPr algn="ctr" rtl="0" fontAlgn="base">
        <a:spcBef>
          <a:spcPct val="0"/>
        </a:spcBef>
        <a:spcAft>
          <a:spcPct val="0"/>
        </a:spcAft>
        <a:defRPr sz="3600">
          <a:solidFill>
            <a:srgbClr val="23346C"/>
          </a:solidFill>
          <a:latin typeface="+mj-lt"/>
          <a:ea typeface="+mj-ea"/>
          <a:cs typeface="+mj-cs"/>
        </a:defRPr>
      </a:lvl1pPr>
      <a:lvl2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rgbClr val="23346C"/>
          </a:solidFill>
          <a:latin typeface="+mn-lt"/>
          <a:ea typeface="+mn-ea"/>
          <a:cs typeface="+mn-cs"/>
        </a:defRPr>
      </a:lvl2pPr>
      <a:lvl3pPr marL="1143000" indent="-228600" algn="l" rtl="0" fontAlgn="base">
        <a:spcBef>
          <a:spcPct val="20000"/>
        </a:spcBef>
        <a:spcAft>
          <a:spcPct val="0"/>
        </a:spcAft>
        <a:buChar char="•"/>
        <a:defRPr sz="20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bwMode="auto">
          <a:xfrm>
            <a:off x="914400" y="0"/>
            <a:ext cx="7010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85379" name="Rectangle 3"/>
          <p:cNvSpPr>
            <a:spLocks noGrp="1" noChangeArrowheads="1"/>
          </p:cNvSpPr>
          <p:nvPr>
            <p:ph type="body" idx="1"/>
          </p:nvPr>
        </p:nvSpPr>
        <p:spPr bwMode="auto">
          <a:xfrm>
            <a:off x="685800" y="1143000"/>
            <a:ext cx="7772400" cy="5181600"/>
          </a:xfrm>
          <a:prstGeom prst="rect">
            <a:avLst/>
          </a:prstGeom>
          <a:noFill/>
          <a:ln w="19050">
            <a:solidFill>
              <a:srgbClr val="006600"/>
            </a:solid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5380" name="Rectangle 4"/>
          <p:cNvSpPr>
            <a:spLocks noGrp="1" noChangeArrowheads="1"/>
          </p:cNvSpPr>
          <p:nvPr>
            <p:ph type="dt" sz="half" idx="2"/>
          </p:nvPr>
        </p:nvSpPr>
        <p:spPr bwMode="auto">
          <a:xfrm>
            <a:off x="685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00" b="1">
                <a:solidFill>
                  <a:srgbClr val="800000"/>
                </a:solidFill>
                <a:latin typeface="+mj-lt"/>
              </a:defRPr>
            </a:lvl1pPr>
          </a:lstStyle>
          <a:p>
            <a:pPr algn="l" rtl="0" fontAlgn="base">
              <a:spcBef>
                <a:spcPct val="0"/>
              </a:spcBef>
              <a:spcAft>
                <a:spcPct val="0"/>
              </a:spcAft>
            </a:pPr>
            <a:r>
              <a:rPr lang="en-US" kern="1200">
                <a:latin typeface="Arial Rounded MT Bold"/>
                <a:ea typeface="+mn-ea"/>
                <a:cs typeface="+mn-cs"/>
              </a:rPr>
              <a:t>03/09/07</a:t>
            </a:r>
          </a:p>
        </p:txBody>
      </p:sp>
      <p:sp>
        <p:nvSpPr>
          <p:cNvPr id="485381" name="Rectangle 5"/>
          <p:cNvSpPr>
            <a:spLocks noGrp="1" noChangeArrowheads="1"/>
          </p:cNvSpPr>
          <p:nvPr>
            <p:ph type="ftr" sz="quarter" idx="3"/>
          </p:nvPr>
        </p:nvSpPr>
        <p:spPr bwMode="auto">
          <a:xfrm>
            <a:off x="2819400" y="6477000"/>
            <a:ext cx="3657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00" b="1">
                <a:solidFill>
                  <a:srgbClr val="800000"/>
                </a:solidFill>
                <a:latin typeface="+mj-lt"/>
              </a:defRPr>
            </a:lvl1pPr>
          </a:lstStyle>
          <a:p>
            <a:pPr rtl="0" fontAlgn="base">
              <a:spcBef>
                <a:spcPct val="0"/>
              </a:spcBef>
              <a:spcAft>
                <a:spcPct val="0"/>
              </a:spcAft>
            </a:pPr>
            <a:r>
              <a:rPr lang="en-US" kern="1200">
                <a:latin typeface="Arial Rounded MT Bold"/>
                <a:ea typeface="+mn-ea"/>
                <a:cs typeface="+mn-cs"/>
              </a:rPr>
              <a:t>RDR and cost estimate</a:t>
            </a:r>
          </a:p>
        </p:txBody>
      </p:sp>
      <p:sp>
        <p:nvSpPr>
          <p:cNvPr id="485382" name="Rectangle 6"/>
          <p:cNvSpPr>
            <a:spLocks noGrp="1" noChangeArrowheads="1"/>
          </p:cNvSpPr>
          <p:nvPr>
            <p:ph type="sldNum" sz="quarter" idx="4"/>
          </p:nvPr>
        </p:nvSpPr>
        <p:spPr bwMode="auto">
          <a:xfrm>
            <a:off x="6781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00" b="1">
                <a:solidFill>
                  <a:srgbClr val="800000"/>
                </a:solidFill>
                <a:latin typeface="+mj-lt"/>
              </a:defRPr>
            </a:lvl1pPr>
          </a:lstStyle>
          <a:p>
            <a:pPr rtl="0" fontAlgn="base">
              <a:spcBef>
                <a:spcPct val="0"/>
              </a:spcBef>
              <a:spcAft>
                <a:spcPct val="0"/>
              </a:spcAft>
            </a:pPr>
            <a:fld id="{2DEE65C8-542C-465A-B55D-ECD99FF4FE21}" type="slidenum">
              <a:rPr lang="en-US" kern="1200">
                <a:latin typeface="Arial Rounded MT Bold"/>
                <a:ea typeface="+mn-ea"/>
                <a:cs typeface="+mn-cs"/>
              </a:rPr>
              <a:pPr rtl="0" fontAlgn="base">
                <a:spcBef>
                  <a:spcPct val="0"/>
                </a:spcBef>
                <a:spcAft>
                  <a:spcPct val="0"/>
                </a:spcAft>
              </a:pPr>
              <a:t>‹#›</a:t>
            </a:fld>
            <a:endParaRPr lang="en-US" kern="1200">
              <a:latin typeface="Times" pitchFamily="18" charset="0"/>
              <a:ea typeface="+mn-ea"/>
              <a:cs typeface="+mn-cs"/>
            </a:endParaRPr>
          </a:p>
        </p:txBody>
      </p:sp>
      <p:sp>
        <p:nvSpPr>
          <p:cNvPr id="485383" name="Line 7"/>
          <p:cNvSpPr>
            <a:spLocks noChangeShapeType="1"/>
          </p:cNvSpPr>
          <p:nvPr/>
        </p:nvSpPr>
        <p:spPr bwMode="auto">
          <a:xfrm>
            <a:off x="381000" y="6477000"/>
            <a:ext cx="8382000" cy="0"/>
          </a:xfrm>
          <a:prstGeom prst="line">
            <a:avLst/>
          </a:prstGeom>
          <a:noFill/>
          <a:ln w="19050">
            <a:solidFill>
              <a:srgbClr val="8000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485384" name="Rectangle 8"/>
          <p:cNvSpPr>
            <a:spLocks noChangeArrowheads="1"/>
          </p:cNvSpPr>
          <p:nvPr/>
        </p:nvSpPr>
        <p:spPr bwMode="auto">
          <a:xfrm>
            <a:off x="76200" y="838200"/>
            <a:ext cx="8458200" cy="76200"/>
          </a:xfrm>
          <a:prstGeom prst="rect">
            <a:avLst/>
          </a:prstGeom>
          <a:solidFill>
            <a:srgbClr val="0000FF"/>
          </a:solidFill>
          <a:ln w="9525">
            <a:solidFill>
              <a:schemeClr val="tx1"/>
            </a:solidFill>
            <a:miter lim="800000"/>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485385" name="Rectangle 9"/>
          <p:cNvSpPr>
            <a:spLocks noChangeArrowheads="1"/>
          </p:cNvSpPr>
          <p:nvPr/>
        </p:nvSpPr>
        <p:spPr bwMode="auto">
          <a:xfrm>
            <a:off x="381000" y="990600"/>
            <a:ext cx="8458200" cy="76200"/>
          </a:xfrm>
          <a:prstGeom prst="rect">
            <a:avLst/>
          </a:prstGeom>
          <a:solidFill>
            <a:srgbClr val="3399FF"/>
          </a:solidFill>
          <a:ln w="9525">
            <a:solidFill>
              <a:schemeClr val="tx1"/>
            </a:solidFill>
            <a:miter lim="800000"/>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485386" name="Text Box 10"/>
          <p:cNvSpPr txBox="1">
            <a:spLocks noChangeArrowheads="1"/>
          </p:cNvSpPr>
          <p:nvPr/>
        </p:nvSpPr>
        <p:spPr bwMode="auto">
          <a:xfrm>
            <a:off x="8305800" y="-228600"/>
            <a:ext cx="914400" cy="976313"/>
          </a:xfrm>
          <a:prstGeom prst="rect">
            <a:avLst/>
          </a:prstGeom>
          <a:noFill/>
          <a:ln w="28575">
            <a:noFill/>
            <a:miter lim="800000"/>
            <a:headEnd/>
            <a:tailEnd/>
          </a:ln>
          <a:effectLst/>
        </p:spPr>
        <p:txBody>
          <a:bodyPr>
            <a:spAutoFit/>
          </a:bodyPr>
          <a:lstStyle/>
          <a:p>
            <a:pPr algn="ctr" rtl="0" fontAlgn="base">
              <a:spcBef>
                <a:spcPct val="0"/>
              </a:spcBef>
              <a:spcAft>
                <a:spcPct val="0"/>
              </a:spcAft>
            </a:pPr>
            <a:r>
              <a:rPr lang="en-US" sz="4800" kern="1200">
                <a:solidFill>
                  <a:srgbClr val="000000"/>
                </a:solidFill>
                <a:latin typeface="FermiLgo" pitchFamily="2" charset="0"/>
                <a:ea typeface="+mn-ea"/>
                <a:cs typeface="+mn-cs"/>
              </a:rPr>
              <a:t>f</a:t>
            </a:r>
          </a:p>
          <a:p>
            <a:pPr algn="ctr" rtl="0" fontAlgn="base">
              <a:spcBef>
                <a:spcPct val="0"/>
              </a:spcBef>
              <a:spcAft>
                <a:spcPct val="0"/>
              </a:spcAft>
            </a:pPr>
            <a:r>
              <a:rPr lang="en-US" sz="1000" kern="1200">
                <a:solidFill>
                  <a:srgbClr val="CC0000"/>
                </a:solidFill>
                <a:latin typeface="Arial Rounded MT Bold" pitchFamily="34" charset="0"/>
                <a:ea typeface="+mn-ea"/>
                <a:cs typeface="+mn-cs"/>
              </a:rPr>
              <a:t>Fermilab</a:t>
            </a:r>
          </a:p>
        </p:txBody>
      </p:sp>
      <p:pic>
        <p:nvPicPr>
          <p:cNvPr id="485387" name="Picture 11" descr="ilccolor"/>
          <p:cNvPicPr>
            <a:picLocks noChangeAspect="1" noChangeArrowheads="1"/>
          </p:cNvPicPr>
          <p:nvPr/>
        </p:nvPicPr>
        <p:blipFill>
          <a:blip r:embed="rId16"/>
          <a:srcRect/>
          <a:stretch>
            <a:fillRect/>
          </a:stretch>
        </p:blipFill>
        <p:spPr bwMode="auto">
          <a:xfrm>
            <a:off x="0" y="152400"/>
            <a:ext cx="838200" cy="547688"/>
          </a:xfrm>
          <a:prstGeom prst="rect">
            <a:avLst/>
          </a:prstGeom>
          <a:noFill/>
        </p:spPr>
      </p:pic>
      <p:pic>
        <p:nvPicPr>
          <p:cNvPr id="485388" name="Picture 12" descr="1024_greendot_divider"/>
          <p:cNvPicPr>
            <a:picLocks noChangeAspect="1" noChangeArrowheads="1"/>
          </p:cNvPicPr>
          <p:nvPr/>
        </p:nvPicPr>
        <p:blipFill>
          <a:blip r:embed="rId17"/>
          <a:srcRect/>
          <a:stretch>
            <a:fillRect/>
          </a:stretch>
        </p:blipFill>
        <p:spPr bwMode="auto">
          <a:xfrm>
            <a:off x="914400" y="685800"/>
            <a:ext cx="7848600" cy="153988"/>
          </a:xfrm>
          <a:prstGeom prst="rect">
            <a:avLst/>
          </a:prstGeom>
          <a:noFill/>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hf hdr="0"/>
  <p:txStyles>
    <p:titleStyle>
      <a:lvl1pPr algn="ctr" rtl="0" fontAlgn="base">
        <a:spcBef>
          <a:spcPct val="0"/>
        </a:spcBef>
        <a:spcAft>
          <a:spcPct val="0"/>
        </a:spcAft>
        <a:defRPr sz="3600" b="1">
          <a:solidFill>
            <a:srgbClr val="008000"/>
          </a:solidFill>
          <a:latin typeface="+mj-lt"/>
          <a:ea typeface="+mj-ea"/>
          <a:cs typeface="+mj-cs"/>
        </a:defRPr>
      </a:lvl1pPr>
      <a:lvl2pPr algn="ctr" rtl="0" fontAlgn="base">
        <a:spcBef>
          <a:spcPct val="0"/>
        </a:spcBef>
        <a:spcAft>
          <a:spcPct val="0"/>
        </a:spcAft>
        <a:defRPr sz="3600" b="1">
          <a:solidFill>
            <a:srgbClr val="008000"/>
          </a:solidFill>
          <a:latin typeface="Arial Rounded MT Bold" pitchFamily="34" charset="0"/>
        </a:defRPr>
      </a:lvl2pPr>
      <a:lvl3pPr algn="ctr" rtl="0" fontAlgn="base">
        <a:spcBef>
          <a:spcPct val="0"/>
        </a:spcBef>
        <a:spcAft>
          <a:spcPct val="0"/>
        </a:spcAft>
        <a:defRPr sz="3600" b="1">
          <a:solidFill>
            <a:srgbClr val="008000"/>
          </a:solidFill>
          <a:latin typeface="Arial Rounded MT Bold" pitchFamily="34" charset="0"/>
        </a:defRPr>
      </a:lvl3pPr>
      <a:lvl4pPr algn="ctr" rtl="0" fontAlgn="base">
        <a:spcBef>
          <a:spcPct val="0"/>
        </a:spcBef>
        <a:spcAft>
          <a:spcPct val="0"/>
        </a:spcAft>
        <a:defRPr sz="3600" b="1">
          <a:solidFill>
            <a:srgbClr val="008000"/>
          </a:solidFill>
          <a:latin typeface="Arial Rounded MT Bold" pitchFamily="34" charset="0"/>
        </a:defRPr>
      </a:lvl4pPr>
      <a:lvl5pPr algn="ctr" rtl="0" fontAlgn="base">
        <a:spcBef>
          <a:spcPct val="0"/>
        </a:spcBef>
        <a:spcAft>
          <a:spcPct val="0"/>
        </a:spcAft>
        <a:defRPr sz="3600" b="1">
          <a:solidFill>
            <a:srgbClr val="008000"/>
          </a:solidFill>
          <a:latin typeface="Arial Rounded MT Bold" pitchFamily="34" charset="0"/>
        </a:defRPr>
      </a:lvl5pPr>
      <a:lvl6pPr marL="457200" algn="ctr" rtl="0" fontAlgn="base">
        <a:spcBef>
          <a:spcPct val="0"/>
        </a:spcBef>
        <a:spcAft>
          <a:spcPct val="0"/>
        </a:spcAft>
        <a:defRPr sz="3600" b="1">
          <a:solidFill>
            <a:srgbClr val="008000"/>
          </a:solidFill>
          <a:latin typeface="Arial Rounded MT Bold" pitchFamily="34" charset="0"/>
        </a:defRPr>
      </a:lvl6pPr>
      <a:lvl7pPr marL="914400" algn="ctr" rtl="0" fontAlgn="base">
        <a:spcBef>
          <a:spcPct val="0"/>
        </a:spcBef>
        <a:spcAft>
          <a:spcPct val="0"/>
        </a:spcAft>
        <a:defRPr sz="3600" b="1">
          <a:solidFill>
            <a:srgbClr val="008000"/>
          </a:solidFill>
          <a:latin typeface="Arial Rounded MT Bold" pitchFamily="34" charset="0"/>
        </a:defRPr>
      </a:lvl7pPr>
      <a:lvl8pPr marL="1371600" algn="ctr" rtl="0" fontAlgn="base">
        <a:spcBef>
          <a:spcPct val="0"/>
        </a:spcBef>
        <a:spcAft>
          <a:spcPct val="0"/>
        </a:spcAft>
        <a:defRPr sz="3600" b="1">
          <a:solidFill>
            <a:srgbClr val="008000"/>
          </a:solidFill>
          <a:latin typeface="Arial Rounded MT Bold" pitchFamily="34" charset="0"/>
        </a:defRPr>
      </a:lvl8pPr>
      <a:lvl9pPr marL="1828800" algn="ctr" rtl="0" fontAlgn="base">
        <a:spcBef>
          <a:spcPct val="0"/>
        </a:spcBef>
        <a:spcAft>
          <a:spcPct val="0"/>
        </a:spcAft>
        <a:defRPr sz="3600" b="1">
          <a:solidFill>
            <a:srgbClr val="008000"/>
          </a:solidFill>
          <a:latin typeface="Arial Rounded MT Bold" pitchFamily="34" charset="0"/>
        </a:defRPr>
      </a:lvl9pPr>
    </p:titleStyle>
    <p:bodyStyle>
      <a:lvl1pPr marL="342900" indent="-342900" algn="l" rtl="0" fontAlgn="base">
        <a:spcBef>
          <a:spcPct val="20000"/>
        </a:spcBef>
        <a:spcAft>
          <a:spcPct val="0"/>
        </a:spcAft>
        <a:buChar char="•"/>
        <a:defRPr sz="2400" b="1">
          <a:solidFill>
            <a:schemeClr val="tx1"/>
          </a:solidFill>
          <a:latin typeface="+mn-lt"/>
          <a:ea typeface="+mn-ea"/>
          <a:cs typeface="+mn-cs"/>
        </a:defRPr>
      </a:lvl1pPr>
      <a:lvl2pPr marL="742950" indent="-285750" algn="l" rtl="0" fontAlgn="base">
        <a:spcBef>
          <a:spcPct val="20000"/>
        </a:spcBef>
        <a:spcAft>
          <a:spcPct val="0"/>
        </a:spcAft>
        <a:buChar char="–"/>
        <a:defRPr sz="2000" b="1">
          <a:solidFill>
            <a:srgbClr val="000099"/>
          </a:solidFill>
          <a:latin typeface="+mn-lt"/>
        </a:defRPr>
      </a:lvl2pPr>
      <a:lvl3pPr marL="1143000" indent="-228600" algn="l" rtl="0" fontAlgn="base">
        <a:spcBef>
          <a:spcPct val="20000"/>
        </a:spcBef>
        <a:spcAft>
          <a:spcPct val="0"/>
        </a:spcAft>
        <a:buChar char="•"/>
        <a:defRPr b="1">
          <a:solidFill>
            <a:srgbClr val="378614"/>
          </a:solidFill>
          <a:latin typeface="+mn-lt"/>
        </a:defRPr>
      </a:lvl3pPr>
      <a:lvl4pPr marL="1600200" indent="-228600" algn="l" rtl="0" fontAlgn="base">
        <a:spcBef>
          <a:spcPct val="20000"/>
        </a:spcBef>
        <a:spcAft>
          <a:spcPct val="0"/>
        </a:spcAft>
        <a:buChar char="–"/>
        <a:defRPr sz="1600" b="1">
          <a:solidFill>
            <a:schemeClr val="tx1"/>
          </a:solidFill>
          <a:latin typeface="+mn-lt"/>
        </a:defRPr>
      </a:lvl4pPr>
      <a:lvl5pPr marL="2057400" indent="-228600" algn="l" rtl="0" fontAlgn="base">
        <a:spcBef>
          <a:spcPct val="20000"/>
        </a:spcBef>
        <a:spcAft>
          <a:spcPct val="0"/>
        </a:spcAft>
        <a:buChar char="»"/>
        <a:defRPr sz="1000" b="1">
          <a:solidFill>
            <a:schemeClr val="tx1"/>
          </a:solidFill>
          <a:latin typeface="+mn-lt"/>
        </a:defRPr>
      </a:lvl5pPr>
      <a:lvl6pPr marL="2514600" indent="-228600" algn="l" rtl="0" fontAlgn="base">
        <a:spcBef>
          <a:spcPct val="20000"/>
        </a:spcBef>
        <a:spcAft>
          <a:spcPct val="0"/>
        </a:spcAft>
        <a:buChar char="»"/>
        <a:defRPr sz="1000" b="1">
          <a:solidFill>
            <a:schemeClr val="tx1"/>
          </a:solidFill>
          <a:latin typeface="+mn-lt"/>
        </a:defRPr>
      </a:lvl6pPr>
      <a:lvl7pPr marL="2971800" indent="-228600" algn="l" rtl="0" fontAlgn="base">
        <a:spcBef>
          <a:spcPct val="20000"/>
        </a:spcBef>
        <a:spcAft>
          <a:spcPct val="0"/>
        </a:spcAft>
        <a:buChar char="»"/>
        <a:defRPr sz="1000" b="1">
          <a:solidFill>
            <a:schemeClr val="tx1"/>
          </a:solidFill>
          <a:latin typeface="+mn-lt"/>
        </a:defRPr>
      </a:lvl7pPr>
      <a:lvl8pPr marL="3429000" indent="-228600" algn="l" rtl="0" fontAlgn="base">
        <a:spcBef>
          <a:spcPct val="20000"/>
        </a:spcBef>
        <a:spcAft>
          <a:spcPct val="0"/>
        </a:spcAft>
        <a:buChar char="»"/>
        <a:defRPr sz="1000" b="1">
          <a:solidFill>
            <a:schemeClr val="tx1"/>
          </a:solidFill>
          <a:latin typeface="+mn-lt"/>
        </a:defRPr>
      </a:lvl8pPr>
      <a:lvl9pPr marL="3886200" indent="-228600" algn="l" rtl="0" fontAlgn="base">
        <a:spcBef>
          <a:spcPct val="20000"/>
        </a:spcBef>
        <a:spcAft>
          <a:spcPct val="0"/>
        </a:spcAft>
        <a:buChar char="»"/>
        <a:defRPr sz="1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7171"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vl1pPr>
          </a:lstStyle>
          <a:p>
            <a:pPr algn="l" rtl="0" eaLnBrk="0" hangingPunct="0">
              <a:spcBef>
                <a:spcPct val="0"/>
              </a:spcBef>
              <a:spcAft>
                <a:spcPct val="0"/>
              </a:spcAft>
            </a:pPr>
            <a:r>
              <a:rPr lang="en-US" kern="1200">
                <a:solidFill>
                  <a:srgbClr val="000000"/>
                </a:solidFill>
                <a:latin typeface="Arial" charset="0"/>
                <a:ea typeface="Arial Unicode MS" pitchFamily="34" charset="-128"/>
                <a:cs typeface="Arial Unicode MS" pitchFamily="34" charset="-128"/>
              </a:rPr>
              <a:t>06.06.2008</a:t>
            </a:r>
          </a:p>
        </p:txBody>
      </p:sp>
      <p:sp>
        <p:nvSpPr>
          <p:cNvPr id="7172" name="Rectangle 4"/>
          <p:cNvSpPr>
            <a:spLocks noGrp="1" noChangeArrowheads="1"/>
          </p:cNvSpPr>
          <p:nvPr>
            <p:ph type="ftr" sz="quarter" idx="3"/>
          </p:nvPr>
        </p:nvSpPr>
        <p:spPr bwMode="auto">
          <a:xfrm>
            <a:off x="1897063" y="6400800"/>
            <a:ext cx="5349875"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pPr rtl="0" eaLnBrk="0" hangingPunct="0">
              <a:spcBef>
                <a:spcPct val="0"/>
              </a:spcBef>
              <a:spcAft>
                <a:spcPct val="0"/>
              </a:spcAft>
            </a:pPr>
            <a:r>
              <a:rPr lang="en-US" kern="1200">
                <a:latin typeface="Arial" charset="0"/>
                <a:ea typeface="Arial Unicode MS" pitchFamily="34" charset="-128"/>
                <a:cs typeface="Arial Unicode MS" pitchFamily="34" charset="-128"/>
              </a:rPr>
              <a:t>M. Ross for PM  Global Design Effort</a:t>
            </a:r>
          </a:p>
        </p:txBody>
      </p:sp>
      <p:sp>
        <p:nvSpPr>
          <p:cNvPr id="7173"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a:lvl1pPr>
          </a:lstStyle>
          <a:p>
            <a:pPr rtl="0" eaLnBrk="0" hangingPunct="0">
              <a:spcBef>
                <a:spcPct val="0"/>
              </a:spcBef>
              <a:spcAft>
                <a:spcPct val="0"/>
              </a:spcAft>
            </a:pPr>
            <a:fld id="{633424B0-CA60-4210-8A69-B19B7503BCF7}" type="slidenum">
              <a:rPr lang="en-US" kern="1200">
                <a:solidFill>
                  <a:srgbClr val="000000"/>
                </a:solidFill>
                <a:latin typeface="Arial" charset="0"/>
                <a:ea typeface="Arial Unicode MS" pitchFamily="34" charset="-128"/>
                <a:cs typeface="Arial Unicode MS" pitchFamily="34" charset="-128"/>
              </a:rPr>
              <a:pPr rtl="0" eaLnBrk="0" hangingPunct="0">
                <a:spcBef>
                  <a:spcPct val="0"/>
                </a:spcBef>
                <a:spcAft>
                  <a:spcPct val="0"/>
                </a:spcAft>
              </a:pPr>
              <a:t>‹#›</a:t>
            </a:fld>
            <a:endParaRPr lang="en-US" kern="1200">
              <a:solidFill>
                <a:srgbClr val="000000"/>
              </a:solidFill>
              <a:latin typeface="Arial" charset="0"/>
              <a:ea typeface="Arial Unicode MS" pitchFamily="34" charset="-128"/>
              <a:cs typeface="Arial Unicode MS" pitchFamily="34" charset="-128"/>
            </a:endParaRPr>
          </a:p>
        </p:txBody>
      </p:sp>
      <p:sp>
        <p:nvSpPr>
          <p:cNvPr id="7174"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sp>
        <p:nvSpPr>
          <p:cNvPr id="7175"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sp>
        <p:nvSpPr>
          <p:cNvPr id="717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7177" name="Picture 9" descr="1024_greendot_divider"/>
          <p:cNvPicPr>
            <a:picLocks noChangeAspect="1" noChangeArrowheads="1"/>
          </p:cNvPicPr>
          <p:nvPr/>
        </p:nvPicPr>
        <p:blipFill>
          <a:blip r:embed="rId14"/>
          <a:srcRect/>
          <a:stretch>
            <a:fillRect/>
          </a:stretch>
        </p:blipFill>
        <p:spPr bwMode="auto">
          <a:xfrm>
            <a:off x="0" y="6248400"/>
            <a:ext cx="9144000" cy="179388"/>
          </a:xfrm>
          <a:prstGeom prst="rect">
            <a:avLst/>
          </a:prstGeom>
          <a:noFill/>
        </p:spPr>
      </p:pic>
      <p:pic>
        <p:nvPicPr>
          <p:cNvPr id="7178" name="Picture 10" descr="ilccolor"/>
          <p:cNvPicPr>
            <a:picLocks noChangeAspect="1" noChangeArrowheads="1"/>
          </p:cNvPicPr>
          <p:nvPr/>
        </p:nvPicPr>
        <p:blipFill>
          <a:blip r:embed="rId15"/>
          <a:srcRect/>
          <a:stretch>
            <a:fillRect/>
          </a:stretch>
        </p:blipFill>
        <p:spPr bwMode="auto">
          <a:xfrm>
            <a:off x="0" y="152400"/>
            <a:ext cx="1219200" cy="796925"/>
          </a:xfrm>
          <a:prstGeom prst="rect">
            <a:avLst/>
          </a:prstGeom>
          <a:noFill/>
        </p:spPr>
      </p:pic>
      <p:pic>
        <p:nvPicPr>
          <p:cNvPr id="7179" name="Picture 11" descr="1024_greendot_divider"/>
          <p:cNvPicPr>
            <a:picLocks noChangeAspect="1" noChangeArrowheads="1"/>
          </p:cNvPicPr>
          <p:nvPr/>
        </p:nvPicPr>
        <p:blipFill>
          <a:blip r:embed="rId14"/>
          <a:srcRect/>
          <a:stretch>
            <a:fillRect/>
          </a:stretch>
        </p:blipFill>
        <p:spPr bwMode="auto">
          <a:xfrm>
            <a:off x="1295400" y="838200"/>
            <a:ext cx="7848600" cy="153988"/>
          </a:xfrm>
          <a:prstGeom prst="rect">
            <a:avLst/>
          </a:prstGeom>
          <a:noFill/>
        </p:spPr>
      </p:pic>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p:txStyles>
    <p:titleStyle>
      <a:lvl1pPr algn="ctr" rtl="0" fontAlgn="base">
        <a:spcBef>
          <a:spcPct val="0"/>
        </a:spcBef>
        <a:spcAft>
          <a:spcPct val="0"/>
        </a:spcAft>
        <a:defRPr sz="3600">
          <a:solidFill>
            <a:srgbClr val="23346C"/>
          </a:solidFill>
          <a:latin typeface="+mj-lt"/>
          <a:ea typeface="+mj-ea"/>
          <a:cs typeface="+mj-cs"/>
        </a:defRPr>
      </a:lvl1pPr>
      <a:lvl2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rgbClr val="23346C"/>
          </a:solidFill>
          <a:latin typeface="+mn-lt"/>
          <a:ea typeface="+mn-ea"/>
          <a:cs typeface="+mn-cs"/>
        </a:defRPr>
      </a:lvl2pPr>
      <a:lvl3pPr marL="1143000" indent="-228600" algn="l" rtl="0" fontAlgn="base">
        <a:spcBef>
          <a:spcPct val="20000"/>
        </a:spcBef>
        <a:spcAft>
          <a:spcPct val="0"/>
        </a:spcAft>
        <a:buChar char="•"/>
        <a:defRPr sz="20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21218" name="Picture 2" descr="Rahmen"/>
          <p:cNvPicPr>
            <a:picLocks noChangeAspect="1" noChangeArrowheads="1"/>
          </p:cNvPicPr>
          <p:nvPr userDrawn="1"/>
        </p:nvPicPr>
        <p:blipFill>
          <a:blip r:embed="rId13"/>
          <a:srcRect/>
          <a:stretch>
            <a:fillRect/>
          </a:stretch>
        </p:blipFill>
        <p:spPr bwMode="auto">
          <a:xfrm>
            <a:off x="0" y="1588"/>
            <a:ext cx="9144000" cy="6854825"/>
          </a:xfrm>
          <a:prstGeom prst="rect">
            <a:avLst/>
          </a:prstGeom>
          <a:noFill/>
        </p:spPr>
      </p:pic>
      <p:sp>
        <p:nvSpPr>
          <p:cNvPr id="521219" name="Rectangle 3"/>
          <p:cNvSpPr>
            <a:spLocks noChangeArrowheads="1"/>
          </p:cNvSpPr>
          <p:nvPr/>
        </p:nvSpPr>
        <p:spPr bwMode="auto">
          <a:xfrm>
            <a:off x="0" y="1235075"/>
            <a:ext cx="8928100" cy="5108575"/>
          </a:xfrm>
          <a:prstGeom prst="rect">
            <a:avLst/>
          </a:prstGeom>
          <a:solidFill>
            <a:srgbClr val="F0F0F4"/>
          </a:solidFill>
          <a:ln w="9525">
            <a:noFill/>
            <a:miter lim="800000"/>
            <a:headEnd/>
            <a:tailEnd/>
          </a:ln>
          <a:effectLst/>
        </p:spPr>
        <p:txBody>
          <a:bodyPr wrap="none" lIns="20016" tIns="10008" rIns="20016" bIns="10008" anchor="ctr"/>
          <a:lstStyle/>
          <a:p>
            <a:pPr algn="ctr" rtl="0" fontAlgn="base">
              <a:spcBef>
                <a:spcPct val="0"/>
              </a:spcBef>
              <a:spcAft>
                <a:spcPct val="0"/>
              </a:spcAft>
            </a:pPr>
            <a:endParaRPr lang="de-DE" kern="1200">
              <a:solidFill>
                <a:srgbClr val="000000"/>
              </a:solidFill>
              <a:latin typeface="Arial" charset="0"/>
              <a:ea typeface="Arial Unicode MS" pitchFamily="34" charset="-128"/>
              <a:cs typeface="Arial Unicode MS" pitchFamily="34" charset="-128"/>
            </a:endParaRPr>
          </a:p>
        </p:txBody>
      </p:sp>
      <p:sp>
        <p:nvSpPr>
          <p:cNvPr id="521220" name="Rectangle 4"/>
          <p:cNvSpPr>
            <a:spLocks noChangeArrowheads="1"/>
          </p:cNvSpPr>
          <p:nvPr/>
        </p:nvSpPr>
        <p:spPr bwMode="auto">
          <a:xfrm>
            <a:off x="0" y="512763"/>
            <a:ext cx="8928100" cy="760412"/>
          </a:xfrm>
          <a:prstGeom prst="rect">
            <a:avLst/>
          </a:prstGeom>
          <a:solidFill>
            <a:srgbClr val="FFB759"/>
          </a:solidFill>
          <a:ln w="9525">
            <a:noFill/>
            <a:miter lim="800000"/>
            <a:headEnd/>
            <a:tailEnd/>
          </a:ln>
          <a:effectLst/>
        </p:spPr>
        <p:txBody>
          <a:bodyPr wrap="none" lIns="20016" tIns="10008" rIns="20016" bIns="10008" anchor="ctr"/>
          <a:lstStyle/>
          <a:p>
            <a:pPr algn="l" defTabSz="438150" rtl="0" fontAlgn="base">
              <a:lnSpc>
                <a:spcPts val="2188"/>
              </a:lnSpc>
              <a:spcBef>
                <a:spcPct val="0"/>
              </a:spcBef>
              <a:spcAft>
                <a:spcPct val="0"/>
              </a:spcAft>
            </a:pPr>
            <a:endParaRPr lang="de-DE" sz="1900" kern="1200">
              <a:solidFill>
                <a:srgbClr val="26004D"/>
              </a:solidFill>
              <a:latin typeface="Arial" charset="0"/>
              <a:ea typeface="Arial Unicode MS" pitchFamily="34" charset="-128"/>
              <a:cs typeface="Arial Unicode MS" pitchFamily="34" charset="-128"/>
            </a:endParaRPr>
          </a:p>
        </p:txBody>
      </p:sp>
      <p:sp>
        <p:nvSpPr>
          <p:cNvPr id="521221" name="Rectangle 5"/>
          <p:cNvSpPr>
            <a:spLocks noGrp="1" noChangeArrowheads="1"/>
          </p:cNvSpPr>
          <p:nvPr>
            <p:ph type="title"/>
          </p:nvPr>
        </p:nvSpPr>
        <p:spPr bwMode="auto">
          <a:xfrm>
            <a:off x="346075" y="469900"/>
            <a:ext cx="8229600" cy="8413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Wasserkühlung AMTF</a:t>
            </a:r>
          </a:p>
        </p:txBody>
      </p:sp>
      <p:sp>
        <p:nvSpPr>
          <p:cNvPr id="521222" name="Rectangle 6"/>
          <p:cNvSpPr>
            <a:spLocks noGrp="1" noChangeArrowheads="1"/>
          </p:cNvSpPr>
          <p:nvPr>
            <p:ph type="body" idx="1"/>
          </p:nvPr>
        </p:nvSpPr>
        <p:spPr bwMode="auto">
          <a:xfrm>
            <a:off x="346075"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Enter text here</a:t>
            </a:r>
          </a:p>
        </p:txBody>
      </p:sp>
      <p:sp>
        <p:nvSpPr>
          <p:cNvPr id="521223" name="Rectangle 7"/>
          <p:cNvSpPr>
            <a:spLocks noChangeArrowheads="1"/>
          </p:cNvSpPr>
          <p:nvPr userDrawn="1"/>
        </p:nvSpPr>
        <p:spPr bwMode="auto">
          <a:xfrm>
            <a:off x="363538" y="6408738"/>
            <a:ext cx="1795462" cy="476250"/>
          </a:xfrm>
          <a:prstGeom prst="rect">
            <a:avLst/>
          </a:prstGeom>
          <a:noFill/>
          <a:ln w="9525">
            <a:noFill/>
            <a:miter lim="800000"/>
            <a:headEnd/>
            <a:tailEnd/>
          </a:ln>
          <a:effectLst/>
        </p:spPr>
        <p:txBody>
          <a:bodyPr/>
          <a:lstStyle/>
          <a:p>
            <a:pPr algn="l" rtl="0" fontAlgn="base">
              <a:spcBef>
                <a:spcPct val="0"/>
              </a:spcBef>
              <a:spcAft>
                <a:spcPct val="0"/>
              </a:spcAft>
            </a:pPr>
            <a:r>
              <a:rPr lang="en-GB" sz="1000" kern="1200">
                <a:solidFill>
                  <a:srgbClr val="FFFFFF"/>
                </a:solidFill>
                <a:latin typeface="Arial" charset="0"/>
                <a:ea typeface="Arial Unicode MS" pitchFamily="34" charset="-128"/>
                <a:cs typeface="Arial Unicode MS" pitchFamily="34" charset="-128"/>
              </a:rPr>
              <a:t>Ullrich, DESY</a:t>
            </a:r>
          </a:p>
          <a:p>
            <a:pPr algn="l" rtl="0" fontAlgn="base">
              <a:spcBef>
                <a:spcPct val="0"/>
              </a:spcBef>
              <a:spcAft>
                <a:spcPct val="0"/>
              </a:spcAft>
            </a:pPr>
            <a:r>
              <a:rPr lang="de-DE" sz="1000" kern="1200">
                <a:solidFill>
                  <a:srgbClr val="FFFFFF"/>
                </a:solidFill>
                <a:latin typeface="Arial" charset="0"/>
                <a:ea typeface="Arial Unicode MS" pitchFamily="34" charset="-128"/>
                <a:cs typeface="Arial Unicode MS" pitchFamily="34" charset="-128"/>
              </a:rPr>
              <a:t>Dubna GDE 06.05.08</a:t>
            </a:r>
            <a:endParaRPr lang="en-GB" sz="1000" kern="1200">
              <a:solidFill>
                <a:srgbClr val="FFFFFF"/>
              </a:solidFill>
              <a:latin typeface="Arial" charset="0"/>
              <a:ea typeface="Arial Unicode MS" pitchFamily="34" charset="-128"/>
              <a:cs typeface="Arial Unicode MS" pitchFamily="34" charset="-128"/>
            </a:endParaRPr>
          </a:p>
        </p:txBody>
      </p:sp>
      <p:sp>
        <p:nvSpPr>
          <p:cNvPr id="521224" name="Rectangle 8"/>
          <p:cNvSpPr>
            <a:spLocks noGrp="1" noChangeArrowheads="1"/>
          </p:cNvSpPr>
          <p:nvPr>
            <p:ph type="sldNum" sz="quarter" idx="4"/>
          </p:nvPr>
        </p:nvSpPr>
        <p:spPr bwMode="auto">
          <a:xfrm>
            <a:off x="8712200" y="6619875"/>
            <a:ext cx="468313" cy="301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base" hangingPunct="1">
              <a:defRPr sz="1100">
                <a:solidFill>
                  <a:schemeClr val="bg1"/>
                </a:solidFill>
              </a:defRPr>
            </a:lvl1pPr>
          </a:lstStyle>
          <a:p>
            <a:pPr rtl="0">
              <a:spcBef>
                <a:spcPct val="0"/>
              </a:spcBef>
              <a:spcAft>
                <a:spcPct val="0"/>
              </a:spcAft>
            </a:pPr>
            <a:fld id="{C84806E6-0022-4848-B32B-85E0E7D7FCC4}" type="slidenum">
              <a:rPr lang="en-GB" kern="1200">
                <a:solidFill>
                  <a:srgbClr val="FFFFFF"/>
                </a:solidFill>
                <a:latin typeface="Arial" charset="0"/>
                <a:ea typeface="Arial Unicode MS" pitchFamily="34" charset="-128"/>
                <a:cs typeface="Arial Unicode MS" pitchFamily="34" charset="-128"/>
              </a:rPr>
              <a:pPr rtl="0">
                <a:spcBef>
                  <a:spcPct val="0"/>
                </a:spcBef>
                <a:spcAft>
                  <a:spcPct val="0"/>
                </a:spcAft>
              </a:pPr>
              <a:t>‹#›</a:t>
            </a:fld>
            <a:endParaRPr lang="en-GB" kern="1200">
              <a:solidFill>
                <a:srgbClr val="FFFFFF"/>
              </a:solidFill>
              <a:latin typeface="Arial" charset="0"/>
              <a:ea typeface="Arial Unicode MS" pitchFamily="34" charset="-128"/>
              <a:cs typeface="Arial Unicode MS" pitchFamily="34" charset="-128"/>
            </a:endParaRPr>
          </a:p>
        </p:txBody>
      </p:sp>
      <p:grpSp>
        <p:nvGrpSpPr>
          <p:cNvPr id="2" name="Group 9"/>
          <p:cNvGrpSpPr>
            <a:grpSpLocks/>
          </p:cNvGrpSpPr>
          <p:nvPr userDrawn="1"/>
        </p:nvGrpSpPr>
        <p:grpSpPr bwMode="auto">
          <a:xfrm>
            <a:off x="6408738" y="25400"/>
            <a:ext cx="2505075" cy="463550"/>
            <a:chOff x="4037" y="16"/>
            <a:chExt cx="1578" cy="292"/>
          </a:xfrm>
        </p:grpSpPr>
        <p:sp>
          <p:nvSpPr>
            <p:cNvPr id="521226" name="Text Box 10"/>
            <p:cNvSpPr txBox="1">
              <a:spLocks noChangeArrowheads="1"/>
            </p:cNvSpPr>
            <p:nvPr userDrawn="1"/>
          </p:nvSpPr>
          <p:spPr bwMode="auto">
            <a:xfrm>
              <a:off x="4964" y="16"/>
              <a:ext cx="651" cy="269"/>
            </a:xfrm>
            <a:prstGeom prst="rect">
              <a:avLst/>
            </a:prstGeom>
            <a:noFill/>
            <a:ln w="9525">
              <a:noFill/>
              <a:miter lim="800000"/>
              <a:headEnd/>
              <a:tailEnd/>
            </a:ln>
            <a:effectLst/>
          </p:spPr>
          <p:txBody>
            <a:bodyPr>
              <a:spAutoFit/>
            </a:bodyPr>
            <a:lstStyle/>
            <a:p>
              <a:pPr algn="l" defTabSz="4176713" rtl="0" fontAlgn="base">
                <a:spcBef>
                  <a:spcPct val="0"/>
                </a:spcBef>
                <a:spcAft>
                  <a:spcPct val="0"/>
                </a:spcAft>
              </a:pPr>
              <a:r>
                <a:rPr lang="de-DE" sz="2200" kern="1200">
                  <a:solidFill>
                    <a:srgbClr val="FFFFFF"/>
                  </a:solidFill>
                  <a:latin typeface="Arial Black" pitchFamily="34" charset="0"/>
                  <a:ea typeface="Arial Unicode MS" pitchFamily="34" charset="-128"/>
                  <a:cs typeface="Arial Unicode MS" pitchFamily="34" charset="-128"/>
                </a:rPr>
                <a:t>XFEL</a:t>
              </a:r>
              <a:endParaRPr lang="en-GB" sz="2200" kern="1200">
                <a:solidFill>
                  <a:srgbClr val="FFFFFF"/>
                </a:solidFill>
                <a:latin typeface="Arial Black" pitchFamily="34" charset="0"/>
                <a:ea typeface="Arial Unicode MS" pitchFamily="34" charset="-128"/>
                <a:cs typeface="Arial Unicode MS" pitchFamily="34" charset="-128"/>
              </a:endParaRPr>
            </a:p>
          </p:txBody>
        </p:sp>
        <p:sp>
          <p:nvSpPr>
            <p:cNvPr id="521227" name="Text Box 11"/>
            <p:cNvSpPr txBox="1">
              <a:spLocks noChangeArrowheads="1"/>
            </p:cNvSpPr>
            <p:nvPr userDrawn="1"/>
          </p:nvSpPr>
          <p:spPr bwMode="auto">
            <a:xfrm>
              <a:off x="4037" y="42"/>
              <a:ext cx="1147" cy="266"/>
            </a:xfrm>
            <a:prstGeom prst="rect">
              <a:avLst/>
            </a:prstGeom>
            <a:noFill/>
            <a:ln w="9525">
              <a:noFill/>
              <a:miter lim="800000"/>
              <a:headEnd/>
              <a:tailEnd/>
            </a:ln>
            <a:effectLst/>
          </p:spPr>
          <p:txBody>
            <a:bodyPr>
              <a:spAutoFit/>
            </a:bodyPr>
            <a:lstStyle/>
            <a:p>
              <a:pPr algn="l" defTabSz="4176713" rtl="0" fontAlgn="base">
                <a:lnSpc>
                  <a:spcPts val="1300"/>
                </a:lnSpc>
                <a:spcBef>
                  <a:spcPct val="0"/>
                </a:spcBef>
                <a:spcAft>
                  <a:spcPct val="0"/>
                </a:spcAft>
              </a:pPr>
              <a:r>
                <a:rPr lang="en-GB" sz="1200" kern="1200">
                  <a:solidFill>
                    <a:srgbClr val="FFFFFF"/>
                  </a:solidFill>
                  <a:latin typeface="Arial" charset="0"/>
                  <a:ea typeface="Arial Unicode MS" pitchFamily="34" charset="-128"/>
                  <a:cs typeface="Arial Unicode MS" pitchFamily="34" charset="-128"/>
                </a:rPr>
                <a:t>The European</a:t>
              </a:r>
            </a:p>
            <a:p>
              <a:pPr algn="l" defTabSz="4176713" rtl="0" fontAlgn="base">
                <a:lnSpc>
                  <a:spcPts val="1300"/>
                </a:lnSpc>
                <a:spcBef>
                  <a:spcPct val="0"/>
                </a:spcBef>
                <a:spcAft>
                  <a:spcPct val="0"/>
                </a:spcAft>
              </a:pPr>
              <a:r>
                <a:rPr lang="en-GB" sz="1200" kern="1200">
                  <a:solidFill>
                    <a:srgbClr val="FFFFFF"/>
                  </a:solidFill>
                  <a:latin typeface="Arial" charset="0"/>
                  <a:ea typeface="Arial Unicode MS" pitchFamily="34" charset="-128"/>
                  <a:cs typeface="Arial Unicode MS" pitchFamily="34" charset="-128"/>
                </a:rPr>
                <a:t>X-Ray Laser Project</a:t>
              </a:r>
            </a:p>
          </p:txBody>
        </p:sp>
        <p:sp>
          <p:nvSpPr>
            <p:cNvPr id="521228" name="Text Box 12"/>
            <p:cNvSpPr txBox="1">
              <a:spLocks noChangeArrowheads="1"/>
            </p:cNvSpPr>
            <p:nvPr userDrawn="1"/>
          </p:nvSpPr>
          <p:spPr bwMode="auto">
            <a:xfrm>
              <a:off x="4961" y="192"/>
              <a:ext cx="654" cy="106"/>
            </a:xfrm>
            <a:prstGeom prst="rect">
              <a:avLst/>
            </a:prstGeom>
            <a:noFill/>
            <a:ln w="9525">
              <a:noFill/>
              <a:miter lim="800000"/>
              <a:headEnd/>
              <a:tailEnd/>
            </a:ln>
            <a:effectLst/>
          </p:spPr>
          <p:txBody>
            <a:bodyPr>
              <a:spAutoFit/>
            </a:bodyPr>
            <a:lstStyle/>
            <a:p>
              <a:pPr algn="l" rtl="0" fontAlgn="base">
                <a:spcBef>
                  <a:spcPct val="0"/>
                </a:spcBef>
                <a:spcAft>
                  <a:spcPct val="0"/>
                </a:spcAft>
              </a:pPr>
              <a:r>
                <a:rPr lang="de-DE" sz="500" b="1" kern="1200">
                  <a:solidFill>
                    <a:srgbClr val="FFFFFF"/>
                  </a:solidFill>
                  <a:latin typeface="Arial" charset="0"/>
                  <a:ea typeface="Arial Unicode MS" pitchFamily="34" charset="-128"/>
                  <a:cs typeface="Arial Unicode MS" pitchFamily="34" charset="-128"/>
                </a:rPr>
                <a:t>X-Ray Free-Electron Laser</a:t>
              </a:r>
              <a:endParaRPr lang="en-GB" sz="500" b="1" kern="1200">
                <a:solidFill>
                  <a:srgbClr val="FFFFFF"/>
                </a:solidFill>
                <a:latin typeface="Arial" charset="0"/>
                <a:ea typeface="Arial Unicode MS" pitchFamily="34" charset="-128"/>
                <a:cs typeface="Arial Unicode MS" pitchFamily="34" charset="-128"/>
              </a:endParaRPr>
            </a:p>
          </p:txBody>
        </p:sp>
      </p:grpSp>
      <p:grpSp>
        <p:nvGrpSpPr>
          <p:cNvPr id="3" name="Group 13"/>
          <p:cNvGrpSpPr>
            <a:grpSpLocks/>
          </p:cNvGrpSpPr>
          <p:nvPr userDrawn="1"/>
        </p:nvGrpSpPr>
        <p:grpSpPr bwMode="auto">
          <a:xfrm>
            <a:off x="7088188" y="6416675"/>
            <a:ext cx="1660525" cy="400050"/>
            <a:chOff x="4465" y="4042"/>
            <a:chExt cx="1046" cy="252"/>
          </a:xfrm>
        </p:grpSpPr>
        <p:pic>
          <p:nvPicPr>
            <p:cNvPr id="521230" name="Picture 14" descr="DESY-Logo-white"/>
            <p:cNvPicPr>
              <a:picLocks noChangeAspect="1" noChangeArrowheads="1"/>
            </p:cNvPicPr>
            <p:nvPr userDrawn="1"/>
          </p:nvPicPr>
          <p:blipFill>
            <a:blip r:embed="rId14"/>
            <a:srcRect/>
            <a:stretch>
              <a:fillRect/>
            </a:stretch>
          </p:blipFill>
          <p:spPr bwMode="auto">
            <a:xfrm>
              <a:off x="4465" y="4042"/>
              <a:ext cx="252" cy="252"/>
            </a:xfrm>
            <a:prstGeom prst="rect">
              <a:avLst/>
            </a:prstGeom>
            <a:noFill/>
          </p:spPr>
        </p:pic>
        <p:pic>
          <p:nvPicPr>
            <p:cNvPr id="521231" name="Picture 15" descr="HG_LOGO_S_W"/>
            <p:cNvPicPr>
              <a:picLocks noChangeAspect="1" noChangeArrowheads="1"/>
            </p:cNvPicPr>
            <p:nvPr userDrawn="1"/>
          </p:nvPicPr>
          <p:blipFill>
            <a:blip r:embed="rId15"/>
            <a:srcRect/>
            <a:stretch>
              <a:fillRect/>
            </a:stretch>
          </p:blipFill>
          <p:spPr bwMode="auto">
            <a:xfrm>
              <a:off x="4808" y="4042"/>
              <a:ext cx="703" cy="252"/>
            </a:xfrm>
            <a:prstGeom prst="rect">
              <a:avLst/>
            </a:prstGeom>
            <a:noFill/>
          </p:spPr>
        </p:pic>
      </p:gr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iming>
    <p:tnLst>
      <p:par>
        <p:cTn id="1" dur="indefinite" restart="never" nodeType="tmRoot"/>
      </p:par>
    </p:tnLst>
  </p:timing>
  <p:hf hdr="0" ftr="0" dt="0"/>
  <p:txStyles>
    <p:titleStyle>
      <a:lvl1pPr algn="l" rtl="0" fontAlgn="base">
        <a:spcBef>
          <a:spcPct val="0"/>
        </a:spcBef>
        <a:spcAft>
          <a:spcPct val="0"/>
        </a:spcAft>
        <a:defRPr sz="2800" b="1">
          <a:solidFill>
            <a:srgbClr val="26004D"/>
          </a:solidFill>
          <a:latin typeface="+mj-lt"/>
          <a:ea typeface="+mj-ea"/>
          <a:cs typeface="+mj-cs"/>
        </a:defRPr>
      </a:lvl1pPr>
      <a:lvl2pPr algn="l" rtl="0" fontAlgn="base">
        <a:spcBef>
          <a:spcPct val="0"/>
        </a:spcBef>
        <a:spcAft>
          <a:spcPct val="0"/>
        </a:spcAft>
        <a:defRPr sz="2800" b="1">
          <a:solidFill>
            <a:srgbClr val="26004D"/>
          </a:solidFill>
          <a:latin typeface="Arial" charset="0"/>
        </a:defRPr>
      </a:lvl2pPr>
      <a:lvl3pPr algn="l" rtl="0" fontAlgn="base">
        <a:spcBef>
          <a:spcPct val="0"/>
        </a:spcBef>
        <a:spcAft>
          <a:spcPct val="0"/>
        </a:spcAft>
        <a:defRPr sz="2800" b="1">
          <a:solidFill>
            <a:srgbClr val="26004D"/>
          </a:solidFill>
          <a:latin typeface="Arial" charset="0"/>
        </a:defRPr>
      </a:lvl3pPr>
      <a:lvl4pPr algn="l" rtl="0" fontAlgn="base">
        <a:spcBef>
          <a:spcPct val="0"/>
        </a:spcBef>
        <a:spcAft>
          <a:spcPct val="0"/>
        </a:spcAft>
        <a:defRPr sz="2800" b="1">
          <a:solidFill>
            <a:srgbClr val="26004D"/>
          </a:solidFill>
          <a:latin typeface="Arial" charset="0"/>
        </a:defRPr>
      </a:lvl4pPr>
      <a:lvl5pPr algn="l" rtl="0" fontAlgn="base">
        <a:spcBef>
          <a:spcPct val="0"/>
        </a:spcBef>
        <a:spcAft>
          <a:spcPct val="0"/>
        </a:spcAft>
        <a:defRPr sz="2800" b="1">
          <a:solidFill>
            <a:srgbClr val="26004D"/>
          </a:solidFill>
          <a:latin typeface="Arial" charset="0"/>
        </a:defRPr>
      </a:lvl5pPr>
      <a:lvl6pPr marL="457200" algn="l" rtl="0" fontAlgn="base">
        <a:spcBef>
          <a:spcPct val="0"/>
        </a:spcBef>
        <a:spcAft>
          <a:spcPct val="0"/>
        </a:spcAft>
        <a:defRPr sz="2800" b="1">
          <a:solidFill>
            <a:srgbClr val="26004D"/>
          </a:solidFill>
          <a:latin typeface="Arial" charset="0"/>
        </a:defRPr>
      </a:lvl6pPr>
      <a:lvl7pPr marL="914400" algn="l" rtl="0" fontAlgn="base">
        <a:spcBef>
          <a:spcPct val="0"/>
        </a:spcBef>
        <a:spcAft>
          <a:spcPct val="0"/>
        </a:spcAft>
        <a:defRPr sz="2800" b="1">
          <a:solidFill>
            <a:srgbClr val="26004D"/>
          </a:solidFill>
          <a:latin typeface="Arial" charset="0"/>
        </a:defRPr>
      </a:lvl7pPr>
      <a:lvl8pPr marL="1371600" algn="l" rtl="0" fontAlgn="base">
        <a:spcBef>
          <a:spcPct val="0"/>
        </a:spcBef>
        <a:spcAft>
          <a:spcPct val="0"/>
        </a:spcAft>
        <a:defRPr sz="2800" b="1">
          <a:solidFill>
            <a:srgbClr val="26004D"/>
          </a:solidFill>
          <a:latin typeface="Arial" charset="0"/>
        </a:defRPr>
      </a:lvl8pPr>
      <a:lvl9pPr marL="1828800" algn="l" rtl="0" fontAlgn="base">
        <a:spcBef>
          <a:spcPct val="0"/>
        </a:spcBef>
        <a:spcAft>
          <a:spcPct val="0"/>
        </a:spcAft>
        <a:defRPr sz="2800" b="1">
          <a:solidFill>
            <a:srgbClr val="26004D"/>
          </a:solidFill>
          <a:latin typeface="Arial" charset="0"/>
        </a:defRPr>
      </a:lvl9pPr>
    </p:titleStyle>
    <p:bodyStyle>
      <a:lvl1pPr marL="342900" indent="-342900" algn="l" rtl="0" fontAlgn="base">
        <a:spcBef>
          <a:spcPct val="20000"/>
        </a:spcBef>
        <a:spcAft>
          <a:spcPct val="0"/>
        </a:spcAft>
        <a:defRPr sz="2000">
          <a:solidFill>
            <a:srgbClr val="26004D"/>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4"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sp>
        <p:nvSpPr>
          <p:cNvPr id="7175"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charset="0"/>
              <a:ea typeface="Arial Unicode MS" pitchFamily="34" charset="-128"/>
              <a:cs typeface="Arial Unicode MS" pitchFamily="34" charset="-128"/>
            </a:endParaRPr>
          </a:p>
        </p:txBody>
      </p:sp>
      <p:pic>
        <p:nvPicPr>
          <p:cNvPr id="2015236" name="Picture 9" descr="1024_greendot_divider"/>
          <p:cNvPicPr>
            <a:picLocks noChangeAspect="1" noChangeArrowheads="1"/>
          </p:cNvPicPr>
          <p:nvPr/>
        </p:nvPicPr>
        <p:blipFill>
          <a:blip r:embed="rId14"/>
          <a:srcRect/>
          <a:stretch>
            <a:fillRect/>
          </a:stretch>
        </p:blipFill>
        <p:spPr bwMode="auto">
          <a:xfrm>
            <a:off x="0" y="6248400"/>
            <a:ext cx="9144000" cy="179388"/>
          </a:xfrm>
          <a:prstGeom prst="rect">
            <a:avLst/>
          </a:prstGeom>
          <a:noFill/>
          <a:ln w="9525">
            <a:noFill/>
            <a:miter lim="800000"/>
            <a:headEnd/>
            <a:tailEnd/>
          </a:ln>
        </p:spPr>
      </p:pic>
      <p:pic>
        <p:nvPicPr>
          <p:cNvPr id="2015237" name="Picture 10" descr="ilccolor"/>
          <p:cNvPicPr>
            <a:picLocks noChangeAspect="1" noChangeArrowheads="1"/>
          </p:cNvPicPr>
          <p:nvPr/>
        </p:nvPicPr>
        <p:blipFill>
          <a:blip r:embed="rId15"/>
          <a:srcRect/>
          <a:stretch>
            <a:fillRect/>
          </a:stretch>
        </p:blipFill>
        <p:spPr bwMode="auto">
          <a:xfrm>
            <a:off x="0" y="152400"/>
            <a:ext cx="1219200" cy="796925"/>
          </a:xfrm>
          <a:prstGeom prst="rect">
            <a:avLst/>
          </a:prstGeom>
          <a:noFill/>
          <a:ln w="9525">
            <a:noFill/>
            <a:miter lim="800000"/>
            <a:headEnd/>
            <a:tailEnd/>
          </a:ln>
        </p:spPr>
      </p:pic>
      <p:pic>
        <p:nvPicPr>
          <p:cNvPr id="2015238" name="Picture 11" descr="1024_greendot_divider"/>
          <p:cNvPicPr>
            <a:picLocks noChangeAspect="1" noChangeArrowheads="1"/>
          </p:cNvPicPr>
          <p:nvPr/>
        </p:nvPicPr>
        <p:blipFill>
          <a:blip r:embed="rId14"/>
          <a:srcRect/>
          <a:stretch>
            <a:fillRect/>
          </a:stretch>
        </p:blipFill>
        <p:spPr bwMode="auto">
          <a:xfrm>
            <a:off x="1295400" y="838200"/>
            <a:ext cx="7848600" cy="153988"/>
          </a:xfrm>
          <a:prstGeom prst="rect">
            <a:avLst/>
          </a:prstGeom>
          <a:noFill/>
          <a:ln w="9525">
            <a:noFill/>
            <a:miter lim="800000"/>
            <a:headEnd/>
            <a:tailEnd/>
          </a:ln>
        </p:spPr>
      </p:pic>
      <p:sp>
        <p:nvSpPr>
          <p:cNvPr id="2015239"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2015240"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 name="Date Placeholder 3"/>
          <p:cNvSpPr>
            <a:spLocks noGrp="1"/>
          </p:cNvSpPr>
          <p:nvPr>
            <p:ph type="dt" sz="half" idx="2"/>
          </p:nvPr>
        </p:nvSpPr>
        <p:spPr bwMode="auto">
          <a:xfrm>
            <a:off x="381000" y="6154738"/>
            <a:ext cx="3446463" cy="703262"/>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b="0"/>
            </a:lvl1pPr>
          </a:lstStyle>
          <a:p>
            <a:pPr algn="l" rtl="0" eaLnBrk="0" hangingPunct="0">
              <a:spcBef>
                <a:spcPct val="0"/>
              </a:spcBef>
              <a:spcAft>
                <a:spcPct val="0"/>
              </a:spcAft>
            </a:pPr>
            <a:r>
              <a:rPr lang="en-US"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13" name="Footer Placeholder 4"/>
          <p:cNvSpPr>
            <a:spLocks noGrp="1"/>
          </p:cNvSpPr>
          <p:nvPr>
            <p:ph type="ftr" sz="quarter" idx="3"/>
          </p:nvPr>
        </p:nvSpPr>
        <p:spPr bwMode="auto">
          <a:xfrm>
            <a:off x="4614863" y="6400800"/>
            <a:ext cx="2608262"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fontAlgn="base">
              <a:defRPr sz="1200" b="0">
                <a:solidFill>
                  <a:srgbClr val="23346C"/>
                </a:solidFill>
              </a:defRPr>
            </a:lvl1pPr>
          </a:lstStyle>
          <a:p>
            <a:pPr rtl="0" eaLnBrk="0" hangingPunct="0">
              <a:spcBef>
                <a:spcPct val="0"/>
              </a:spcBef>
              <a:spcAft>
                <a:spcPct val="0"/>
              </a:spcAft>
            </a:pPr>
            <a:r>
              <a:rPr lang="en-US" kern="1200">
                <a:latin typeface="Arial" charset="0"/>
                <a:ea typeface="Arial Unicode MS" pitchFamily="34" charset="-128"/>
                <a:cs typeface="Arial Unicode MS" pitchFamily="34" charset="-128"/>
              </a:rPr>
              <a:t>Marc Ross, Fermilab</a:t>
            </a:r>
          </a:p>
        </p:txBody>
      </p:sp>
      <p:sp>
        <p:nvSpPr>
          <p:cNvPr id="14" name="Slide Number Placeholder 5"/>
          <p:cNvSpPr>
            <a:spLocks noGrp="1"/>
          </p:cNvSpPr>
          <p:nvPr>
            <p:ph type="sldNum" sz="quarter" idx="4"/>
          </p:nvPr>
        </p:nvSpPr>
        <p:spPr bwMode="auto">
          <a:xfrm>
            <a:off x="7937500" y="6400800"/>
            <a:ext cx="5207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fontAlgn="base">
              <a:defRPr sz="1400" b="0"/>
            </a:lvl1pPr>
          </a:lstStyle>
          <a:p>
            <a:pPr rtl="0" eaLnBrk="0" hangingPunct="0">
              <a:spcBef>
                <a:spcPct val="0"/>
              </a:spcBef>
              <a:spcAft>
                <a:spcPct val="0"/>
              </a:spcAft>
            </a:pPr>
            <a:fld id="{A089EC2C-A195-4F5F-8BF3-3514586E7F74}" type="slidenum">
              <a:rPr lang="en-US" kern="1200">
                <a:solidFill>
                  <a:srgbClr val="000000"/>
                </a:solidFill>
                <a:latin typeface="Arial" charset="0"/>
                <a:ea typeface="Arial Unicode MS" pitchFamily="34" charset="-128"/>
                <a:cs typeface="Arial Unicode MS" pitchFamily="34" charset="-128"/>
              </a:rPr>
              <a:pPr rtl="0" eaLnBrk="0" hangingPunct="0">
                <a:spcBef>
                  <a:spcPct val="0"/>
                </a:spcBef>
                <a:spcAft>
                  <a:spcPct val="0"/>
                </a:spcAft>
              </a:pPr>
              <a:t>‹#›</a:t>
            </a:fld>
            <a:endParaRPr lang="en-US" kern="1200">
              <a:solidFill>
                <a:srgbClr val="000000"/>
              </a:solidFill>
              <a:latin typeface="Arial" charset="0"/>
              <a:ea typeface="Arial Unicode MS" pitchFamily="34" charset="-128"/>
              <a:cs typeface="Arial Unicode MS" pitchFamily="34" charset="-128"/>
            </a:endParaRPr>
          </a:p>
        </p:txBody>
      </p:sp>
      <p:pic>
        <p:nvPicPr>
          <p:cNvPr id="2015244" name="Picture 12" descr="logofr68-a"/>
          <p:cNvPicPr>
            <a:picLocks noChangeAspect="1" noChangeArrowheads="1"/>
          </p:cNvPicPr>
          <p:nvPr userDrawn="1"/>
        </p:nvPicPr>
        <p:blipFill>
          <a:blip r:embed="rId16"/>
          <a:srcRect/>
          <a:stretch>
            <a:fillRect/>
          </a:stretch>
        </p:blipFill>
        <p:spPr bwMode="auto">
          <a:xfrm>
            <a:off x="8451850" y="200025"/>
            <a:ext cx="647700" cy="647700"/>
          </a:xfrm>
          <a:prstGeom prst="rect">
            <a:avLst/>
          </a:prstGeom>
          <a:noFill/>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hf hdr="0"/>
  <p:txStyles>
    <p:titleStyle>
      <a:lvl1pPr algn="ctr" rtl="0" fontAlgn="base">
        <a:spcBef>
          <a:spcPct val="0"/>
        </a:spcBef>
        <a:spcAft>
          <a:spcPct val="0"/>
        </a:spcAft>
        <a:defRPr sz="3600">
          <a:solidFill>
            <a:srgbClr val="23346C"/>
          </a:solidFill>
          <a:latin typeface="+mj-lt"/>
          <a:ea typeface="+mj-ea"/>
          <a:cs typeface="+mj-cs"/>
        </a:defRPr>
      </a:lvl1pPr>
      <a:lvl2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fontAlgn="base">
        <a:spcBef>
          <a:spcPct val="20000"/>
        </a:spcBef>
        <a:spcAft>
          <a:spcPct val="0"/>
        </a:spcAft>
        <a:buChar char="•"/>
        <a:defRPr sz="2800" b="1">
          <a:solidFill>
            <a:srgbClr val="23346C"/>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ea typeface="+mn-ea"/>
          <a:cs typeface="+mn-cs"/>
        </a:defRPr>
      </a:lvl2pPr>
      <a:lvl3pPr marL="1143000" indent="-228600" algn="l" rtl="0" fontAlgn="base">
        <a:spcBef>
          <a:spcPct val="20000"/>
        </a:spcBef>
        <a:spcAft>
          <a:spcPct val="0"/>
        </a:spcAft>
        <a:buChar char="•"/>
        <a:defRPr sz="2000">
          <a:solidFill>
            <a:srgbClr val="0070C0"/>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vl1pPr>
          </a:lstStyle>
          <a:p>
            <a:pPr algn="l" rtl="0" eaLnBrk="0" hangingPunct="0">
              <a:spcBef>
                <a:spcPct val="0"/>
              </a:spcBef>
              <a:spcAft>
                <a:spcPct val="0"/>
              </a:spcAft>
            </a:pPr>
            <a:r>
              <a:rPr lang="en-US" kern="1200">
                <a:solidFill>
                  <a:srgbClr val="000000"/>
                </a:solidFill>
                <a:latin typeface="Arial" pitchFamily="34" charset="0"/>
                <a:ea typeface="Arial Unicode MS" pitchFamily="34" charset="-128"/>
                <a:cs typeface="Arial Unicode MS" pitchFamily="34" charset="-128"/>
              </a:rPr>
              <a:t>17-April-09                                TILC09 </a:t>
            </a: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pPr rtl="0" eaLnBrk="0" hangingPunct="0">
              <a:spcBef>
                <a:spcPct val="0"/>
              </a:spcBef>
              <a:spcAft>
                <a:spcPct val="0"/>
              </a:spcAft>
            </a:pPr>
            <a:r>
              <a:rPr lang="en-US" kern="1200">
                <a:latin typeface="Arial" pitchFamily="34" charset="0"/>
                <a:ea typeface="Arial Unicode MS" pitchFamily="34" charset="-128"/>
                <a:cs typeface="Arial Unicode MS" pitchFamily="34" charset="-128"/>
              </a:rPr>
              <a:t>Global Design Effort</a:t>
            </a:r>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a:lvl1pPr>
          </a:lstStyle>
          <a:p>
            <a:pPr rtl="0" eaLnBrk="0" hangingPunct="0">
              <a:spcBef>
                <a:spcPct val="0"/>
              </a:spcBef>
              <a:spcAft>
                <a:spcPct val="0"/>
              </a:spcAft>
            </a:pPr>
            <a:fld id="{27B56B9C-8AE9-445E-9A9D-3141110168A3}" type="slidenum">
              <a:rPr lang="en-US" kern="1200">
                <a:solidFill>
                  <a:srgbClr val="000000"/>
                </a:solidFill>
                <a:latin typeface="Arial" pitchFamily="34" charset="0"/>
                <a:ea typeface="Arial Unicode MS" pitchFamily="34" charset="-128"/>
                <a:cs typeface="Arial Unicode MS" pitchFamily="34" charset="-128"/>
              </a:rPr>
              <a:pPr rtl="0" eaLnBrk="0" hangingPunct="0">
                <a:spcBef>
                  <a:spcPct val="0"/>
                </a:spcBef>
                <a:spcAft>
                  <a:spcPct val="0"/>
                </a:spcAft>
              </a:pPr>
              <a:t>‹#›</a:t>
            </a:fld>
            <a:endParaRPr lang="en-US" kern="1200">
              <a:solidFill>
                <a:srgbClr val="000000"/>
              </a:solidFill>
              <a:latin typeface="Arial" pitchFamily="34" charset="0"/>
              <a:ea typeface="Arial Unicode MS" pitchFamily="34" charset="-128"/>
              <a:cs typeface="Arial Unicode MS" pitchFamily="34" charset="-128"/>
            </a:endParaRPr>
          </a:p>
        </p:txBody>
      </p:sp>
      <p:pic>
        <p:nvPicPr>
          <p:cNvPr id="1039" name="Picture 15" descr="ilccolor"/>
          <p:cNvPicPr>
            <a:picLocks noChangeAspect="1" noChangeArrowheads="1"/>
          </p:cNvPicPr>
          <p:nvPr userDrawn="1"/>
        </p:nvPicPr>
        <p:blipFill>
          <a:blip r:embed="rId14"/>
          <a:srcRect/>
          <a:stretch>
            <a:fillRect/>
          </a:stretch>
        </p:blipFill>
        <p:spPr bwMode="auto">
          <a:xfrm>
            <a:off x="0" y="0"/>
            <a:ext cx="1219200" cy="796925"/>
          </a:xfrm>
          <a:prstGeom prst="rect">
            <a:avLst/>
          </a:prstGeom>
          <a:noFill/>
        </p:spPr>
      </p:pic>
      <p:pic>
        <p:nvPicPr>
          <p:cNvPr id="1040" name="Picture 16" descr="1024_greendot_divider"/>
          <p:cNvPicPr>
            <a:picLocks noChangeAspect="1" noChangeArrowheads="1"/>
          </p:cNvPicPr>
          <p:nvPr userDrawn="1"/>
        </p:nvPicPr>
        <p:blipFill>
          <a:blip r:embed="rId15"/>
          <a:srcRect/>
          <a:stretch>
            <a:fillRect/>
          </a:stretch>
        </p:blipFill>
        <p:spPr bwMode="auto">
          <a:xfrm>
            <a:off x="1295400" y="685800"/>
            <a:ext cx="7848600" cy="153988"/>
          </a:xfrm>
          <a:prstGeom prst="rect">
            <a:avLst/>
          </a:prstGeom>
          <a:noFill/>
        </p:spPr>
      </p:pic>
      <p:sp>
        <p:nvSpPr>
          <p:cNvPr id="1041" name="Text Box 17"/>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042" name="Text Box 18"/>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044" name="Rectangle 20"/>
          <p:cNvSpPr>
            <a:spLocks noGrp="1" noChangeArrowheads="1"/>
          </p:cNvSpPr>
          <p:nvPr>
            <p:ph type="title"/>
          </p:nvPr>
        </p:nvSpPr>
        <p:spPr bwMode="auto">
          <a:xfrm>
            <a:off x="1295400" y="0"/>
            <a:ext cx="708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45" name="Picture 21" descr="1024_greendot_divider"/>
          <p:cNvPicPr>
            <a:picLocks noChangeAspect="1" noChangeArrowheads="1"/>
          </p:cNvPicPr>
          <p:nvPr userDrawn="1"/>
        </p:nvPicPr>
        <p:blipFill>
          <a:blip r:embed="rId15"/>
          <a:srcRect/>
          <a:stretch>
            <a:fillRect/>
          </a:stretch>
        </p:blipFill>
        <p:spPr bwMode="auto">
          <a:xfrm>
            <a:off x="0" y="6248400"/>
            <a:ext cx="9144000" cy="179388"/>
          </a:xfrm>
          <a:prstGeom prst="rect">
            <a:avLst/>
          </a:prstGeom>
          <a:noFill/>
        </p:spPr>
      </p:pic>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hf hdr="0"/>
  <p:txStyles>
    <p:titleStyle>
      <a:lvl1pPr algn="ctr" rtl="0" fontAlgn="base">
        <a:spcBef>
          <a:spcPct val="0"/>
        </a:spcBef>
        <a:spcAft>
          <a:spcPct val="0"/>
        </a:spcAft>
        <a:defRPr sz="3200" b="1">
          <a:solidFill>
            <a:schemeClr val="tx1"/>
          </a:solidFill>
          <a:latin typeface="+mj-lt"/>
          <a:ea typeface="+mj-ea"/>
          <a:cs typeface="+mj-cs"/>
        </a:defRPr>
      </a:lvl1pPr>
      <a:lvl2pPr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2pPr>
      <a:lvl3pPr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3pPr>
      <a:lvl4pPr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4pPr>
      <a:lvl5pPr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5pPr>
      <a:lvl6pPr marL="457200"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6pPr>
      <a:lvl7pPr marL="914400"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7pPr>
      <a:lvl8pPr marL="1371600"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8pPr>
      <a:lvl9pPr marL="1828800" algn="ctr" rtl="0" fontAlgn="base">
        <a:spcBef>
          <a:spcPct val="0"/>
        </a:spcBef>
        <a:spcAft>
          <a:spcPct val="0"/>
        </a:spcAft>
        <a:defRPr sz="3200" b="1">
          <a:solidFill>
            <a:schemeClr val="tx1"/>
          </a:solidFill>
          <a:latin typeface="Arial" pitchFamily="34" charset="0"/>
          <a:ea typeface="Arial Unicode MS" pitchFamily="34" charset="-128"/>
          <a:cs typeface="Arial Unicode MS" pitchFamily="34" charset="-128"/>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chemeClr val="folHlink"/>
          </a:solidFill>
          <a:latin typeface="+mn-lt"/>
          <a:ea typeface="+mn-ea"/>
          <a:cs typeface="+mn-cs"/>
        </a:defRPr>
      </a:lvl2pPr>
      <a:lvl3pPr marL="1143000" indent="-228600" algn="l" rtl="0" fontAlgn="base">
        <a:spcBef>
          <a:spcPct val="20000"/>
        </a:spcBef>
        <a:spcAft>
          <a:spcPct val="0"/>
        </a:spcAft>
        <a:buChar char="•"/>
        <a:defRPr sz="20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50.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19.wmf"/></Relationships>
</file>

<file path=ppt/slides/_rels/slide16.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0.xml"/><Relationship Id="rId1" Type="http://schemas.openxmlformats.org/officeDocument/2006/relationships/vmlDrawing" Target="../drawings/vmlDrawing1.vml"/><Relationship Id="rId4" Type="http://schemas.openxmlformats.org/officeDocument/2006/relationships/oleObject" Target="../embeddings/Microsoft_Office_Excel_Chart1.xls"/></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7.xml"/><Relationship Id="rId1" Type="http://schemas.openxmlformats.org/officeDocument/2006/relationships/slideLayout" Target="../slideLayouts/slideLayout6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p:txBody>
          <a:bodyPr/>
          <a:lstStyle/>
          <a:p>
            <a:pPr algn="r" rtl="0" eaLnBrk="0" fontAlgn="base" hangingPunct="0">
              <a:spcBef>
                <a:spcPct val="0"/>
              </a:spcBef>
              <a:spcAft>
                <a:spcPct val="0"/>
              </a:spcAft>
            </a:pPr>
            <a:fld id="{C13B677C-BA04-44D4-9D91-159067944D90}"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1</a:t>
            </a:fld>
            <a:endParaRPr lang="en-US" sz="1400" kern="1200">
              <a:solidFill>
                <a:srgbClr val="000000"/>
              </a:solidFill>
              <a:latin typeface="Arial" charset="0"/>
              <a:ea typeface="Arial Unicode MS" pitchFamily="34" charset="-128"/>
              <a:cs typeface="Arial Unicode MS" pitchFamily="34" charset="-128"/>
            </a:endParaRPr>
          </a:p>
        </p:txBody>
      </p:sp>
      <p:sp>
        <p:nvSpPr>
          <p:cNvPr id="1428482" name="Rectangle 2"/>
          <p:cNvSpPr>
            <a:spLocks noGrp="1" noChangeArrowheads="1"/>
          </p:cNvSpPr>
          <p:nvPr>
            <p:ph type="ctrTitle"/>
          </p:nvPr>
        </p:nvSpPr>
        <p:spPr>
          <a:xfrm>
            <a:off x="304800" y="1409696"/>
            <a:ext cx="8534400" cy="1447800"/>
          </a:xfrm>
          <a:noFill/>
          <a:ln/>
        </p:spPr>
        <p:txBody>
          <a:bodyPr/>
          <a:lstStyle/>
          <a:p>
            <a:r>
              <a:rPr lang="en-US" altLang="ja-JP" dirty="0" smtClean="0"/>
              <a:t>Introduction: </a:t>
            </a:r>
            <a:r>
              <a:rPr lang="en-US" dirty="0" smtClean="0"/>
              <a:t>Joint GDE, ILC-</a:t>
            </a:r>
            <a:r>
              <a:rPr lang="en-US" dirty="0" err="1" smtClean="0"/>
              <a:t>HiGrade</a:t>
            </a:r>
            <a:r>
              <a:rPr lang="en-US" dirty="0" smtClean="0"/>
              <a:t> and JINR CFS Meeting</a:t>
            </a:r>
            <a:endParaRPr lang="en-US" altLang="ja-JP" dirty="0"/>
          </a:p>
        </p:txBody>
      </p:sp>
      <p:sp>
        <p:nvSpPr>
          <p:cNvPr id="1428483" name="Rectangle 3"/>
          <p:cNvSpPr>
            <a:spLocks noGrp="1" noChangeArrowheads="1"/>
          </p:cNvSpPr>
          <p:nvPr>
            <p:ph type="subTitle" idx="1"/>
          </p:nvPr>
        </p:nvSpPr>
        <p:spPr>
          <a:xfrm>
            <a:off x="204788" y="3176590"/>
            <a:ext cx="8715375" cy="609600"/>
          </a:xfrm>
          <a:noFill/>
          <a:ln/>
        </p:spPr>
        <p:txBody>
          <a:bodyPr/>
          <a:lstStyle/>
          <a:p>
            <a:pPr>
              <a:lnSpc>
                <a:spcPct val="80000"/>
              </a:lnSpc>
            </a:pPr>
            <a:r>
              <a:rPr lang="en-US" altLang="ja-JP" sz="2000" dirty="0">
                <a:ea typeface="ＭＳ Ｐゴシック" pitchFamily="34" charset="-128"/>
              </a:rPr>
              <a:t>presented by Marc Ross - for the ILC Project Managers:</a:t>
            </a:r>
            <a:endParaRPr lang="en-US" altLang="ja-JP" sz="1600" i="1" dirty="0">
              <a:ea typeface="ＭＳ Ｐゴシック" pitchFamily="34" charset="-128"/>
            </a:endParaRPr>
          </a:p>
        </p:txBody>
      </p:sp>
      <p:sp>
        <p:nvSpPr>
          <p:cNvPr id="1428487" name="Rectangle 7"/>
          <p:cNvSpPr>
            <a:spLocks noChangeArrowheads="1"/>
          </p:cNvSpPr>
          <p:nvPr/>
        </p:nvSpPr>
        <p:spPr bwMode="auto">
          <a:xfrm>
            <a:off x="2254250" y="3830651"/>
            <a:ext cx="4635500" cy="1598613"/>
          </a:xfrm>
          <a:prstGeom prst="rect">
            <a:avLst/>
          </a:prstGeom>
          <a:noFill/>
          <a:ln w="9525">
            <a:noFill/>
            <a:miter lim="800000"/>
            <a:headEnd/>
            <a:tailEnd/>
          </a:ln>
        </p:spPr>
        <p:txBody>
          <a:bodyPr/>
          <a:lstStyle/>
          <a:p>
            <a:pPr algn="ctr" rtl="0" fontAlgn="base">
              <a:spcBef>
                <a:spcPct val="20000"/>
              </a:spcBef>
              <a:spcAft>
                <a:spcPct val="0"/>
              </a:spcAft>
            </a:pPr>
            <a:r>
              <a:rPr lang="en-US" altLang="ja-JP" sz="2400" kern="1200" dirty="0">
                <a:solidFill>
                  <a:srgbClr val="23346C"/>
                </a:solidFill>
                <a:latin typeface="Arial" charset="0"/>
                <a:ea typeface="ＭＳ Ｐゴシック" pitchFamily="34" charset="-128"/>
                <a:cs typeface="Arial Unicode MS" pitchFamily="34" charset="-128"/>
              </a:rPr>
              <a:t>Marc Ross - (Fermilab), </a:t>
            </a:r>
          </a:p>
          <a:p>
            <a:pPr algn="ctr" rtl="0" fontAlgn="base">
              <a:spcBef>
                <a:spcPct val="20000"/>
              </a:spcBef>
              <a:spcAft>
                <a:spcPct val="0"/>
              </a:spcAft>
            </a:pPr>
            <a:r>
              <a:rPr lang="en-US" altLang="ja-JP" sz="2400" kern="1200" dirty="0">
                <a:solidFill>
                  <a:srgbClr val="23346C"/>
                </a:solidFill>
                <a:latin typeface="Arial" charset="0"/>
                <a:ea typeface="ＭＳ Ｐゴシック" pitchFamily="34" charset="-128"/>
                <a:cs typeface="Arial Unicode MS" pitchFamily="34" charset="-128"/>
              </a:rPr>
              <a:t>Nick Walker - (DESY), </a:t>
            </a:r>
          </a:p>
          <a:p>
            <a:pPr algn="ctr" rtl="0" fontAlgn="base">
              <a:spcBef>
                <a:spcPct val="20000"/>
              </a:spcBef>
              <a:spcAft>
                <a:spcPct val="0"/>
              </a:spcAft>
            </a:pPr>
            <a:r>
              <a:rPr lang="en-US" altLang="ja-JP" sz="2400" kern="1200" dirty="0">
                <a:solidFill>
                  <a:srgbClr val="23346C"/>
                </a:solidFill>
                <a:latin typeface="Arial" charset="0"/>
                <a:ea typeface="ＭＳ Ｐゴシック" pitchFamily="34" charset="-128"/>
                <a:cs typeface="Arial Unicode MS" pitchFamily="34" charset="-128"/>
              </a:rPr>
              <a:t>Akira Yamamoto – (KEK)</a:t>
            </a:r>
            <a:endParaRPr lang="en-US" altLang="ja-JP" sz="2400" b="1" i="1" kern="1200" dirty="0">
              <a:solidFill>
                <a:srgbClr val="23346C"/>
              </a:solidFill>
              <a:latin typeface="Arial" charset="0"/>
              <a:ea typeface="ＭＳ Ｐゴシック" pitchFamily="34" charset="-128"/>
              <a:cs typeface="Arial Unicode MS" pitchFamily="34" charset="-128"/>
            </a:endParaRPr>
          </a:p>
        </p:txBody>
      </p:sp>
      <p:sp>
        <p:nvSpPr>
          <p:cNvPr id="8" name="TextBox 7"/>
          <p:cNvSpPr txBox="1"/>
          <p:nvPr/>
        </p:nvSpPr>
        <p:spPr>
          <a:xfrm>
            <a:off x="714348" y="5691862"/>
            <a:ext cx="7863050" cy="523220"/>
          </a:xfrm>
          <a:prstGeom prst="rect">
            <a:avLst/>
          </a:prstGeom>
          <a:noFill/>
        </p:spPr>
        <p:txBody>
          <a:bodyPr wrap="none" rtlCol="0">
            <a:spAutoFit/>
          </a:bodyPr>
          <a:lstStyle/>
          <a:p>
            <a:r>
              <a:rPr lang="en-US" sz="2800" dirty="0" smtClean="0"/>
              <a:t>ILC-GDE / </a:t>
            </a:r>
            <a:r>
              <a:rPr lang="ru-RU" sz="2800" dirty="0" smtClean="0"/>
              <a:t>ОИЯИ</a:t>
            </a:r>
            <a:r>
              <a:rPr lang="en-US" sz="2800" dirty="0" smtClean="0"/>
              <a:t>-</a:t>
            </a:r>
            <a:r>
              <a:rPr lang="az-Cyrl-AZ" sz="2800" dirty="0" smtClean="0"/>
              <a:t>Г</a:t>
            </a:r>
            <a:r>
              <a:rPr lang="en-US" sz="2800" dirty="0" smtClean="0"/>
              <a:t>C</a:t>
            </a:r>
            <a:r>
              <a:rPr lang="az-Cyrl-AZ" sz="2800" dirty="0" smtClean="0"/>
              <a:t>П</a:t>
            </a:r>
            <a:r>
              <a:rPr lang="en-US" sz="2800" dirty="0" smtClean="0"/>
              <a:t>I, </a:t>
            </a:r>
            <a:r>
              <a:rPr lang="ru-RU" sz="2800" dirty="0" smtClean="0"/>
              <a:t> </a:t>
            </a:r>
            <a:r>
              <a:rPr lang="en-US" sz="2800" dirty="0" smtClean="0"/>
              <a:t>(DESY)</a:t>
            </a:r>
            <a:r>
              <a:rPr lang="ru-RU" sz="2800" dirty="0" smtClean="0"/>
              <a:t> </a:t>
            </a:r>
            <a:r>
              <a:rPr lang="en-US" sz="2800" dirty="0" smtClean="0"/>
              <a:t>25-26</a:t>
            </a:r>
            <a:r>
              <a:rPr lang="ru-RU" sz="2800" dirty="0" smtClean="0"/>
              <a:t>.06.200</a:t>
            </a:r>
            <a:r>
              <a:rPr lang="en-US" sz="2800" dirty="0" smtClean="0"/>
              <a:t>9</a:t>
            </a:r>
            <a:endParaRPr lang="en-US" sz="2800" dirty="0"/>
          </a:p>
        </p:txBody>
      </p:sp>
      <p:pic>
        <p:nvPicPr>
          <p:cNvPr id="3074" name="Picture 2" descr="Эмблема ГСПИ"/>
          <p:cNvPicPr>
            <a:picLocks noChangeAspect="1" noChangeArrowheads="1"/>
          </p:cNvPicPr>
          <p:nvPr/>
        </p:nvPicPr>
        <p:blipFill>
          <a:blip r:embed="rId3"/>
          <a:srcRect/>
          <a:stretch>
            <a:fillRect/>
          </a:stretch>
        </p:blipFill>
        <p:spPr bwMode="auto">
          <a:xfrm>
            <a:off x="8070899" y="0"/>
            <a:ext cx="1073101" cy="839776"/>
          </a:xfrm>
          <a:prstGeom prst="rect">
            <a:avLst/>
          </a:prstGeom>
          <a:noFill/>
          <a:ln w="9525">
            <a:noFill/>
            <a:miter lim="800000"/>
            <a:headEnd/>
            <a:tailEnd/>
          </a:ln>
        </p:spPr>
      </p:pic>
      <p:pic>
        <p:nvPicPr>
          <p:cNvPr id="10" name="Picture 11" descr="JINR_House"/>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9589" y="71414"/>
            <a:ext cx="1174117" cy="7858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Pages from PHG_MAC-Daresbury_jan07.tiff"/>
          <p:cNvPicPr>
            <a:picLocks noGrp="1" noChangeAspect="1"/>
          </p:cNvPicPr>
          <p:nvPr>
            <p:ph idx="1"/>
          </p:nvPr>
        </p:nvPicPr>
        <p:blipFill>
          <a:blip r:embed="rId3"/>
          <a:stretch>
            <a:fillRect/>
          </a:stretch>
        </p:blipFill>
        <p:spPr>
          <a:xfrm>
            <a:off x="285719" y="136820"/>
            <a:ext cx="8572562" cy="6426080"/>
          </a:xfrm>
        </p:spPr>
      </p:pic>
      <p:sp>
        <p:nvSpPr>
          <p:cNvPr id="5" name="TextBox 4"/>
          <p:cNvSpPr txBox="1"/>
          <p:nvPr/>
        </p:nvSpPr>
        <p:spPr>
          <a:xfrm>
            <a:off x="1714480" y="214290"/>
            <a:ext cx="6286544" cy="646331"/>
          </a:xfrm>
          <a:prstGeom prst="rect">
            <a:avLst/>
          </a:prstGeom>
          <a:solidFill>
            <a:schemeClr val="bg1"/>
          </a:solidFill>
        </p:spPr>
        <p:txBody>
          <a:bodyPr wrap="square" rtlCol="0">
            <a:spAutoFit/>
          </a:bodyPr>
          <a:lstStyle/>
          <a:p>
            <a:r>
              <a:rPr lang="en-US" sz="3600" dirty="0" smtClean="0"/>
              <a:t>ILC - Technical</a:t>
            </a:r>
            <a:endParaRPr 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6"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7" name="Slide Number Placeholder 5"/>
          <p:cNvSpPr>
            <a:spLocks noGrp="1"/>
          </p:cNvSpPr>
          <p:nvPr>
            <p:ph type="sldNum" sz="quarter" idx="12"/>
          </p:nvPr>
        </p:nvSpPr>
        <p:spPr/>
        <p:txBody>
          <a:bodyPr/>
          <a:lstStyle/>
          <a:p>
            <a:pPr algn="r" rtl="0" eaLnBrk="0" fontAlgn="base" hangingPunct="0">
              <a:spcBef>
                <a:spcPct val="0"/>
              </a:spcBef>
              <a:spcAft>
                <a:spcPct val="0"/>
              </a:spcAft>
            </a:pPr>
            <a:fld id="{4CEE7F07-585C-4440-9710-871D61C17F6C}"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11</a:t>
            </a:fld>
            <a:endParaRPr lang="en-US" sz="1000" b="1" kern="1200">
              <a:solidFill>
                <a:srgbClr val="000000"/>
              </a:solidFill>
              <a:latin typeface="Times" pitchFamily="18" charset="0"/>
              <a:ea typeface="+mn-ea"/>
              <a:cs typeface="+mn-cs"/>
            </a:endParaRPr>
          </a:p>
        </p:txBody>
      </p:sp>
      <p:sp>
        <p:nvSpPr>
          <p:cNvPr id="605186" name="Rectangle 2"/>
          <p:cNvSpPr>
            <a:spLocks noGrp="1" noChangeArrowheads="1"/>
          </p:cNvSpPr>
          <p:nvPr>
            <p:ph type="title"/>
          </p:nvPr>
        </p:nvSpPr>
        <p:spPr/>
        <p:txBody>
          <a:bodyPr/>
          <a:lstStyle/>
          <a:p>
            <a:r>
              <a:rPr lang="en-US"/>
              <a:t>Priorities for ILC</a:t>
            </a:r>
          </a:p>
        </p:txBody>
      </p:sp>
      <p:sp>
        <p:nvSpPr>
          <p:cNvPr id="605187" name="Rectangle 3"/>
          <p:cNvSpPr>
            <a:spLocks noGrp="1" noChangeArrowheads="1"/>
          </p:cNvSpPr>
          <p:nvPr>
            <p:ph type="body" idx="1"/>
          </p:nvPr>
        </p:nvSpPr>
        <p:spPr>
          <a:ln/>
        </p:spPr>
        <p:txBody>
          <a:bodyPr/>
          <a:lstStyle/>
          <a:p>
            <a:pPr>
              <a:lnSpc>
                <a:spcPct val="90000"/>
              </a:lnSpc>
            </a:pPr>
            <a:r>
              <a:rPr lang="en-US"/>
              <a:t>(value estimate metrics:)</a:t>
            </a:r>
          </a:p>
          <a:p>
            <a:pPr>
              <a:lnSpc>
                <a:spcPct val="90000"/>
              </a:lnSpc>
            </a:pPr>
            <a:r>
              <a:rPr lang="en-US"/>
              <a:t>Cost risk</a:t>
            </a:r>
          </a:p>
          <a:p>
            <a:pPr lvl="1">
              <a:lnSpc>
                <a:spcPct val="90000"/>
              </a:lnSpc>
            </a:pPr>
            <a:r>
              <a:rPr lang="en-US"/>
              <a:t>Linac: 60%</a:t>
            </a:r>
          </a:p>
          <a:p>
            <a:pPr lvl="2">
              <a:lnSpc>
                <a:spcPct val="90000"/>
              </a:lnSpc>
            </a:pPr>
            <a:r>
              <a:rPr lang="en-US"/>
              <a:t>main linac and its conventional</a:t>
            </a:r>
          </a:p>
          <a:p>
            <a:pPr lvl="1">
              <a:lnSpc>
                <a:spcPct val="90000"/>
              </a:lnSpc>
            </a:pPr>
            <a:r>
              <a:rPr lang="en-US"/>
              <a:t>CFS: 38%</a:t>
            </a:r>
          </a:p>
          <a:p>
            <a:pPr lvl="2">
              <a:lnSpc>
                <a:spcPct val="90000"/>
              </a:lnSpc>
            </a:pPr>
            <a:r>
              <a:rPr lang="en-US"/>
              <a:t>all conventional</a:t>
            </a:r>
          </a:p>
          <a:p>
            <a:pPr lvl="1">
              <a:lnSpc>
                <a:spcPct val="90000"/>
              </a:lnSpc>
            </a:pPr>
            <a:r>
              <a:rPr lang="en-US"/>
              <a:t>Linac + CFS: 79%</a:t>
            </a:r>
          </a:p>
          <a:p>
            <a:pPr lvl="2">
              <a:lnSpc>
                <a:spcPct val="90000"/>
              </a:lnSpc>
            </a:pPr>
            <a:r>
              <a:rPr lang="en-US"/>
              <a:t>main linac and all conventional</a:t>
            </a:r>
          </a:p>
          <a:p>
            <a:pPr>
              <a:lnSpc>
                <a:spcPct val="90000"/>
              </a:lnSpc>
            </a:pPr>
            <a:r>
              <a:rPr lang="en-US"/>
              <a:t>Technical risk (e.g.):</a:t>
            </a:r>
          </a:p>
          <a:p>
            <a:pPr lvl="1">
              <a:lnSpc>
                <a:spcPct val="90000"/>
              </a:lnSpc>
            </a:pPr>
            <a:r>
              <a:rPr lang="en-US"/>
              <a:t>SCRF “process”</a:t>
            </a:r>
          </a:p>
          <a:p>
            <a:pPr lvl="1">
              <a:lnSpc>
                <a:spcPct val="90000"/>
              </a:lnSpc>
            </a:pPr>
            <a:r>
              <a:rPr lang="en-US"/>
              <a:t>damping ring, esp electron cloud instability</a:t>
            </a:r>
          </a:p>
          <a:p>
            <a:pPr>
              <a:lnSpc>
                <a:spcPct val="90000"/>
              </a:lnSpc>
            </a:pPr>
            <a:r>
              <a:rPr lang="en-US"/>
              <a:t>Planning</a:t>
            </a:r>
          </a:p>
          <a:p>
            <a:pPr>
              <a:lnSpc>
                <a:spcPct val="90000"/>
              </a:lnSpc>
            </a:pPr>
            <a:endParaRPr lang="en-US"/>
          </a:p>
          <a:p>
            <a:pPr>
              <a:lnSpc>
                <a:spcPct val="90000"/>
              </a:lnSpc>
            </a:pPr>
            <a:r>
              <a:rPr lang="en-US"/>
              <a:t>What are the issues?</a:t>
            </a:r>
          </a:p>
          <a:p>
            <a:pPr>
              <a:lnSpc>
                <a:spcPct val="90000"/>
              </a:lnSpc>
            </a:pPr>
            <a:endParaRPr lang="en-US"/>
          </a:p>
        </p:txBody>
      </p:sp>
      <p:sp>
        <p:nvSpPr>
          <p:cNvPr id="605188" name="Text Box 4"/>
          <p:cNvSpPr txBox="1">
            <a:spLocks noChangeArrowheads="1"/>
          </p:cNvSpPr>
          <p:nvPr/>
        </p:nvSpPr>
        <p:spPr bwMode="auto">
          <a:xfrm>
            <a:off x="5992813" y="1612900"/>
            <a:ext cx="2251075" cy="15525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2400" kern="1200">
                <a:solidFill>
                  <a:srgbClr val="000000"/>
                </a:solidFill>
                <a:latin typeface="Times New Roman" pitchFamily="18" charset="0"/>
                <a:ea typeface="+mn-ea"/>
                <a:cs typeface="+mn-cs"/>
              </a:rPr>
              <a:t>cost of going to the energy frontier: beam power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5"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6" name="Slide Number Placeholder 5"/>
          <p:cNvSpPr>
            <a:spLocks noGrp="1"/>
          </p:cNvSpPr>
          <p:nvPr>
            <p:ph type="sldNum" sz="quarter" idx="12"/>
          </p:nvPr>
        </p:nvSpPr>
        <p:spPr/>
        <p:txBody>
          <a:bodyPr/>
          <a:lstStyle/>
          <a:p>
            <a:pPr algn="r" rtl="0" eaLnBrk="0" fontAlgn="base" hangingPunct="0">
              <a:spcBef>
                <a:spcPct val="0"/>
              </a:spcBef>
              <a:spcAft>
                <a:spcPct val="0"/>
              </a:spcAft>
            </a:pPr>
            <a:fld id="{EF675EA6-CEDD-4E3E-A54F-386D618FA91D}"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12</a:t>
            </a:fld>
            <a:endParaRPr lang="en-US" sz="1000" b="1" kern="1200">
              <a:solidFill>
                <a:srgbClr val="000000"/>
              </a:solidFill>
              <a:latin typeface="Times" pitchFamily="18" charset="0"/>
              <a:ea typeface="+mn-ea"/>
              <a:cs typeface="+mn-cs"/>
            </a:endParaRPr>
          </a:p>
        </p:txBody>
      </p:sp>
      <p:sp>
        <p:nvSpPr>
          <p:cNvPr id="606212" name="Rectangle 4"/>
          <p:cNvSpPr>
            <a:spLocks noGrp="1" noChangeArrowheads="1"/>
          </p:cNvSpPr>
          <p:nvPr>
            <p:ph type="title"/>
          </p:nvPr>
        </p:nvSpPr>
        <p:spPr/>
        <p:txBody>
          <a:bodyPr/>
          <a:lstStyle/>
          <a:p>
            <a:r>
              <a:rPr lang="en-US"/>
              <a:t>RDR civil “footprint”</a:t>
            </a:r>
          </a:p>
        </p:txBody>
      </p:sp>
      <p:sp>
        <p:nvSpPr>
          <p:cNvPr id="606213" name="Rectangle 5"/>
          <p:cNvSpPr>
            <a:spLocks noGrp="1" noChangeArrowheads="1"/>
          </p:cNvSpPr>
          <p:nvPr>
            <p:ph type="body" idx="1"/>
          </p:nvPr>
        </p:nvSpPr>
        <p:spPr>
          <a:ln/>
        </p:spPr>
        <p:txBody>
          <a:bodyPr/>
          <a:lstStyle/>
          <a:p>
            <a:pPr>
              <a:lnSpc>
                <a:spcPct val="90000"/>
              </a:lnSpc>
            </a:pPr>
            <a:r>
              <a:rPr lang="en-US" sz="2000"/>
              <a:t>72.5 km tunnels ~ 100-150 meters underground</a:t>
            </a:r>
          </a:p>
          <a:p>
            <a:pPr lvl="1">
              <a:lnSpc>
                <a:spcPct val="90000"/>
              </a:lnSpc>
            </a:pPr>
            <a:r>
              <a:rPr lang="en-US" sz="1800"/>
              <a:t>93% overhead v/v actual tunnel needed for ‘beam pipe’</a:t>
            </a:r>
          </a:p>
          <a:p>
            <a:pPr lvl="1">
              <a:lnSpc>
                <a:spcPct val="90000"/>
              </a:lnSpc>
            </a:pPr>
            <a:r>
              <a:rPr lang="en-US" sz="1800"/>
              <a:t>Tevatron/MI? … ~0.</a:t>
            </a:r>
          </a:p>
          <a:p>
            <a:pPr lvl="1">
              <a:lnSpc>
                <a:spcPct val="90000"/>
              </a:lnSpc>
            </a:pPr>
            <a:r>
              <a:rPr lang="en-US" sz="1800"/>
              <a:t>LEP/LHC ? 5%? PEP 5%</a:t>
            </a:r>
          </a:p>
          <a:p>
            <a:pPr>
              <a:lnSpc>
                <a:spcPct val="90000"/>
              </a:lnSpc>
            </a:pPr>
            <a:r>
              <a:rPr lang="en-US" sz="2000"/>
              <a:t>13 major shafts &gt; 9 meter diameter</a:t>
            </a:r>
          </a:p>
          <a:p>
            <a:pPr lvl="1">
              <a:lnSpc>
                <a:spcPct val="90000"/>
              </a:lnSpc>
            </a:pPr>
            <a:r>
              <a:rPr lang="en-US" sz="1800"/>
              <a:t>1.6 km of large shafts</a:t>
            </a:r>
          </a:p>
          <a:p>
            <a:pPr lvl="1">
              <a:lnSpc>
                <a:spcPct val="90000"/>
              </a:lnSpc>
            </a:pPr>
            <a:r>
              <a:rPr lang="en-US" sz="1800"/>
              <a:t>roughly ½ of LHC/LEP</a:t>
            </a:r>
          </a:p>
          <a:p>
            <a:pPr>
              <a:lnSpc>
                <a:spcPct val="90000"/>
              </a:lnSpc>
            </a:pPr>
            <a:r>
              <a:rPr lang="en-US" sz="2000"/>
              <a:t>443 K cu. m. underground excavation: caverns, alcoves, halls</a:t>
            </a:r>
          </a:p>
          <a:p>
            <a:pPr lvl="1">
              <a:lnSpc>
                <a:spcPct val="90000"/>
              </a:lnSpc>
            </a:pPr>
            <a:r>
              <a:rPr lang="en-US" sz="1800"/>
              <a:t>77 m cube</a:t>
            </a:r>
          </a:p>
          <a:p>
            <a:pPr>
              <a:lnSpc>
                <a:spcPct val="90000"/>
              </a:lnSpc>
            </a:pPr>
            <a:r>
              <a:rPr lang="en-US" sz="2000"/>
              <a:t>10 Cryogenic plants, 20 KW @  4.5o K each </a:t>
            </a:r>
          </a:p>
          <a:p>
            <a:pPr>
              <a:lnSpc>
                <a:spcPct val="90000"/>
              </a:lnSpc>
            </a:pPr>
            <a:r>
              <a:rPr lang="en-US" sz="2000"/>
              <a:t>	plus smaller cryo plants for e-/e+ (1 each), DR (2), BDS (1)</a:t>
            </a:r>
          </a:p>
          <a:p>
            <a:pPr>
              <a:lnSpc>
                <a:spcPct val="90000"/>
              </a:lnSpc>
            </a:pPr>
            <a:r>
              <a:rPr lang="en-US" sz="2000"/>
              <a:t>92 surface “buildings” (for Americas’ site), 52.7 K sq. meters</a:t>
            </a:r>
          </a:p>
          <a:p>
            <a:pPr>
              <a:lnSpc>
                <a:spcPct val="90000"/>
              </a:lnSpc>
            </a:pPr>
            <a:r>
              <a:rPr lang="en-US" sz="2000"/>
              <a:t>230 M Watts connected power, 345 MW installed capacity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4276" name="Rectangle 4"/>
          <p:cNvSpPr>
            <a:spLocks noGrp="1" noChangeArrowheads="1"/>
          </p:cNvSpPr>
          <p:nvPr>
            <p:ph type="title"/>
          </p:nvPr>
        </p:nvSpPr>
        <p:spPr/>
        <p:txBody>
          <a:bodyPr/>
          <a:lstStyle/>
          <a:p>
            <a:r>
              <a:rPr lang="en-US"/>
              <a:t>Tunnel function: RF power</a:t>
            </a:r>
          </a:p>
        </p:txBody>
      </p:sp>
      <p:pic>
        <p:nvPicPr>
          <p:cNvPr id="694278" name="Picture 6" descr="Lecture_7_Chris_Adolphsen_Page_40"/>
          <p:cNvPicPr>
            <a:picLocks noChangeAspect="1" noChangeArrowheads="1"/>
          </p:cNvPicPr>
          <p:nvPr>
            <p:ph idx="1"/>
          </p:nvPr>
        </p:nvPicPr>
        <p:blipFill>
          <a:blip r:embed="rId3"/>
          <a:srcRect t="25800" b="38989"/>
          <a:stretch>
            <a:fillRect/>
          </a:stretch>
        </p:blipFill>
        <p:spPr>
          <a:xfrm>
            <a:off x="-3175" y="657225"/>
            <a:ext cx="9147175" cy="2411413"/>
          </a:xfrm>
          <a:noFill/>
          <a:ln/>
        </p:spPr>
      </p:pic>
      <p:pic>
        <p:nvPicPr>
          <p:cNvPr id="694279" name="Picture 7" descr="Lecture_7_Chris_Adolphsen_Page_52"/>
          <p:cNvPicPr>
            <a:picLocks noChangeAspect="1" noChangeArrowheads="1"/>
          </p:cNvPicPr>
          <p:nvPr/>
        </p:nvPicPr>
        <p:blipFill>
          <a:blip r:embed="rId4" cstate="print"/>
          <a:srcRect l="-227" t="22556"/>
          <a:stretch>
            <a:fillRect/>
          </a:stretch>
        </p:blipFill>
        <p:spPr bwMode="auto">
          <a:xfrm>
            <a:off x="1057275" y="2974975"/>
            <a:ext cx="7007225" cy="405447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66629" name="Picture 5" descr="Barish_GDE_Beijing_POST_02-04-07[2]_Page_25"/>
          <p:cNvPicPr>
            <a:picLocks noChangeAspect="1" noChangeArrowheads="1"/>
          </p:cNvPicPr>
          <p:nvPr>
            <p:ph/>
          </p:nvPr>
        </p:nvPicPr>
        <p:blipFill>
          <a:blip r:embed="rId3" cstate="print"/>
          <a:srcRect/>
          <a:stretch>
            <a:fillRect/>
          </a:stretch>
        </p:blipFill>
        <p:spPr>
          <a:xfrm>
            <a:off x="0" y="-25400"/>
            <a:ext cx="9144000" cy="6845300"/>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4"/>
          <p:cNvSpPr>
            <a:spLocks noGrp="1"/>
          </p:cNvSpPr>
          <p:nvPr>
            <p:ph type="dt" sz="half" idx="10"/>
          </p:nvPr>
        </p:nvSpPr>
        <p:spPr/>
        <p:txBody>
          <a:body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11" name="Footer Placeholder 5"/>
          <p:cNvSpPr>
            <a:spLocks noGrp="1"/>
          </p:cNvSpPr>
          <p:nvPr>
            <p:ph type="ftr" sz="quarter" idx="11"/>
          </p:nvPr>
        </p:nvSpPr>
        <p:spPr/>
        <p:txBody>
          <a:body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12" name="Slide Number Placeholder 6"/>
          <p:cNvSpPr>
            <a:spLocks noGrp="1"/>
          </p:cNvSpPr>
          <p:nvPr>
            <p:ph type="sldNum" sz="quarter" idx="12"/>
          </p:nvPr>
        </p:nvSpPr>
        <p:spPr/>
        <p:txBody>
          <a:bodyPr/>
          <a:lstStyle/>
          <a:p>
            <a:pPr algn="r" rtl="0" eaLnBrk="0" fontAlgn="base" hangingPunct="0">
              <a:spcBef>
                <a:spcPct val="0"/>
              </a:spcBef>
              <a:spcAft>
                <a:spcPct val="0"/>
              </a:spcAft>
            </a:pPr>
            <a:fld id="{44005AEB-9ED9-4375-AC79-27F3644DBD96}"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15</a:t>
            </a:fld>
            <a:endParaRPr lang="en-US" sz="1000" b="1" kern="1200">
              <a:solidFill>
                <a:srgbClr val="000000"/>
              </a:solidFill>
              <a:latin typeface="Times" pitchFamily="18" charset="0"/>
              <a:ea typeface="+mn-ea"/>
              <a:cs typeface="+mn-cs"/>
            </a:endParaRPr>
          </a:p>
        </p:txBody>
      </p:sp>
      <p:pic>
        <p:nvPicPr>
          <p:cNvPr id="656386" name="Picture 2"/>
          <p:cNvPicPr>
            <a:picLocks noChangeAspect="1" noChangeArrowheads="1"/>
          </p:cNvPicPr>
          <p:nvPr>
            <p:ph sz="half" idx="1"/>
          </p:nvPr>
        </p:nvPicPr>
        <p:blipFill>
          <a:blip r:embed="rId3"/>
          <a:srcRect/>
          <a:stretch>
            <a:fillRect/>
          </a:stretch>
        </p:blipFill>
        <p:spPr>
          <a:xfrm>
            <a:off x="0" y="990600"/>
            <a:ext cx="8991600" cy="5357813"/>
          </a:xfrm>
          <a:noFill/>
          <a:ln>
            <a:noFill/>
          </a:ln>
        </p:spPr>
      </p:pic>
      <p:sp>
        <p:nvSpPr>
          <p:cNvPr id="656387" name="Rectangle 3"/>
          <p:cNvSpPr>
            <a:spLocks noGrp="1" noChangeArrowheads="1"/>
          </p:cNvSpPr>
          <p:nvPr>
            <p:ph type="title"/>
          </p:nvPr>
        </p:nvSpPr>
        <p:spPr>
          <a:xfrm>
            <a:off x="1295400" y="0"/>
            <a:ext cx="7620000" cy="838200"/>
          </a:xfrm>
        </p:spPr>
        <p:txBody>
          <a:bodyPr/>
          <a:lstStyle/>
          <a:p>
            <a:r>
              <a:rPr lang="en-US" b="0"/>
              <a:t>Value – CF&amp;S + AS (non-CF&amp;S) </a:t>
            </a:r>
            <a:endParaRPr lang="en-US" b="0">
              <a:solidFill>
                <a:srgbClr val="FF0000"/>
              </a:solidFill>
            </a:endParaRPr>
          </a:p>
        </p:txBody>
      </p:sp>
      <p:sp>
        <p:nvSpPr>
          <p:cNvPr id="656388" name="Line 4"/>
          <p:cNvSpPr>
            <a:spLocks noChangeShapeType="1"/>
          </p:cNvSpPr>
          <p:nvPr/>
        </p:nvSpPr>
        <p:spPr bwMode="auto">
          <a:xfrm>
            <a:off x="1981200" y="4572000"/>
            <a:ext cx="838200" cy="0"/>
          </a:xfrm>
          <a:prstGeom prst="line">
            <a:avLst/>
          </a:prstGeom>
          <a:noFill/>
          <a:ln w="38100">
            <a:solidFill>
              <a:srgbClr val="FF0000"/>
            </a:solidFill>
            <a:round/>
            <a:headEnd/>
            <a:tailEnd/>
          </a:ln>
          <a:effectLst/>
        </p:spPr>
        <p:txBody>
          <a:bodyP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656389" name="Line 5"/>
          <p:cNvSpPr>
            <a:spLocks noChangeShapeType="1"/>
          </p:cNvSpPr>
          <p:nvPr/>
        </p:nvSpPr>
        <p:spPr bwMode="auto">
          <a:xfrm flipH="1" flipV="1">
            <a:off x="2667000" y="2286000"/>
            <a:ext cx="685800" cy="381000"/>
          </a:xfrm>
          <a:prstGeom prst="line">
            <a:avLst/>
          </a:prstGeom>
          <a:noFill/>
          <a:ln w="38100">
            <a:solidFill>
              <a:srgbClr val="FF0000"/>
            </a:solidFill>
            <a:round/>
            <a:headEnd/>
            <a:tailEnd type="triangle" w="med" len="med"/>
          </a:ln>
          <a:effectLst/>
        </p:spPr>
        <p:txBody>
          <a:bodyP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656390" name="Line 6"/>
          <p:cNvSpPr>
            <a:spLocks noChangeShapeType="1"/>
          </p:cNvSpPr>
          <p:nvPr/>
        </p:nvSpPr>
        <p:spPr bwMode="auto">
          <a:xfrm flipH="1">
            <a:off x="2667000" y="4648200"/>
            <a:ext cx="762000" cy="381000"/>
          </a:xfrm>
          <a:prstGeom prst="line">
            <a:avLst/>
          </a:prstGeom>
          <a:noFill/>
          <a:ln w="38100">
            <a:solidFill>
              <a:srgbClr val="FF0000"/>
            </a:solidFill>
            <a:round/>
            <a:headEnd/>
            <a:tailEnd type="triangle" w="med" len="med"/>
          </a:ln>
          <a:effectLst/>
        </p:spPr>
        <p:txBody>
          <a:bodyP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pic>
        <p:nvPicPr>
          <p:cNvPr id="656391" name="Picture 7"/>
          <p:cNvPicPr>
            <a:picLocks noChangeAspect="1" noChangeArrowheads="1"/>
          </p:cNvPicPr>
          <p:nvPr>
            <p:ph sz="half" idx="2"/>
          </p:nvPr>
        </p:nvPicPr>
        <p:blipFill>
          <a:blip r:embed="rId4"/>
          <a:srcRect/>
          <a:stretch>
            <a:fillRect/>
          </a:stretch>
        </p:blipFill>
        <p:spPr>
          <a:xfrm>
            <a:off x="4343400" y="838200"/>
            <a:ext cx="4572000" cy="4029075"/>
          </a:xfrm>
          <a:noFill/>
          <a:ln>
            <a:noFill/>
          </a:ln>
        </p:spPr>
      </p:pic>
      <p:sp>
        <p:nvSpPr>
          <p:cNvPr id="656392" name="Text Box 8"/>
          <p:cNvSpPr txBox="1">
            <a:spLocks noChangeArrowheads="1"/>
          </p:cNvSpPr>
          <p:nvPr/>
        </p:nvSpPr>
        <p:spPr bwMode="auto">
          <a:xfrm>
            <a:off x="3352800" y="2286000"/>
            <a:ext cx="1371600" cy="822325"/>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r>
              <a:rPr lang="en-US" sz="2400" b="1" kern="1200">
                <a:solidFill>
                  <a:srgbClr val="FF0000"/>
                </a:solidFill>
                <a:latin typeface="Arial" charset="0"/>
                <a:ea typeface="Arial Unicode MS" pitchFamily="34" charset="-128"/>
                <a:cs typeface="Arial Unicode MS" pitchFamily="34" charset="-128"/>
              </a:rPr>
              <a:t>site-specific</a:t>
            </a:r>
          </a:p>
        </p:txBody>
      </p:sp>
      <p:sp>
        <p:nvSpPr>
          <p:cNvPr id="656393" name="Text Box 9"/>
          <p:cNvSpPr txBox="1">
            <a:spLocks noChangeArrowheads="1"/>
          </p:cNvSpPr>
          <p:nvPr/>
        </p:nvSpPr>
        <p:spPr bwMode="auto">
          <a:xfrm>
            <a:off x="3429000" y="4343400"/>
            <a:ext cx="2133600" cy="457200"/>
          </a:xfrm>
          <a:prstGeom prst="rect">
            <a:avLst/>
          </a:prstGeom>
          <a:noFill/>
          <a:ln w="9525">
            <a:noFill/>
            <a:miter lim="800000"/>
            <a:headEnd/>
            <a:tailEnd/>
          </a:ln>
          <a:effectLst/>
        </p:spPr>
        <p:txBody>
          <a:bodyPr>
            <a:spAutoFit/>
          </a:bodyPr>
          <a:lstStyle/>
          <a:p>
            <a:pPr algn="l" rtl="0" eaLnBrk="0" fontAlgn="ctr" hangingPunct="0">
              <a:spcBef>
                <a:spcPct val="50000"/>
              </a:spcBef>
              <a:spcAft>
                <a:spcPct val="0"/>
              </a:spcAft>
            </a:pPr>
            <a:r>
              <a:rPr lang="en-US" sz="2400" b="1" kern="1200">
                <a:solidFill>
                  <a:srgbClr val="FF0000"/>
                </a:solidFill>
                <a:latin typeface="Arial" charset="0"/>
                <a:ea typeface="Arial Unicode MS" pitchFamily="34" charset="-128"/>
                <a:cs typeface="Arial Unicode MS" pitchFamily="34" charset="-128"/>
              </a:rPr>
              <a:t>shared CF&amp;S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Pages from PHG_MAC-Daresbury_jan07-2.tif"/>
          <p:cNvPicPr>
            <a:picLocks noGrp="1" noChangeAspect="1"/>
          </p:cNvPicPr>
          <p:nvPr>
            <p:ph idx="1"/>
          </p:nvPr>
        </p:nvPicPr>
        <p:blipFill>
          <a:blip r:embed="rId3" cstate="print"/>
          <a:stretch>
            <a:fillRect/>
          </a:stretch>
        </p:blipFill>
        <p:spPr>
          <a:xfrm>
            <a:off x="-1" y="30373"/>
            <a:ext cx="9144002" cy="6854438"/>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pPr algn="l" rtl="0" eaLnBrk="0" fontAlgn="base" hangingPunct="0">
              <a:spcBef>
                <a:spcPct val="0"/>
              </a:spcBef>
              <a:spcAft>
                <a:spcPct val="0"/>
              </a:spcAft>
            </a:pPr>
            <a:r>
              <a:rPr lang="en-US" sz="1000" b="1" kern="1200">
                <a:solidFill>
                  <a:srgbClr val="800000"/>
                </a:solidFill>
                <a:latin typeface="Arial Rounded MT Bold"/>
                <a:ea typeface="+mn-ea"/>
                <a:cs typeface="+mn-cs"/>
              </a:rPr>
              <a:t>03/09/07</a:t>
            </a:r>
          </a:p>
        </p:txBody>
      </p:sp>
      <p:sp>
        <p:nvSpPr>
          <p:cNvPr id="7"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000" b="1" kern="1200">
                <a:solidFill>
                  <a:srgbClr val="800000"/>
                </a:solidFill>
                <a:latin typeface="Arial Rounded MT Bold"/>
                <a:ea typeface="+mn-ea"/>
                <a:cs typeface="+mn-cs"/>
              </a:rPr>
              <a:t>RDR and cost estimate</a:t>
            </a:r>
          </a:p>
        </p:txBody>
      </p:sp>
      <p:sp>
        <p:nvSpPr>
          <p:cNvPr id="8" name="Slide Number Placeholder 5"/>
          <p:cNvSpPr>
            <a:spLocks noGrp="1"/>
          </p:cNvSpPr>
          <p:nvPr>
            <p:ph type="sldNum" sz="quarter" idx="12"/>
          </p:nvPr>
        </p:nvSpPr>
        <p:spPr/>
        <p:txBody>
          <a:bodyPr/>
          <a:lstStyle/>
          <a:p>
            <a:pPr algn="r" rtl="0" eaLnBrk="0" fontAlgn="base" hangingPunct="0">
              <a:spcBef>
                <a:spcPct val="0"/>
              </a:spcBef>
              <a:spcAft>
                <a:spcPct val="0"/>
              </a:spcAft>
            </a:pPr>
            <a:fld id="{C59F81A7-BEE6-4DCA-BC70-B6E997BC5369}"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17</a:t>
            </a:fld>
            <a:endParaRPr lang="en-US" sz="1000" b="1" kern="1200">
              <a:solidFill>
                <a:srgbClr val="000000"/>
              </a:solidFill>
              <a:latin typeface="Times" pitchFamily="18" charset="0"/>
              <a:ea typeface="+mn-ea"/>
              <a:cs typeface="+mn-cs"/>
            </a:endParaRPr>
          </a:p>
        </p:txBody>
      </p:sp>
      <p:pic>
        <p:nvPicPr>
          <p:cNvPr id="607237" name="Picture 5" descr="Pages from rdr_draft_v1"/>
          <p:cNvPicPr>
            <a:picLocks noChangeAspect="1" noChangeArrowheads="1"/>
          </p:cNvPicPr>
          <p:nvPr>
            <p:ph idx="1"/>
          </p:nvPr>
        </p:nvPicPr>
        <p:blipFill>
          <a:blip r:embed="rId3"/>
          <a:srcRect l="9552" t="9375" r="2339" b="59344"/>
          <a:stretch>
            <a:fillRect/>
          </a:stretch>
        </p:blipFill>
        <p:spPr>
          <a:xfrm>
            <a:off x="-3175" y="2655888"/>
            <a:ext cx="9147175" cy="4194175"/>
          </a:xfrm>
          <a:noFill/>
          <a:ln/>
        </p:spPr>
      </p:pic>
      <p:sp>
        <p:nvSpPr>
          <p:cNvPr id="607234" name="Rectangle 2"/>
          <p:cNvSpPr>
            <a:spLocks noGrp="1" noChangeArrowheads="1"/>
          </p:cNvSpPr>
          <p:nvPr>
            <p:ph type="title"/>
          </p:nvPr>
        </p:nvSpPr>
        <p:spPr/>
        <p:txBody>
          <a:bodyPr/>
          <a:lstStyle/>
          <a:p>
            <a:r>
              <a:rPr lang="en-US"/>
              <a:t>Rdr power parameters / water</a:t>
            </a:r>
          </a:p>
        </p:txBody>
      </p:sp>
      <p:sp>
        <p:nvSpPr>
          <p:cNvPr id="607235" name="Rectangle 3"/>
          <p:cNvSpPr>
            <a:spLocks noGrp="1" noChangeArrowheads="1"/>
          </p:cNvSpPr>
          <p:nvPr>
            <p:ph type="body" idx="4294967295"/>
          </p:nvPr>
        </p:nvSpPr>
        <p:spPr>
          <a:xfrm>
            <a:off x="0" y="1089025"/>
            <a:ext cx="7885113" cy="1836738"/>
          </a:xfrm>
          <a:ln>
            <a:noFill/>
          </a:ln>
        </p:spPr>
        <p:txBody>
          <a:bodyPr/>
          <a:lstStyle/>
          <a:p>
            <a:pPr>
              <a:lnSpc>
                <a:spcPct val="90000"/>
              </a:lnSpc>
            </a:pPr>
            <a:r>
              <a:rPr lang="en-US" sz="1800"/>
              <a:t>power / water handling scheme is an indicator of design maturity</a:t>
            </a:r>
          </a:p>
          <a:p>
            <a:pPr>
              <a:lnSpc>
                <a:spcPct val="90000"/>
              </a:lnSpc>
            </a:pPr>
            <a:r>
              <a:rPr lang="en-US" sz="1800"/>
              <a:t>Beam power at IP </a:t>
            </a:r>
            <a:r>
              <a:rPr lang="en-US" sz="1800">
                <a:sym typeface="Wingdings" pitchFamily="2" charset="2"/>
              </a:rPr>
              <a:t> 10.8 + 10.8 MW</a:t>
            </a:r>
          </a:p>
          <a:p>
            <a:pPr lvl="1">
              <a:lnSpc>
                <a:spcPct val="90000"/>
              </a:lnSpc>
            </a:pPr>
            <a:r>
              <a:rPr lang="en-US" sz="1600"/>
              <a:t>15 % efficient</a:t>
            </a:r>
          </a:p>
          <a:p>
            <a:pPr lvl="1">
              <a:lnSpc>
                <a:spcPct val="90000"/>
              </a:lnSpc>
            </a:pPr>
            <a:r>
              <a:rPr lang="en-US" sz="1600"/>
              <a:t>10% cooling overhead (100W to remove heat from 1 KW load)</a:t>
            </a:r>
          </a:p>
          <a:p>
            <a:pPr>
              <a:lnSpc>
                <a:spcPct val="90000"/>
              </a:lnSpc>
            </a:pPr>
            <a:r>
              <a:rPr lang="en-US" sz="1800"/>
              <a:t>Good performance figures – but more to do</a:t>
            </a:r>
          </a:p>
          <a:p>
            <a:pPr lvl="1">
              <a:lnSpc>
                <a:spcPct val="90000"/>
              </a:lnSpc>
            </a:pPr>
            <a:r>
              <a:rPr lang="en-US" sz="1600"/>
              <a:t>TESLA design (2001): ~ 80 MW lower for same luminosity</a:t>
            </a:r>
          </a:p>
        </p:txBody>
      </p:sp>
      <p:sp>
        <p:nvSpPr>
          <p:cNvPr id="607238" name="Oval 6"/>
          <p:cNvSpPr>
            <a:spLocks noChangeArrowheads="1"/>
          </p:cNvSpPr>
          <p:nvPr/>
        </p:nvSpPr>
        <p:spPr bwMode="auto">
          <a:xfrm>
            <a:off x="7885113" y="4616450"/>
            <a:ext cx="971550" cy="325438"/>
          </a:xfrm>
          <a:prstGeom prst="ellipse">
            <a:avLst/>
          </a:prstGeom>
          <a:noFill/>
          <a:ln w="9525">
            <a:solidFill>
              <a:srgbClr val="FF33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68677" name="Picture 5" descr="Barish_GDE_Beijing_POST_02-04-07[2]_Page_26"/>
          <p:cNvPicPr>
            <a:picLocks noChangeAspect="1" noChangeArrowheads="1"/>
          </p:cNvPicPr>
          <p:nvPr>
            <p:ph/>
          </p:nvPr>
        </p:nvPicPr>
        <p:blipFill>
          <a:blip r:embed="rId3"/>
          <a:srcRect/>
          <a:stretch>
            <a:fillRect/>
          </a:stretch>
        </p:blipFill>
        <p:spPr>
          <a:xfrm>
            <a:off x="0" y="11113"/>
            <a:ext cx="9144000" cy="6845300"/>
          </a:xfrm>
          <a:noFill/>
          <a:ln/>
        </p:spPr>
      </p:pic>
      <p:sp>
        <p:nvSpPr>
          <p:cNvPr id="668678" name="Oval 6"/>
          <p:cNvSpPr>
            <a:spLocks noChangeArrowheads="1"/>
          </p:cNvSpPr>
          <p:nvPr/>
        </p:nvSpPr>
        <p:spPr bwMode="auto">
          <a:xfrm>
            <a:off x="1439863" y="3357563"/>
            <a:ext cx="611187" cy="3321050"/>
          </a:xfrm>
          <a:prstGeom prst="ellipse">
            <a:avLst/>
          </a:prstGeom>
          <a:noFill/>
          <a:ln w="38100">
            <a:solidFill>
              <a:srgbClr val="FF33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668679" name="Oval 7"/>
          <p:cNvSpPr>
            <a:spLocks noChangeArrowheads="1"/>
          </p:cNvSpPr>
          <p:nvPr/>
        </p:nvSpPr>
        <p:spPr bwMode="auto">
          <a:xfrm>
            <a:off x="4356100" y="4473575"/>
            <a:ext cx="611188" cy="2060575"/>
          </a:xfrm>
          <a:prstGeom prst="ellipse">
            <a:avLst/>
          </a:prstGeom>
          <a:noFill/>
          <a:ln w="38100">
            <a:solidFill>
              <a:srgbClr val="FF33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668680" name="Oval 8"/>
          <p:cNvSpPr>
            <a:spLocks noChangeArrowheads="1"/>
          </p:cNvSpPr>
          <p:nvPr/>
        </p:nvSpPr>
        <p:spPr bwMode="auto">
          <a:xfrm>
            <a:off x="5797550" y="4473575"/>
            <a:ext cx="611188" cy="2060575"/>
          </a:xfrm>
          <a:prstGeom prst="ellipse">
            <a:avLst/>
          </a:prstGeom>
          <a:noFill/>
          <a:ln w="38100">
            <a:solidFill>
              <a:srgbClr val="FF33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0"/>
          </p:nvPr>
        </p:nvSpPr>
        <p:spPr/>
        <p:txBody>
          <a:bodyPr/>
          <a:lstStyle/>
          <a:p>
            <a:pPr algn="r" rtl="0" fontAlgn="base">
              <a:spcBef>
                <a:spcPct val="0"/>
              </a:spcBef>
              <a:spcAft>
                <a:spcPct val="0"/>
              </a:spcAft>
            </a:pPr>
            <a:fld id="{53E02E3A-B259-4301-A141-58F6647AA7AA}" type="slidenum">
              <a:rPr lang="en-GB" sz="1100" kern="1200">
                <a:solidFill>
                  <a:srgbClr val="FFFFFF"/>
                </a:solidFill>
                <a:latin typeface="Arial" charset="0"/>
                <a:ea typeface="Arial Unicode MS" pitchFamily="34" charset="-128"/>
                <a:cs typeface="Arial Unicode MS" pitchFamily="34" charset="-128"/>
              </a:rPr>
              <a:pPr algn="r" rtl="0" fontAlgn="base">
                <a:spcBef>
                  <a:spcPct val="0"/>
                </a:spcBef>
                <a:spcAft>
                  <a:spcPct val="0"/>
                </a:spcAft>
              </a:pPr>
              <a:t>19</a:t>
            </a:fld>
            <a:endParaRPr lang="en-GB" sz="1100" kern="1200">
              <a:solidFill>
                <a:srgbClr val="FFFFFF"/>
              </a:solidFill>
              <a:latin typeface="Arial" charset="0"/>
              <a:ea typeface="Arial Unicode MS" pitchFamily="34" charset="-128"/>
              <a:cs typeface="Arial Unicode MS" pitchFamily="34" charset="-128"/>
            </a:endParaRPr>
          </a:p>
        </p:txBody>
      </p:sp>
      <p:sp>
        <p:nvSpPr>
          <p:cNvPr id="522242" name="Rectangle 2"/>
          <p:cNvSpPr>
            <a:spLocks noChangeArrowheads="1"/>
          </p:cNvSpPr>
          <p:nvPr/>
        </p:nvSpPr>
        <p:spPr bwMode="auto">
          <a:xfrm>
            <a:off x="1835150" y="549275"/>
            <a:ext cx="4860925" cy="7016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GB" sz="2000" b="1" kern="1200">
                <a:solidFill>
                  <a:srgbClr val="000000"/>
                </a:solidFill>
                <a:latin typeface="Comic Sans MS" pitchFamily="66" charset="0"/>
                <a:ea typeface="Arial Unicode MS" pitchFamily="34" charset="-128"/>
                <a:cs typeface="Arial Unicode MS" pitchFamily="34" charset="-128"/>
              </a:rPr>
              <a:t>Cost cutting by increasing the temperature difference </a:t>
            </a:r>
            <a:endParaRPr lang="de-DE" sz="2000" b="1" kern="1200">
              <a:solidFill>
                <a:srgbClr val="000000"/>
              </a:solidFill>
              <a:latin typeface="Comic Sans MS" pitchFamily="66" charset="0"/>
              <a:ea typeface="Arial Unicode MS" pitchFamily="34" charset="-128"/>
              <a:cs typeface="Arial Unicode MS" pitchFamily="34" charset="-128"/>
            </a:endParaRPr>
          </a:p>
        </p:txBody>
      </p:sp>
      <p:sp>
        <p:nvSpPr>
          <p:cNvPr id="522243" name="Text Box 3"/>
          <p:cNvSpPr txBox="1">
            <a:spLocks noChangeArrowheads="1"/>
          </p:cNvSpPr>
          <p:nvPr/>
        </p:nvSpPr>
        <p:spPr bwMode="auto">
          <a:xfrm>
            <a:off x="6948488" y="1700213"/>
            <a:ext cx="1763712" cy="822325"/>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200" kern="1200">
                <a:solidFill>
                  <a:srgbClr val="000000"/>
                </a:solidFill>
                <a:latin typeface="Comic Sans MS" pitchFamily="66" charset="0"/>
                <a:ea typeface="Arial Unicode MS" pitchFamily="34" charset="-128"/>
                <a:cs typeface="Arial Unicode MS" pitchFamily="34" charset="-128"/>
              </a:rPr>
              <a:t>Fixed costs:            chillers, pressed air, water treatment, auxiliary pipes, etc</a:t>
            </a:r>
          </a:p>
        </p:txBody>
      </p:sp>
      <p:sp>
        <p:nvSpPr>
          <p:cNvPr id="522244" name="Text Box 4"/>
          <p:cNvSpPr txBox="1">
            <a:spLocks noChangeArrowheads="1"/>
          </p:cNvSpPr>
          <p:nvPr/>
        </p:nvSpPr>
        <p:spPr bwMode="auto">
          <a:xfrm>
            <a:off x="7019925" y="2606675"/>
            <a:ext cx="1763713" cy="1187450"/>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200" kern="1200">
                <a:solidFill>
                  <a:srgbClr val="000000"/>
                </a:solidFill>
                <a:latin typeface="Comic Sans MS" pitchFamily="66" charset="0"/>
                <a:ea typeface="Arial Unicode MS" pitchFamily="34" charset="-128"/>
                <a:cs typeface="Arial Unicode MS" pitchFamily="34" charset="-128"/>
              </a:rPr>
              <a:t>recooler:            constant temperature difference for the heat flow at the cold side (e.g. the air temperature)</a:t>
            </a:r>
          </a:p>
        </p:txBody>
      </p:sp>
      <p:sp>
        <p:nvSpPr>
          <p:cNvPr id="522245" name="Text Box 5"/>
          <p:cNvSpPr txBox="1">
            <a:spLocks noChangeArrowheads="1"/>
          </p:cNvSpPr>
          <p:nvPr/>
        </p:nvSpPr>
        <p:spPr bwMode="auto">
          <a:xfrm>
            <a:off x="7019925" y="4581525"/>
            <a:ext cx="1763713" cy="1279525"/>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200" kern="1200">
                <a:solidFill>
                  <a:srgbClr val="000000"/>
                </a:solidFill>
                <a:latin typeface="Comic Sans MS" pitchFamily="66" charset="0"/>
                <a:ea typeface="Arial Unicode MS" pitchFamily="34" charset="-128"/>
                <a:cs typeface="Arial Unicode MS" pitchFamily="34" charset="-128"/>
              </a:rPr>
              <a:t>The outlet temperature should be less than 70°C:</a:t>
            </a:r>
          </a:p>
          <a:p>
            <a:pPr algn="l" rtl="0" fontAlgn="base">
              <a:spcBef>
                <a:spcPct val="50000"/>
              </a:spcBef>
              <a:spcAft>
                <a:spcPct val="0"/>
              </a:spcAft>
            </a:pPr>
            <a:r>
              <a:rPr lang="en-GB" sz="1200" kern="1200">
                <a:solidFill>
                  <a:srgbClr val="000000"/>
                </a:solidFill>
                <a:latin typeface="Comic Sans MS" pitchFamily="66" charset="0"/>
                <a:ea typeface="Arial Unicode MS" pitchFamily="34" charset="-128"/>
                <a:cs typeface="Arial Unicode MS" pitchFamily="34" charset="-128"/>
              </a:rPr>
              <a:t>Otherwise the water will be to hot for  some equipments</a:t>
            </a:r>
            <a:r>
              <a:rPr lang="de-DE" sz="1200" kern="1200">
                <a:solidFill>
                  <a:srgbClr val="000000"/>
                </a:solidFill>
                <a:latin typeface="Comic Sans MS" pitchFamily="66" charset="0"/>
                <a:ea typeface="Arial Unicode MS" pitchFamily="34" charset="-128"/>
                <a:cs typeface="Arial Unicode MS" pitchFamily="34" charset="-128"/>
              </a:rPr>
              <a:t> </a:t>
            </a:r>
            <a:endParaRPr lang="en-US" sz="1200" kern="1200">
              <a:solidFill>
                <a:srgbClr val="000000"/>
              </a:solidFill>
              <a:latin typeface="Comic Sans MS" pitchFamily="66" charset="0"/>
              <a:ea typeface="Arial Unicode MS" pitchFamily="34" charset="-128"/>
              <a:cs typeface="Arial Unicode MS" pitchFamily="34" charset="-128"/>
            </a:endParaRPr>
          </a:p>
        </p:txBody>
      </p:sp>
      <p:sp>
        <p:nvSpPr>
          <p:cNvPr id="522246" name="Text Box 6"/>
          <p:cNvSpPr txBox="1">
            <a:spLocks noChangeArrowheads="1"/>
          </p:cNvSpPr>
          <p:nvPr/>
        </p:nvSpPr>
        <p:spPr bwMode="auto">
          <a:xfrm>
            <a:off x="7056438" y="3824288"/>
            <a:ext cx="1763712" cy="639762"/>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200" kern="1200">
                <a:solidFill>
                  <a:srgbClr val="000000"/>
                </a:solidFill>
                <a:latin typeface="Comic Sans MS" pitchFamily="66" charset="0"/>
                <a:ea typeface="Arial Unicode MS" pitchFamily="34" charset="-128"/>
                <a:cs typeface="Arial Unicode MS" pitchFamily="34" charset="-128"/>
              </a:rPr>
              <a:t>insulation:            always the same heat flow        </a:t>
            </a:r>
          </a:p>
        </p:txBody>
      </p:sp>
      <p:graphicFrame>
        <p:nvGraphicFramePr>
          <p:cNvPr id="522247" name="Object 7"/>
          <p:cNvGraphicFramePr>
            <a:graphicFrameLocks noChangeAspect="1"/>
          </p:cNvGraphicFramePr>
          <p:nvPr/>
        </p:nvGraphicFramePr>
        <p:xfrm>
          <a:off x="323850" y="1628775"/>
          <a:ext cx="6624638" cy="4198938"/>
        </p:xfrm>
        <a:graphic>
          <a:graphicData uri="http://schemas.openxmlformats.org/presentationml/2006/ole">
            <p:oleObj spid="_x0000_s2050" name="Chart" r:id="rId4" imgW="6296194" imgH="3991029" progId="Excel.Chart.8">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1028"/>
          <p:cNvSpPr>
            <a:spLocks noGrp="1" noChangeArrowheads="1"/>
          </p:cNvSpPr>
          <p:nvPr>
            <p:ph type="title"/>
          </p:nvPr>
        </p:nvSpPr>
        <p:spPr>
          <a:xfrm>
            <a:off x="3486150" y="0"/>
            <a:ext cx="4973638" cy="685800"/>
          </a:xfrm>
        </p:spPr>
        <p:txBody>
          <a:bodyPr/>
          <a:lstStyle/>
          <a:p>
            <a:r>
              <a:rPr lang="en-US"/>
              <a:t>Introduction</a:t>
            </a:r>
          </a:p>
        </p:txBody>
      </p:sp>
      <p:sp>
        <p:nvSpPr>
          <p:cNvPr id="64517" name="Rectangle 1029"/>
          <p:cNvSpPr>
            <a:spLocks noGrp="1" noChangeArrowheads="1"/>
          </p:cNvSpPr>
          <p:nvPr>
            <p:ph type="body" sz="half" idx="1"/>
          </p:nvPr>
        </p:nvSpPr>
        <p:spPr>
          <a:xfrm>
            <a:off x="3492500" y="1016000"/>
            <a:ext cx="5292725" cy="5805488"/>
          </a:xfrm>
          <a:ln>
            <a:noFill/>
          </a:ln>
        </p:spPr>
        <p:txBody>
          <a:bodyPr/>
          <a:lstStyle/>
          <a:p>
            <a:r>
              <a:rPr lang="en-US" sz="2800"/>
              <a:t>ICFA statement (based on input from the community):</a:t>
            </a:r>
          </a:p>
          <a:p>
            <a:pPr lvl="1"/>
            <a:r>
              <a:rPr lang="en-US" sz="2400"/>
              <a:t>the highest priority for a new machine for particle physics is a linear electron-positron collider with an initial energy of 500 GeV, extendible up to about 1 TeV, with a significant period of concurrent running with the LHC. </a:t>
            </a:r>
          </a:p>
          <a:p>
            <a:r>
              <a:rPr lang="en-US" sz="2800"/>
              <a:t>This is the International Linear Collider.</a:t>
            </a:r>
          </a:p>
          <a:p>
            <a:endParaRPr lang="en-US" sz="2800"/>
          </a:p>
        </p:txBody>
      </p:sp>
      <p:pic>
        <p:nvPicPr>
          <p:cNvPr id="64519" name="Picture 1031" descr="RDR_Machine Overview_v5-1_Page_07"/>
          <p:cNvPicPr>
            <a:picLocks noChangeAspect="1" noChangeArrowheads="1"/>
          </p:cNvPicPr>
          <p:nvPr>
            <p:ph sz="half" idx="2"/>
          </p:nvPr>
        </p:nvPicPr>
        <p:blipFill>
          <a:blip r:embed="rId3"/>
          <a:srcRect l="842"/>
          <a:stretch>
            <a:fillRect/>
          </a:stretch>
        </p:blipFill>
        <p:spPr>
          <a:xfrm>
            <a:off x="503238" y="0"/>
            <a:ext cx="3021012" cy="6810375"/>
          </a:xfrm>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9506" name="Rectangle 2"/>
          <p:cNvSpPr>
            <a:spLocks noGrp="1" noChangeArrowheads="1"/>
          </p:cNvSpPr>
          <p:nvPr>
            <p:ph type="title"/>
          </p:nvPr>
        </p:nvSpPr>
        <p:spPr>
          <a:xfrm>
            <a:off x="1295400" y="76200"/>
            <a:ext cx="6037263" cy="914400"/>
          </a:xfrm>
        </p:spPr>
        <p:txBody>
          <a:bodyPr/>
          <a:lstStyle/>
          <a:p>
            <a:r>
              <a:rPr lang="en-US" dirty="0"/>
              <a:t>Klystron RF Power Source</a:t>
            </a:r>
          </a:p>
        </p:txBody>
      </p:sp>
      <p:sp>
        <p:nvSpPr>
          <p:cNvPr id="2709507" name="Rectangle 3"/>
          <p:cNvSpPr>
            <a:spLocks noGrp="1" noChangeArrowheads="1"/>
          </p:cNvSpPr>
          <p:nvPr>
            <p:ph idx="1"/>
          </p:nvPr>
        </p:nvSpPr>
        <p:spPr>
          <a:xfrm>
            <a:off x="685800" y="1371600"/>
            <a:ext cx="5513388" cy="5137150"/>
          </a:xfrm>
        </p:spPr>
        <p:txBody>
          <a:bodyPr/>
          <a:lstStyle/>
          <a:p>
            <a:r>
              <a:rPr lang="en-US" b="0"/>
              <a:t>S. Kazakov, A. Larionov, V. Teriaev, BINP, Branch of Institute of Nuclear Physics, Russia, et. al</a:t>
            </a:r>
          </a:p>
          <a:p>
            <a:pPr lvl="1"/>
            <a:r>
              <a:rPr lang="en-US" b="1"/>
              <a:t>Russian Design team; fabricated in Japan</a:t>
            </a:r>
          </a:p>
          <a:p>
            <a:pPr lvl="1"/>
            <a:endParaRPr lang="en-US" b="1"/>
          </a:p>
          <a:p>
            <a:pPr lvl="1"/>
            <a:endParaRPr lang="en-US" b="1"/>
          </a:p>
          <a:p>
            <a:pPr lvl="1"/>
            <a:endParaRPr lang="en-US" b="1"/>
          </a:p>
          <a:p>
            <a:pPr lvl="1"/>
            <a:endParaRPr lang="en-US" b="1"/>
          </a:p>
          <a:p>
            <a:r>
              <a:rPr lang="en-US" b="0"/>
              <a:t>Most successful 10 MW multi-beam klystron </a:t>
            </a:r>
            <a:r>
              <a:rPr lang="en-US" b="0">
                <a:sym typeface="Wingdings" pitchFamily="2" charset="2"/>
              </a:rPr>
              <a:t> BASELINE</a:t>
            </a:r>
            <a:endParaRPr lang="en-US" b="0"/>
          </a:p>
        </p:txBody>
      </p:sp>
      <p:sp>
        <p:nvSpPr>
          <p:cNvPr id="6" name="Date Placeholder 3"/>
          <p:cNvSpPr>
            <a:spLocks noGrp="1"/>
          </p:cNvSpPr>
          <p:nvPr>
            <p:ph type="dt" sz="half" idx="10"/>
          </p:nvPr>
        </p:nvSpPr>
        <p:spPr/>
        <p:txBody>
          <a:body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7"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8" name="Slide Number Placeholder 5"/>
          <p:cNvSpPr>
            <a:spLocks noGrp="1"/>
          </p:cNvSpPr>
          <p:nvPr>
            <p:ph type="sldNum" sz="quarter" idx="12"/>
          </p:nvPr>
        </p:nvSpPr>
        <p:spPr/>
        <p:txBody>
          <a:bodyPr/>
          <a:lstStyle/>
          <a:p>
            <a:pPr algn="r" rtl="0" eaLnBrk="0" fontAlgn="base" hangingPunct="0">
              <a:spcBef>
                <a:spcPct val="0"/>
              </a:spcBef>
              <a:spcAft>
                <a:spcPct val="0"/>
              </a:spcAft>
            </a:pPr>
            <a:fld id="{A1D67217-E74A-4780-92E8-8E00C6EB846C}"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20</a:t>
            </a:fld>
            <a:endParaRPr lang="en-US" sz="1400" kern="1200">
              <a:solidFill>
                <a:srgbClr val="000000"/>
              </a:solidFill>
              <a:latin typeface="Arial" charset="0"/>
              <a:ea typeface="Arial Unicode MS" pitchFamily="34" charset="-128"/>
              <a:cs typeface="Arial Unicode MS" pitchFamily="34" charset="-128"/>
            </a:endParaRPr>
          </a:p>
        </p:txBody>
      </p:sp>
      <p:pic>
        <p:nvPicPr>
          <p:cNvPr id="2709509" name="Picture 5" descr="THP45-Teryaev_Page_3"/>
          <p:cNvPicPr>
            <a:picLocks noChangeAspect="1" noChangeArrowheads="1"/>
          </p:cNvPicPr>
          <p:nvPr/>
        </p:nvPicPr>
        <p:blipFill>
          <a:blip r:embed="rId3"/>
          <a:srcRect l="11006" t="46761" r="65656" b="15793"/>
          <a:stretch>
            <a:fillRect/>
          </a:stretch>
        </p:blipFill>
        <p:spPr bwMode="auto">
          <a:xfrm>
            <a:off x="5894388" y="0"/>
            <a:ext cx="3211512" cy="6858000"/>
          </a:xfrm>
          <a:prstGeom prst="rect">
            <a:avLst/>
          </a:prstGeom>
          <a:noFill/>
        </p:spPr>
      </p:pic>
      <p:pic>
        <p:nvPicPr>
          <p:cNvPr id="2709508" name="Picture 4" descr="Pages from ChorobaHLRF112008"/>
          <p:cNvPicPr>
            <a:picLocks noChangeAspect="1" noChangeArrowheads="1"/>
          </p:cNvPicPr>
          <p:nvPr/>
        </p:nvPicPr>
        <p:blipFill>
          <a:blip r:embed="rId4"/>
          <a:srcRect l="7257" t="61221" r="34460" b="22675"/>
          <a:stretch>
            <a:fillRect/>
          </a:stretch>
        </p:blipFill>
        <p:spPr bwMode="auto">
          <a:xfrm>
            <a:off x="425450" y="3871913"/>
            <a:ext cx="6234113" cy="121761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84932" name="TextBox 17"/>
          <p:cNvSpPr txBox="1">
            <a:spLocks noChangeArrowheads="1"/>
          </p:cNvSpPr>
          <p:nvPr/>
        </p:nvSpPr>
        <p:spPr bwMode="auto">
          <a:xfrm>
            <a:off x="4635500" y="5605463"/>
            <a:ext cx="4508500" cy="1187450"/>
          </a:xfrm>
          <a:prstGeom prst="rect">
            <a:avLst/>
          </a:prstGeom>
          <a:solidFill>
            <a:schemeClr val="bg1"/>
          </a:solidFill>
          <a:ln w="9525">
            <a:noFill/>
            <a:miter lim="800000"/>
            <a:headEnd/>
            <a:tailEnd/>
          </a:ln>
        </p:spPr>
        <p:txBody>
          <a:bodyPr>
            <a:spAutoFit/>
          </a:bodyPr>
          <a:lstStyle/>
          <a:p>
            <a:pPr algn="l" rtl="0" eaLnBrk="0" fontAlgn="ctr" hangingPunct="0">
              <a:spcBef>
                <a:spcPct val="0"/>
              </a:spcBef>
              <a:spcAft>
                <a:spcPct val="0"/>
              </a:spcAft>
            </a:pPr>
            <a:r>
              <a:rPr lang="en-GB" sz="2400" kern="1200">
                <a:solidFill>
                  <a:srgbClr val="000000"/>
                </a:solidFill>
                <a:latin typeface="Arial" charset="0"/>
                <a:ea typeface="Arial Unicode MS" pitchFamily="34" charset="-128"/>
                <a:cs typeface="Arial Unicode MS" pitchFamily="34" charset="-128"/>
              </a:rPr>
              <a:t>Also: Distributed RF Source Concept</a:t>
            </a:r>
          </a:p>
          <a:p>
            <a:pPr algn="l" rtl="0" eaLnBrk="0" fontAlgn="ctr" hangingPunct="0">
              <a:spcBef>
                <a:spcPct val="0"/>
              </a:spcBef>
              <a:spcAft>
                <a:spcPct val="0"/>
              </a:spcAft>
            </a:pPr>
            <a:r>
              <a:rPr lang="en-GB" sz="2400" kern="1200">
                <a:solidFill>
                  <a:srgbClr val="000000"/>
                </a:solidFill>
                <a:latin typeface="Arial" charset="0"/>
                <a:ea typeface="Arial Unicode MS" pitchFamily="34" charset="-128"/>
                <a:cs typeface="Arial Unicode MS" pitchFamily="34" charset="-128"/>
              </a:rPr>
              <a:t>(Fukuda, KEK; Kazakov, KEK)</a:t>
            </a:r>
          </a:p>
        </p:txBody>
      </p:sp>
      <p:sp>
        <p:nvSpPr>
          <p:cNvPr id="2684934" name="TextBox 19"/>
          <p:cNvSpPr txBox="1">
            <a:spLocks noChangeArrowheads="1"/>
          </p:cNvSpPr>
          <p:nvPr/>
        </p:nvSpPr>
        <p:spPr bwMode="auto">
          <a:xfrm>
            <a:off x="4597400" y="3703638"/>
            <a:ext cx="3568700" cy="1187450"/>
          </a:xfrm>
          <a:prstGeom prst="rect">
            <a:avLst/>
          </a:prstGeom>
          <a:noFill/>
          <a:ln w="9525">
            <a:noFill/>
            <a:miter lim="800000"/>
            <a:headEnd/>
            <a:tailEnd/>
          </a:ln>
        </p:spPr>
        <p:txBody>
          <a:bodyPr>
            <a:spAutoFit/>
          </a:bodyPr>
          <a:lstStyle/>
          <a:p>
            <a:pPr algn="l" rtl="0" eaLnBrk="0" fontAlgn="ctr" hangingPunct="0">
              <a:spcBef>
                <a:spcPct val="0"/>
              </a:spcBef>
              <a:spcAft>
                <a:spcPct val="0"/>
              </a:spcAft>
            </a:pPr>
            <a:r>
              <a:rPr lang="en-GB" sz="2400" kern="1200">
                <a:solidFill>
                  <a:srgbClr val="000000"/>
                </a:solidFill>
                <a:latin typeface="Arial" charset="0"/>
                <a:ea typeface="Arial Unicode MS" pitchFamily="34" charset="-128"/>
                <a:cs typeface="Arial Unicode MS" pitchFamily="34" charset="-128"/>
              </a:rPr>
              <a:t>Surface Klystron Cluster</a:t>
            </a:r>
          </a:p>
          <a:p>
            <a:pPr algn="l" rtl="0" eaLnBrk="0" fontAlgn="ctr" hangingPunct="0">
              <a:spcBef>
                <a:spcPct val="0"/>
              </a:spcBef>
              <a:spcAft>
                <a:spcPct val="0"/>
              </a:spcAft>
            </a:pPr>
            <a:r>
              <a:rPr lang="en-GB" sz="2400" kern="1200">
                <a:solidFill>
                  <a:srgbClr val="000000"/>
                </a:solidFill>
                <a:latin typeface="Arial" charset="0"/>
                <a:ea typeface="Arial Unicode MS" pitchFamily="34" charset="-128"/>
                <a:cs typeface="Arial Unicode MS" pitchFamily="34" charset="-128"/>
              </a:rPr>
              <a:t>(Adolphsen, Nantista, SLAC; Kazakov, KEK)</a:t>
            </a:r>
          </a:p>
        </p:txBody>
      </p:sp>
      <p:sp>
        <p:nvSpPr>
          <p:cNvPr id="22" name="TextBox 21"/>
          <p:cNvSpPr txBox="1"/>
          <p:nvPr/>
        </p:nvSpPr>
        <p:spPr>
          <a:xfrm>
            <a:off x="5448300" y="4792663"/>
            <a:ext cx="3289300" cy="711200"/>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lgn="l" rtl="0" eaLnBrk="0" fontAlgn="ctr" hangingPunct="0">
              <a:spcBef>
                <a:spcPct val="0"/>
              </a:spcBef>
              <a:spcAft>
                <a:spcPct val="0"/>
              </a:spcAft>
              <a:defRPr/>
            </a:pPr>
            <a:r>
              <a:rPr lang="en-GB" sz="2000" kern="1200" dirty="0">
                <a:solidFill>
                  <a:srgbClr val="FFFFFF"/>
                </a:solidFill>
                <a:latin typeface="Arial"/>
                <a:ea typeface="Arial Unicode MS"/>
                <a:cs typeface="Arial Unicode MS"/>
              </a:rPr>
              <a:t>Both options aimed at single-tunnel solutions</a:t>
            </a:r>
          </a:p>
        </p:txBody>
      </p:sp>
      <p:pic>
        <p:nvPicPr>
          <p:cNvPr id="2684938" name="Picture 10" descr="THP45-Teryaev_Page_3"/>
          <p:cNvPicPr>
            <a:picLocks noChangeAspect="1" noChangeArrowheads="1"/>
          </p:cNvPicPr>
          <p:nvPr/>
        </p:nvPicPr>
        <p:blipFill>
          <a:blip r:embed="rId3"/>
          <a:srcRect l="11006" t="46761" r="65656" b="17604"/>
          <a:stretch>
            <a:fillRect/>
          </a:stretch>
        </p:blipFill>
        <p:spPr bwMode="auto">
          <a:xfrm>
            <a:off x="4508500" y="107950"/>
            <a:ext cx="1477963" cy="3005138"/>
          </a:xfrm>
          <a:prstGeom prst="rect">
            <a:avLst/>
          </a:prstGeom>
          <a:noFill/>
        </p:spPr>
      </p:pic>
      <p:pic>
        <p:nvPicPr>
          <p:cNvPr id="2684939" name="Picture 3"/>
          <p:cNvPicPr>
            <a:picLocks noChangeAspect="1" noChangeArrowheads="1"/>
          </p:cNvPicPr>
          <p:nvPr/>
        </p:nvPicPr>
        <p:blipFill>
          <a:blip r:embed="rId4"/>
          <a:srcRect l="20926" t="39009" r="29277" b="14218"/>
          <a:stretch>
            <a:fillRect/>
          </a:stretch>
        </p:blipFill>
        <p:spPr bwMode="auto">
          <a:xfrm>
            <a:off x="166688" y="609600"/>
            <a:ext cx="4287837" cy="2235200"/>
          </a:xfrm>
          <a:prstGeom prst="rect">
            <a:avLst/>
          </a:prstGeom>
          <a:noFill/>
          <a:ln w="9525">
            <a:solidFill>
              <a:schemeClr val="tx1"/>
            </a:solidFill>
            <a:miter lim="800000"/>
            <a:headEnd/>
            <a:tailEnd/>
          </a:ln>
        </p:spPr>
      </p:pic>
      <p:sp>
        <p:nvSpPr>
          <p:cNvPr id="2684940" name="Line 12"/>
          <p:cNvSpPr>
            <a:spLocks noChangeShapeType="1"/>
          </p:cNvSpPr>
          <p:nvPr/>
        </p:nvSpPr>
        <p:spPr bwMode="auto">
          <a:xfrm>
            <a:off x="193675" y="3144838"/>
            <a:ext cx="5403850" cy="0"/>
          </a:xfrm>
          <a:prstGeom prst="line">
            <a:avLst/>
          </a:prstGeom>
          <a:noFill/>
          <a:ln w="57150">
            <a:solidFill>
              <a:schemeClr val="tx1"/>
            </a:solidFill>
            <a:round/>
            <a:headEnd/>
            <a:tailEnd/>
          </a:ln>
          <a:effectLst/>
        </p:spPr>
        <p:txBody>
          <a:bodyP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sp>
        <p:nvSpPr>
          <p:cNvPr id="2684943" name="AutoShape 15"/>
          <p:cNvSpPr>
            <a:spLocks noChangeArrowheads="1"/>
          </p:cNvSpPr>
          <p:nvPr/>
        </p:nvSpPr>
        <p:spPr bwMode="auto">
          <a:xfrm rot="9480532">
            <a:off x="2274888" y="1598613"/>
            <a:ext cx="2582862" cy="236537"/>
          </a:xfrm>
          <a:prstGeom prst="homePlate">
            <a:avLst>
              <a:gd name="adj" fmla="val 272987"/>
            </a:avLst>
          </a:prstGeom>
          <a:solidFill>
            <a:schemeClr val="hlink"/>
          </a:solidFill>
          <a:ln w="9525">
            <a:solidFill>
              <a:srgbClr val="669900"/>
            </a:solidFill>
            <a:miter lim="800000"/>
            <a:headEnd/>
            <a:tailEnd/>
          </a:ln>
          <a:effectLst/>
        </p:spPr>
        <p:txBody>
          <a:bodyPr wrap="none" anchor="ct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sp>
        <p:nvSpPr>
          <p:cNvPr id="2684944" name="AutoShape 16"/>
          <p:cNvSpPr>
            <a:spLocks noChangeArrowheads="1"/>
          </p:cNvSpPr>
          <p:nvPr/>
        </p:nvSpPr>
        <p:spPr bwMode="auto">
          <a:xfrm rot="582098">
            <a:off x="8512175" y="3424238"/>
            <a:ext cx="498475" cy="914400"/>
          </a:xfrm>
          <a:prstGeom prst="curvedLeftArrow">
            <a:avLst>
              <a:gd name="adj1" fmla="val 27202"/>
              <a:gd name="adj2" fmla="val 63890"/>
              <a:gd name="adj3" fmla="val 22847"/>
            </a:avLst>
          </a:prstGeom>
          <a:solidFill>
            <a:schemeClr val="accent1"/>
          </a:solidFill>
          <a:ln w="9525">
            <a:solidFill>
              <a:schemeClr val="tx1"/>
            </a:solidFill>
            <a:miter lim="800000"/>
            <a:headEnd/>
            <a:tailEnd/>
          </a:ln>
          <a:effectLst/>
        </p:spPr>
        <p:txBody>
          <a:bodyPr wrap="none" anchor="ct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pic>
        <p:nvPicPr>
          <p:cNvPr id="2684946" name="Picture 8"/>
          <p:cNvPicPr>
            <a:picLocks noChangeAspect="1" noChangeArrowheads="1"/>
          </p:cNvPicPr>
          <p:nvPr/>
        </p:nvPicPr>
        <p:blipFill>
          <a:blip r:embed="rId5"/>
          <a:srcRect/>
          <a:stretch>
            <a:fillRect/>
          </a:stretch>
        </p:blipFill>
        <p:spPr bwMode="auto">
          <a:xfrm>
            <a:off x="6115050" y="147638"/>
            <a:ext cx="1566863" cy="2057400"/>
          </a:xfrm>
          <a:prstGeom prst="rect">
            <a:avLst/>
          </a:prstGeom>
          <a:noFill/>
          <a:ln w="9525">
            <a:solidFill>
              <a:schemeClr val="tx1"/>
            </a:solidFill>
            <a:miter lim="800000"/>
            <a:headEnd/>
            <a:tailEnd/>
          </a:ln>
        </p:spPr>
      </p:pic>
      <p:sp>
        <p:nvSpPr>
          <p:cNvPr id="2684947" name="Text Box 19"/>
          <p:cNvSpPr txBox="1">
            <a:spLocks noChangeArrowheads="1"/>
          </p:cNvSpPr>
          <p:nvPr/>
        </p:nvSpPr>
        <p:spPr bwMode="auto">
          <a:xfrm>
            <a:off x="7708900" y="582613"/>
            <a:ext cx="1406525" cy="803275"/>
          </a:xfrm>
          <a:prstGeom prst="rect">
            <a:avLst/>
          </a:prstGeom>
          <a:noFill/>
          <a:ln w="9525">
            <a:solidFill>
              <a:srgbClr val="669900"/>
            </a:solidFill>
            <a:miter lim="800000"/>
            <a:headEnd/>
            <a:tailEnd/>
          </a:ln>
          <a:effectLst/>
        </p:spPr>
        <p:txBody>
          <a:bodyPr>
            <a:spAutoFit/>
          </a:bodyPr>
          <a:lstStyle/>
          <a:p>
            <a:pPr algn="l" rtl="0" eaLnBrk="0" fontAlgn="ctr" hangingPunct="0">
              <a:spcBef>
                <a:spcPct val="0"/>
              </a:spcBef>
              <a:spcAft>
                <a:spcPct val="0"/>
              </a:spcAft>
            </a:pPr>
            <a:r>
              <a:rPr lang="en-US" sz="2800" b="1" kern="1200">
                <a:solidFill>
                  <a:srgbClr val="000000"/>
                </a:solidFill>
                <a:latin typeface="Arial" charset="0"/>
                <a:ea typeface="Arial Unicode MS" pitchFamily="34" charset="-128"/>
                <a:cs typeface="Arial Unicode MS" pitchFamily="34" charset="-128"/>
              </a:rPr>
              <a:t>Basis: </a:t>
            </a:r>
            <a:r>
              <a:rPr lang="en-US" b="1" kern="1200">
                <a:solidFill>
                  <a:srgbClr val="000000"/>
                </a:solidFill>
                <a:latin typeface="Arial" charset="0"/>
                <a:ea typeface="Arial Unicode MS" pitchFamily="34" charset="-128"/>
                <a:cs typeface="Arial Unicode MS" pitchFamily="34" charset="-128"/>
              </a:rPr>
              <a:t>2 tunnels</a:t>
            </a:r>
          </a:p>
        </p:txBody>
      </p:sp>
      <p:sp>
        <p:nvSpPr>
          <p:cNvPr id="2684948" name="Line 20"/>
          <p:cNvSpPr>
            <a:spLocks noChangeShapeType="1"/>
          </p:cNvSpPr>
          <p:nvPr/>
        </p:nvSpPr>
        <p:spPr bwMode="auto">
          <a:xfrm>
            <a:off x="5638800" y="2325688"/>
            <a:ext cx="3340100" cy="0"/>
          </a:xfrm>
          <a:prstGeom prst="line">
            <a:avLst/>
          </a:prstGeom>
          <a:noFill/>
          <a:ln w="57150">
            <a:solidFill>
              <a:schemeClr val="tx1"/>
            </a:solidFill>
            <a:round/>
            <a:headEnd/>
            <a:tailEnd/>
          </a:ln>
          <a:effectLst/>
        </p:spPr>
        <p:txBody>
          <a:bodyP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sp>
        <p:nvSpPr>
          <p:cNvPr id="2684949" name="AutoShape 21"/>
          <p:cNvSpPr>
            <a:spLocks noChangeArrowheads="1"/>
          </p:cNvSpPr>
          <p:nvPr/>
        </p:nvSpPr>
        <p:spPr bwMode="auto">
          <a:xfrm rot="582098">
            <a:off x="8664575" y="1362075"/>
            <a:ext cx="498475" cy="914400"/>
          </a:xfrm>
          <a:prstGeom prst="curvedLeftArrow">
            <a:avLst>
              <a:gd name="adj1" fmla="val 27202"/>
              <a:gd name="adj2" fmla="val 63890"/>
              <a:gd name="adj3" fmla="val 22847"/>
            </a:avLst>
          </a:prstGeom>
          <a:solidFill>
            <a:schemeClr val="accent1"/>
          </a:solidFill>
          <a:ln w="9525">
            <a:solidFill>
              <a:schemeClr val="tx1"/>
            </a:solidFill>
            <a:miter lim="800000"/>
            <a:headEnd/>
            <a:tailEnd/>
          </a:ln>
          <a:effectLst/>
        </p:spPr>
        <p:txBody>
          <a:bodyPr wrap="none" anchor="ct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grpSp>
        <p:nvGrpSpPr>
          <p:cNvPr id="2" name="Group 24"/>
          <p:cNvGrpSpPr>
            <a:grpSpLocks/>
          </p:cNvGrpSpPr>
          <p:nvPr/>
        </p:nvGrpSpPr>
        <p:grpSpPr bwMode="auto">
          <a:xfrm>
            <a:off x="241300" y="3292475"/>
            <a:ext cx="4292600" cy="3365500"/>
            <a:chOff x="152" y="2074"/>
            <a:chExt cx="2704" cy="2120"/>
          </a:xfrm>
        </p:grpSpPr>
        <p:pic>
          <p:nvPicPr>
            <p:cNvPr id="18447" name="Picture 16"/>
            <p:cNvPicPr>
              <a:picLocks noChangeAspect="1" noChangeArrowheads="1"/>
            </p:cNvPicPr>
            <p:nvPr/>
          </p:nvPicPr>
          <p:blipFill>
            <a:blip r:embed="rId6"/>
            <a:srcRect/>
            <a:stretch>
              <a:fillRect/>
            </a:stretch>
          </p:blipFill>
          <p:spPr bwMode="auto">
            <a:xfrm>
              <a:off x="152" y="2074"/>
              <a:ext cx="2641" cy="2042"/>
            </a:xfrm>
            <a:prstGeom prst="rect">
              <a:avLst/>
            </a:prstGeom>
            <a:ln>
              <a:noFill/>
            </a:ln>
            <a:effectLst>
              <a:outerShdw blurRad="292100" dist="139700" dir="2700000" algn="tl" rotWithShape="0">
                <a:srgbClr val="333333">
                  <a:alpha val="65000"/>
                </a:srgbClr>
              </a:outerShdw>
            </a:effectLst>
          </p:spPr>
        </p:pic>
        <p:sp>
          <p:nvSpPr>
            <p:cNvPr id="2684950" name="Rectangle 22"/>
            <p:cNvSpPr>
              <a:spLocks noChangeArrowheads="1"/>
            </p:cNvSpPr>
            <p:nvPr/>
          </p:nvSpPr>
          <p:spPr bwMode="auto">
            <a:xfrm>
              <a:off x="2772" y="2130"/>
              <a:ext cx="84" cy="2046"/>
            </a:xfrm>
            <a:prstGeom prst="rect">
              <a:avLst/>
            </a:prstGeom>
            <a:solidFill>
              <a:schemeClr val="bg1"/>
            </a:solidFill>
            <a:ln w="9525">
              <a:noFill/>
              <a:miter lim="800000"/>
              <a:headEnd/>
              <a:tailEnd/>
            </a:ln>
            <a:effectLst/>
          </p:spPr>
          <p:txBody>
            <a:bodyPr wrap="none" anchor="ct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sp>
          <p:nvSpPr>
            <p:cNvPr id="2684951" name="Rectangle 23"/>
            <p:cNvSpPr>
              <a:spLocks noChangeArrowheads="1"/>
            </p:cNvSpPr>
            <p:nvPr/>
          </p:nvSpPr>
          <p:spPr bwMode="auto">
            <a:xfrm>
              <a:off x="186" y="4104"/>
              <a:ext cx="2604" cy="90"/>
            </a:xfrm>
            <a:prstGeom prst="rect">
              <a:avLst/>
            </a:prstGeom>
            <a:solidFill>
              <a:schemeClr val="bg1"/>
            </a:solidFill>
            <a:ln w="9525">
              <a:noFill/>
              <a:miter lim="800000"/>
              <a:headEnd/>
              <a:tailEnd/>
            </a:ln>
            <a:effectLst/>
          </p:spPr>
          <p:txBody>
            <a:bodyPr wrap="none" anchor="ct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grpSp>
      <p:sp>
        <p:nvSpPr>
          <p:cNvPr id="2684933" name="Title 18"/>
          <p:cNvSpPr>
            <a:spLocks noGrp="1"/>
          </p:cNvSpPr>
          <p:nvPr>
            <p:ph type="title" idx="4294967295"/>
          </p:nvPr>
        </p:nvSpPr>
        <p:spPr>
          <a:xfrm>
            <a:off x="5746750" y="2441575"/>
            <a:ext cx="3397250" cy="1108075"/>
          </a:xfrm>
          <a:ln w="38100">
            <a:solidFill>
              <a:schemeClr val="tx1"/>
            </a:solidFill>
          </a:ln>
        </p:spPr>
        <p:txBody>
          <a:bodyPr/>
          <a:lstStyle/>
          <a:p>
            <a:r>
              <a:rPr lang="en-GB" dirty="0"/>
              <a:t>Cost Reduced RF Concepts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06.06.2008</a:t>
            </a:r>
          </a:p>
        </p:txBody>
      </p:sp>
      <p:sp>
        <p:nvSpPr>
          <p:cNvPr id="5"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600" b="1" kern="1200">
                <a:solidFill>
                  <a:srgbClr val="23346C"/>
                </a:solidFill>
                <a:latin typeface="Arial" charset="0"/>
                <a:ea typeface="Arial Unicode MS" pitchFamily="34" charset="-128"/>
                <a:cs typeface="Arial Unicode MS" pitchFamily="34" charset="-128"/>
              </a:rPr>
              <a:t>M. Ross for PM  Global Design Effort</a:t>
            </a:r>
          </a:p>
        </p:txBody>
      </p:sp>
      <p:sp>
        <p:nvSpPr>
          <p:cNvPr id="6" name="Slide Number Placeholder 5"/>
          <p:cNvSpPr>
            <a:spLocks noGrp="1"/>
          </p:cNvSpPr>
          <p:nvPr>
            <p:ph type="sldNum" sz="quarter" idx="12"/>
          </p:nvPr>
        </p:nvSpPr>
        <p:spPr/>
        <p:txBody>
          <a:bodyPr/>
          <a:lstStyle/>
          <a:p>
            <a:pPr algn="r" rtl="0" eaLnBrk="0" fontAlgn="base" hangingPunct="0">
              <a:spcBef>
                <a:spcPct val="0"/>
              </a:spcBef>
              <a:spcAft>
                <a:spcPct val="0"/>
              </a:spcAft>
            </a:pPr>
            <a:fld id="{2C4E5614-14BA-4774-B312-354B98A8D2A5}"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22</a:t>
            </a:fld>
            <a:endParaRPr lang="en-US" sz="1400" kern="1200">
              <a:solidFill>
                <a:srgbClr val="000000"/>
              </a:solidFill>
              <a:latin typeface="Arial" charset="0"/>
              <a:ea typeface="Arial Unicode MS" pitchFamily="34" charset="-128"/>
              <a:cs typeface="Arial Unicode MS" pitchFamily="34" charset="-128"/>
            </a:endParaRPr>
          </a:p>
        </p:txBody>
      </p:sp>
      <p:sp>
        <p:nvSpPr>
          <p:cNvPr id="456706" name="Rectangle 2"/>
          <p:cNvSpPr>
            <a:spLocks noGrp="1" noChangeArrowheads="1"/>
          </p:cNvSpPr>
          <p:nvPr>
            <p:ph type="title"/>
          </p:nvPr>
        </p:nvSpPr>
        <p:spPr/>
        <p:txBody>
          <a:bodyPr/>
          <a:lstStyle/>
          <a:p>
            <a:r>
              <a:rPr lang="en-US" dirty="0"/>
              <a:t>CFS Value </a:t>
            </a:r>
            <a:r>
              <a:rPr lang="en-US" dirty="0" smtClean="0"/>
              <a:t>Engineering</a:t>
            </a:r>
            <a:endParaRPr lang="en-US" dirty="0"/>
          </a:p>
        </p:txBody>
      </p:sp>
      <p:sp>
        <p:nvSpPr>
          <p:cNvPr id="456707" name="Rectangle 3"/>
          <p:cNvSpPr>
            <a:spLocks noGrp="1" noChangeArrowheads="1"/>
          </p:cNvSpPr>
          <p:nvPr>
            <p:ph type="body" idx="1"/>
          </p:nvPr>
        </p:nvSpPr>
        <p:spPr/>
        <p:txBody>
          <a:bodyPr/>
          <a:lstStyle/>
          <a:p>
            <a:pPr>
              <a:lnSpc>
                <a:spcPct val="90000"/>
              </a:lnSpc>
              <a:buFontTx/>
              <a:buNone/>
            </a:pPr>
            <a:r>
              <a:rPr lang="en-US" dirty="0"/>
              <a:t>The purpose of </a:t>
            </a:r>
            <a:r>
              <a:rPr lang="en-US" dirty="0" err="1" smtClean="0"/>
              <a:t>Dubna</a:t>
            </a:r>
            <a:r>
              <a:rPr lang="en-US" dirty="0" smtClean="0"/>
              <a:t> 06.2008 </a:t>
            </a:r>
            <a:r>
              <a:rPr lang="en-US" dirty="0"/>
              <a:t>workshop</a:t>
            </a:r>
            <a:endParaRPr lang="en-US" dirty="0">
              <a:sym typeface="Wingdings" pitchFamily="2" charset="2"/>
            </a:endParaRPr>
          </a:p>
          <a:p>
            <a:pPr>
              <a:lnSpc>
                <a:spcPct val="90000"/>
              </a:lnSpc>
            </a:pPr>
            <a:r>
              <a:rPr lang="en-US" dirty="0" smtClean="0"/>
              <a:t>The </a:t>
            </a:r>
            <a:r>
              <a:rPr lang="en-US" dirty="0" err="1"/>
              <a:t>Dubna</a:t>
            </a:r>
            <a:r>
              <a:rPr lang="en-US" dirty="0"/>
              <a:t> shallow site:</a:t>
            </a:r>
          </a:p>
          <a:p>
            <a:pPr lvl="1">
              <a:lnSpc>
                <a:spcPct val="90000"/>
              </a:lnSpc>
            </a:pPr>
            <a:r>
              <a:rPr lang="en-US" dirty="0">
                <a:solidFill>
                  <a:srgbClr val="FF0000"/>
                </a:solidFill>
              </a:rPr>
              <a:t>subsurface ‘communication building’ cost 1/10 bored tunnel</a:t>
            </a:r>
          </a:p>
          <a:p>
            <a:pPr lvl="1">
              <a:lnSpc>
                <a:spcPct val="90000"/>
              </a:lnSpc>
            </a:pPr>
            <a:r>
              <a:rPr lang="en-US" dirty="0"/>
              <a:t>RDR WBS input from GSPI (</a:t>
            </a:r>
            <a:r>
              <a:rPr lang="ru-RU" dirty="0"/>
              <a:t>ГСПИ</a:t>
            </a:r>
            <a:r>
              <a:rPr lang="ru-RU" dirty="0" smtClean="0"/>
              <a:t>)</a:t>
            </a:r>
            <a:endParaRPr lang="en-US" dirty="0"/>
          </a:p>
          <a:p>
            <a:pPr>
              <a:lnSpc>
                <a:spcPct val="90000"/>
              </a:lnSpc>
            </a:pPr>
            <a:r>
              <a:rPr lang="en-US" dirty="0"/>
              <a:t>Next step:</a:t>
            </a:r>
          </a:p>
          <a:p>
            <a:pPr lvl="1">
              <a:lnSpc>
                <a:spcPct val="90000"/>
              </a:lnSpc>
            </a:pPr>
            <a:r>
              <a:rPr lang="en-US" dirty="0"/>
              <a:t>Joint Development of </a:t>
            </a:r>
            <a:r>
              <a:rPr lang="en-US" dirty="0" err="1"/>
              <a:t>Dubna</a:t>
            </a:r>
            <a:r>
              <a:rPr lang="en-US" dirty="0"/>
              <a:t> site:</a:t>
            </a:r>
          </a:p>
          <a:p>
            <a:pPr lvl="2">
              <a:lnSpc>
                <a:spcPct val="90000"/>
              </a:lnSpc>
            </a:pPr>
            <a:r>
              <a:rPr lang="en-US" dirty="0" smtClean="0"/>
              <a:t>To be discussed and reported</a:t>
            </a:r>
            <a:endParaRPr lang="en-US" dirty="0"/>
          </a:p>
          <a:p>
            <a:pPr lvl="1">
              <a:lnSpc>
                <a:spcPct val="90000"/>
              </a:lnSpc>
            </a:pPr>
            <a:r>
              <a:rPr lang="en-US" dirty="0"/>
              <a:t>How to take best advantage of special features…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Civil </a:t>
            </a:r>
            <a:r>
              <a:rPr lang="en-US" dirty="0" smtClean="0"/>
              <a:t>works: RDR </a:t>
            </a:r>
            <a:r>
              <a:rPr lang="en-US" dirty="0"/>
              <a:t>strategy</a:t>
            </a:r>
          </a:p>
        </p:txBody>
      </p:sp>
      <p:sp>
        <p:nvSpPr>
          <p:cNvPr id="5" name="Content Placeholder 4"/>
          <p:cNvSpPr>
            <a:spLocks noGrp="1"/>
          </p:cNvSpPr>
          <p:nvPr>
            <p:ph idx="1"/>
          </p:nvPr>
        </p:nvSpPr>
        <p:spPr/>
        <p:txBody>
          <a:bodyPr/>
          <a:lstStyle/>
          <a:p>
            <a:r>
              <a:rPr lang="en-US" dirty="0" smtClean="0"/>
              <a:t>‘Sample sites’ – key aspect</a:t>
            </a:r>
          </a:p>
          <a:p>
            <a:pPr lvl="1"/>
            <a:r>
              <a:rPr lang="en-US" dirty="0" smtClean="0"/>
              <a:t>Allow detailed design development</a:t>
            </a:r>
          </a:p>
          <a:p>
            <a:r>
              <a:rPr lang="en-US" dirty="0" smtClean="0"/>
              <a:t>Sample sites restricted to deep rock sites</a:t>
            </a:r>
          </a:p>
          <a:p>
            <a:pPr lvl="1"/>
            <a:r>
              <a:rPr lang="en-US" dirty="0" smtClean="0"/>
              <a:t>Only very preliminary investigation of shallow sites</a:t>
            </a:r>
            <a:endParaRPr lang="en-US" dirty="0"/>
          </a:p>
          <a:p>
            <a:r>
              <a:rPr lang="en-US" dirty="0" smtClean="0"/>
              <a:t>Deep sites are less </a:t>
            </a:r>
            <a:r>
              <a:rPr lang="en-US" dirty="0"/>
              <a:t>affected by </a:t>
            </a:r>
            <a:r>
              <a:rPr lang="en-US" dirty="0" smtClean="0"/>
              <a:t>surface conditions</a:t>
            </a:r>
          </a:p>
          <a:p>
            <a:r>
              <a:rPr lang="en-US" dirty="0" smtClean="0"/>
              <a:t>Surface details make understanding of shallow site more complex</a:t>
            </a:r>
          </a:p>
          <a:p>
            <a:pPr lvl="1"/>
            <a:r>
              <a:rPr lang="en-US" dirty="0" smtClean="0"/>
              <a:t>More complex, but also more </a:t>
            </a:r>
            <a:r>
              <a:rPr lang="en-US" dirty="0" smtClean="0"/>
              <a:t>accessible</a:t>
            </a:r>
          </a:p>
          <a:p>
            <a:pPr lvl="1"/>
            <a:r>
              <a:rPr lang="en-US" dirty="0" smtClean="0"/>
              <a:t>Promise of substantially reduced cost</a:t>
            </a: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0" y="228584"/>
            <a:ext cx="7086600" cy="914400"/>
          </a:xfrm>
        </p:spPr>
        <p:txBody>
          <a:bodyPr/>
          <a:lstStyle/>
          <a:p>
            <a:r>
              <a:rPr lang="en-US" dirty="0"/>
              <a:t>Role of </a:t>
            </a:r>
            <a:r>
              <a:rPr lang="en-US" dirty="0" smtClean="0"/>
              <a:t>JINR – GSPI Study:</a:t>
            </a:r>
            <a:endParaRPr lang="en-US" dirty="0"/>
          </a:p>
          <a:p>
            <a:endParaRPr lang="en-US" dirty="0"/>
          </a:p>
        </p:txBody>
      </p:sp>
      <p:sp>
        <p:nvSpPr>
          <p:cNvPr id="5" name="Content Placeholder 4"/>
          <p:cNvSpPr>
            <a:spLocks noGrp="1"/>
          </p:cNvSpPr>
          <p:nvPr>
            <p:ph idx="1"/>
          </p:nvPr>
        </p:nvSpPr>
        <p:spPr/>
        <p:txBody>
          <a:bodyPr/>
          <a:lstStyle/>
          <a:p>
            <a:r>
              <a:rPr lang="en-US" dirty="0" smtClean="0"/>
              <a:t>The most advanced</a:t>
            </a:r>
            <a:r>
              <a:rPr lang="en-US" dirty="0" smtClean="0"/>
              <a:t> </a:t>
            </a:r>
            <a:r>
              <a:rPr lang="en-US" dirty="0"/>
              <a:t>shallow </a:t>
            </a:r>
            <a:r>
              <a:rPr lang="en-US" dirty="0" smtClean="0"/>
              <a:t>site study underway</a:t>
            </a:r>
          </a:p>
          <a:p>
            <a:pPr lvl="1"/>
            <a:r>
              <a:rPr lang="en-US" dirty="0" smtClean="0"/>
              <a:t>All other site studies involve deep rock</a:t>
            </a:r>
          </a:p>
          <a:p>
            <a:pPr lvl="1"/>
            <a:r>
              <a:rPr lang="en-US" dirty="0" smtClean="0"/>
              <a:t>A kind of ‘neutral’ process</a:t>
            </a:r>
          </a:p>
          <a:p>
            <a:r>
              <a:rPr lang="en-US" dirty="0" smtClean="0"/>
              <a:t>Comparison between deep and shallow sites will indicate substantial cost savings</a:t>
            </a:r>
          </a:p>
          <a:p>
            <a:pPr lvl="1"/>
            <a:r>
              <a:rPr lang="en-US" dirty="0" smtClean="0"/>
              <a:t>By evaluating a specific shallow sample site we are able make effective comparisons</a:t>
            </a:r>
          </a:p>
          <a:p>
            <a:pPr lvl="1"/>
            <a:r>
              <a:rPr lang="en-US" dirty="0" smtClean="0"/>
              <a:t>Allows us to prioritize and define further studies</a:t>
            </a:r>
          </a:p>
          <a:p>
            <a:endParaRPr lang="en-US" dirty="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0" y="76200"/>
            <a:ext cx="7491442" cy="914400"/>
          </a:xfrm>
        </p:spPr>
        <p:txBody>
          <a:bodyPr/>
          <a:lstStyle/>
          <a:p>
            <a:r>
              <a:rPr lang="en-US" sz="3200" dirty="0" smtClean="0"/>
              <a:t>Goal for </a:t>
            </a:r>
            <a:r>
              <a:rPr lang="en-US" sz="3200" dirty="0" smtClean="0"/>
              <a:t>ILC-GDE / JINR-GSPI  </a:t>
            </a:r>
            <a:r>
              <a:rPr lang="en-US" sz="3200" dirty="0" smtClean="0"/>
              <a:t>meeting</a:t>
            </a:r>
            <a:endParaRPr lang="en-US" sz="3200" dirty="0"/>
          </a:p>
        </p:txBody>
      </p:sp>
      <p:sp>
        <p:nvSpPr>
          <p:cNvPr id="5" name="Content Placeholder 4"/>
          <p:cNvSpPr>
            <a:spLocks noGrp="1"/>
          </p:cNvSpPr>
          <p:nvPr>
            <p:ph idx="1"/>
          </p:nvPr>
        </p:nvSpPr>
        <p:spPr/>
        <p:txBody>
          <a:bodyPr/>
          <a:lstStyle/>
          <a:p>
            <a:pPr lvl="0"/>
            <a:r>
              <a:rPr lang="en-US" dirty="0" smtClean="0"/>
              <a:t>Review GSPI Preliminary Report</a:t>
            </a:r>
          </a:p>
          <a:p>
            <a:pPr lvl="0"/>
            <a:r>
              <a:rPr lang="en-US" dirty="0" smtClean="0"/>
              <a:t>Discuss geo-technical aspects of TALDOM</a:t>
            </a:r>
            <a:r>
              <a:rPr lang="en-US" dirty="0" smtClean="0"/>
              <a:t> area</a:t>
            </a:r>
          </a:p>
          <a:p>
            <a:pPr lvl="0"/>
            <a:r>
              <a:rPr lang="en-US" dirty="0" smtClean="0"/>
              <a:t>Summarize in a jointly authored report</a:t>
            </a:r>
          </a:p>
          <a:p>
            <a:pPr lvl="1"/>
            <a:r>
              <a:rPr lang="en-US" dirty="0" smtClean="0"/>
              <a:t>Sponsored by:</a:t>
            </a:r>
          </a:p>
          <a:p>
            <a:pPr lvl="1"/>
            <a:r>
              <a:rPr lang="en-US" dirty="0" smtClean="0"/>
              <a:t>ILC – GDE</a:t>
            </a:r>
          </a:p>
          <a:p>
            <a:pPr lvl="1"/>
            <a:r>
              <a:rPr lang="en-US" dirty="0" smtClean="0"/>
              <a:t>JINR</a:t>
            </a:r>
          </a:p>
          <a:p>
            <a:pPr lvl="1"/>
            <a:r>
              <a:rPr lang="en-US" dirty="0" smtClean="0"/>
              <a:t>GSPI</a:t>
            </a:r>
          </a:p>
          <a:p>
            <a:pPr lvl="1"/>
            <a:r>
              <a:rPr lang="en-US" dirty="0" smtClean="0"/>
              <a:t>EC ‘ILC Hi-Grade’ FP7 </a:t>
            </a:r>
            <a:r>
              <a:rPr lang="en-US" dirty="0" err="1" smtClean="0"/>
              <a:t>programme</a:t>
            </a:r>
            <a:endParaRPr lang="en-US" dirty="0" smtClean="0"/>
          </a:p>
          <a:p>
            <a:pPr lvl="1"/>
            <a:r>
              <a:rPr lang="en-US" dirty="0" smtClean="0"/>
              <a:t>DESY</a:t>
            </a:r>
            <a:endParaRPr lang="en-US" dirty="0"/>
          </a:p>
          <a:p>
            <a:pPr lvl="1"/>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Shallow site studies are </a:t>
            </a:r>
            <a:r>
              <a:rPr lang="en-US" i="1" dirty="0" smtClean="0">
                <a:solidFill>
                  <a:srgbClr val="FF0000"/>
                </a:solidFill>
              </a:rPr>
              <a:t>very important </a:t>
            </a:r>
            <a:r>
              <a:rPr lang="en-US" dirty="0" smtClean="0"/>
              <a:t>for the ILC – GDE </a:t>
            </a:r>
            <a:r>
              <a:rPr lang="en-US" dirty="0" smtClean="0"/>
              <a:t>C</a:t>
            </a:r>
            <a:r>
              <a:rPr lang="en-US" dirty="0" smtClean="0"/>
              <a:t>onventional Facilities Technical Design Phase</a:t>
            </a:r>
          </a:p>
          <a:p>
            <a:pPr lvl="1"/>
            <a:r>
              <a:rPr lang="en-US" dirty="0" smtClean="0"/>
              <a:t>Cost.</a:t>
            </a:r>
          </a:p>
          <a:p>
            <a:pPr lvl="1"/>
            <a:r>
              <a:rPr lang="en-US" dirty="0" smtClean="0"/>
              <a:t>Comparison and evaluation will lead to cost savings and design improvements</a:t>
            </a:r>
          </a:p>
          <a:p>
            <a:r>
              <a:rPr lang="en-US" dirty="0" smtClean="0"/>
              <a:t>JINR – GSPI is the </a:t>
            </a:r>
            <a:r>
              <a:rPr lang="en-US" i="1" dirty="0" smtClean="0">
                <a:solidFill>
                  <a:srgbClr val="FF0000"/>
                </a:solidFill>
              </a:rPr>
              <a:t>most extensive </a:t>
            </a:r>
            <a:r>
              <a:rPr lang="en-US" dirty="0" smtClean="0"/>
              <a:t>shallow site study undertaken in support of the ILC – GDE Reference Design</a:t>
            </a:r>
          </a:p>
          <a:p>
            <a:pPr lvl="1"/>
            <a:r>
              <a:rPr lang="en-US" dirty="0" smtClean="0"/>
              <a:t>No other specific shallow site study is presently planned</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Site</a:t>
            </a:r>
            <a:r>
              <a:rPr lang="en-US" baseline="0" dirty="0" smtClean="0"/>
              <a:t> studies will facilitate the site selection process</a:t>
            </a:r>
          </a:p>
          <a:p>
            <a:r>
              <a:rPr lang="en-US" baseline="0" dirty="0" smtClean="0"/>
              <a:t>JINR effort is unique and will prove very useful in this complex task</a:t>
            </a:r>
          </a:p>
          <a:p>
            <a:pPr lvl="1"/>
            <a:r>
              <a:rPr lang="en-US" dirty="0" smtClean="0"/>
              <a:t>Preparation</a:t>
            </a:r>
            <a:r>
              <a:rPr lang="en-US" baseline="0" dirty="0" smtClean="0"/>
              <a:t> of joint report comes at a critical time: 2009 will see a recommendation to update the GDE Reference Design</a:t>
            </a:r>
          </a:p>
          <a:p>
            <a:r>
              <a:rPr lang="en-US" i="1" dirty="0" smtClean="0">
                <a:solidFill>
                  <a:srgbClr val="FF0000"/>
                </a:solidFill>
              </a:rPr>
              <a:t>On behalf of the ILC Project Managers, We thank you very much and strongly encourage further collaborative efforts </a:t>
            </a:r>
            <a:endParaRPr lang="en-US" i="1" baseline="0" dirty="0" smtClean="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03/09/07</a:t>
            </a:r>
          </a:p>
        </p:txBody>
      </p:sp>
      <p:sp>
        <p:nvSpPr>
          <p:cNvPr id="5" name="Footer Placeholder 4"/>
          <p:cNvSpPr>
            <a:spLocks noGrp="1"/>
          </p:cNvSpPr>
          <p:nvPr>
            <p:ph type="ftr" sz="quarter" idx="11"/>
          </p:nvPr>
        </p:nvSpPr>
        <p:spPr/>
        <p:txBody>
          <a:bodyPr/>
          <a:lstStyle/>
          <a:p>
            <a:r>
              <a:rPr lang="en-US"/>
              <a:t>RDR and cost estimate</a:t>
            </a:r>
          </a:p>
        </p:txBody>
      </p:sp>
      <p:sp>
        <p:nvSpPr>
          <p:cNvPr id="6" name="Slide Number Placeholder 5"/>
          <p:cNvSpPr>
            <a:spLocks noGrp="1"/>
          </p:cNvSpPr>
          <p:nvPr>
            <p:ph type="sldNum" sz="quarter" idx="12"/>
          </p:nvPr>
        </p:nvSpPr>
        <p:spPr/>
        <p:txBody>
          <a:bodyPr/>
          <a:lstStyle/>
          <a:p>
            <a:fld id="{A5C5527A-0AEC-4D3C-93B6-3A2075E1938C}" type="slidenum">
              <a:rPr lang="en-US"/>
              <a:pPr/>
              <a:t>3</a:t>
            </a:fld>
            <a:endParaRPr lang="en-US">
              <a:solidFill>
                <a:schemeClr val="tx1"/>
              </a:solidFill>
              <a:latin typeface="Times" pitchFamily="18" charset="0"/>
            </a:endParaRPr>
          </a:p>
        </p:txBody>
      </p:sp>
      <p:sp>
        <p:nvSpPr>
          <p:cNvPr id="719876" name="Rectangle 4"/>
          <p:cNvSpPr>
            <a:spLocks noGrp="1" noChangeArrowheads="1"/>
          </p:cNvSpPr>
          <p:nvPr>
            <p:ph type="title"/>
          </p:nvPr>
        </p:nvSpPr>
        <p:spPr/>
        <p:txBody>
          <a:bodyPr/>
          <a:lstStyle/>
          <a:p>
            <a:r>
              <a:rPr lang="en-US"/>
              <a:t>Physics:</a:t>
            </a:r>
          </a:p>
        </p:txBody>
      </p:sp>
      <p:sp>
        <p:nvSpPr>
          <p:cNvPr id="719877" name="Rectangle 5"/>
          <p:cNvSpPr>
            <a:spLocks noGrp="1" noChangeArrowheads="1"/>
          </p:cNvSpPr>
          <p:nvPr>
            <p:ph type="body" idx="1"/>
          </p:nvPr>
        </p:nvSpPr>
        <p:spPr>
          <a:ln/>
        </p:spPr>
        <p:txBody>
          <a:bodyPr/>
          <a:lstStyle/>
          <a:p>
            <a:r>
              <a:rPr lang="en-US"/>
              <a:t>a continuous center-of-mass energy range between 200 and 500 GeV</a:t>
            </a:r>
          </a:p>
          <a:p>
            <a:r>
              <a:rPr lang="en-US"/>
              <a:t>a peak luminosity of 2e34 and availability (75%) consistent with 500 fb-1 in the first four years</a:t>
            </a:r>
          </a:p>
          <a:p>
            <a:r>
              <a:rPr lang="en-US"/>
              <a:t>&gt; 80% electron polarization at the IP</a:t>
            </a:r>
          </a:p>
          <a:p>
            <a:r>
              <a:rPr lang="en-US"/>
              <a:t>energy stability and precision &lt; 0.1%</a:t>
            </a:r>
          </a:p>
          <a:p>
            <a:r>
              <a:rPr lang="en-US"/>
              <a:t>option for 60% positron polarization</a:t>
            </a:r>
          </a:p>
          <a:p>
            <a:r>
              <a:rPr lang="en-US"/>
              <a:t>options for e- e- and </a:t>
            </a:r>
            <a:r>
              <a:rPr lang="el-GR"/>
              <a:t>γγ</a:t>
            </a:r>
            <a:r>
              <a:rPr lang="en-US"/>
              <a:t> collisions</a:t>
            </a:r>
            <a:endParaRPr lang="el-GR"/>
          </a:p>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44" name="Rectangle 4"/>
          <p:cNvSpPr>
            <a:spLocks noGrp="1" noChangeArrowheads="1"/>
          </p:cNvSpPr>
          <p:nvPr>
            <p:ph type="title"/>
          </p:nvPr>
        </p:nvSpPr>
        <p:spPr/>
        <p:txBody>
          <a:bodyPr/>
          <a:lstStyle/>
          <a:p>
            <a:r>
              <a:rPr lang="en-US" dirty="0"/>
              <a:t>ILC – Background:</a:t>
            </a:r>
          </a:p>
        </p:txBody>
      </p:sp>
      <p:sp>
        <p:nvSpPr>
          <p:cNvPr id="2621445" name="Rectangle 5"/>
          <p:cNvSpPr>
            <a:spLocks noGrp="1" noChangeArrowheads="1"/>
          </p:cNvSpPr>
          <p:nvPr>
            <p:ph idx="1"/>
          </p:nvPr>
        </p:nvSpPr>
        <p:spPr/>
        <p:txBody>
          <a:bodyPr/>
          <a:lstStyle/>
          <a:p>
            <a:r>
              <a:rPr lang="en-US" sz="2000" dirty="0"/>
              <a:t>traced back to:</a:t>
            </a:r>
          </a:p>
          <a:p>
            <a:pPr lvl="1"/>
            <a:r>
              <a:rPr lang="en-US" sz="2000" dirty="0"/>
              <a:t>1965 article by Maury </a:t>
            </a:r>
            <a:r>
              <a:rPr lang="en-US" sz="2000" dirty="0" err="1"/>
              <a:t>Tigner</a:t>
            </a:r>
            <a:r>
              <a:rPr lang="en-US" sz="2000" dirty="0"/>
              <a:t> in </a:t>
            </a:r>
            <a:r>
              <a:rPr lang="en-US" sz="2000" i="1" dirty="0" err="1"/>
              <a:t>Nuovo</a:t>
            </a:r>
            <a:r>
              <a:rPr lang="en-US" sz="2000" i="1" dirty="0"/>
              <a:t> </a:t>
            </a:r>
            <a:r>
              <a:rPr lang="en-US" sz="2000" i="1" dirty="0" err="1"/>
              <a:t>Cimento</a:t>
            </a:r>
            <a:r>
              <a:rPr lang="en-US" sz="2000" i="1" dirty="0"/>
              <a:t> </a:t>
            </a:r>
            <a:r>
              <a:rPr lang="en-US" sz="2000" dirty="0"/>
              <a:t>…</a:t>
            </a:r>
          </a:p>
          <a:p>
            <a:pPr lvl="1"/>
            <a:r>
              <a:rPr lang="en-US" sz="2000" dirty="0"/>
              <a:t>1972 meeting in Switzerland in which G. I. </a:t>
            </a:r>
            <a:r>
              <a:rPr lang="en-US" sz="2000" dirty="0" err="1"/>
              <a:t>Budker</a:t>
            </a:r>
            <a:r>
              <a:rPr lang="en-US" sz="2000" dirty="0"/>
              <a:t>…</a:t>
            </a:r>
          </a:p>
          <a:p>
            <a:r>
              <a:rPr lang="en-US" sz="2000" dirty="0"/>
              <a:t>e+/e- collider labs – </a:t>
            </a:r>
          </a:p>
          <a:p>
            <a:pPr lvl="1"/>
            <a:r>
              <a:rPr lang="en-US" sz="2000" dirty="0"/>
              <a:t>where the linear collider was born:</a:t>
            </a:r>
          </a:p>
          <a:p>
            <a:pPr lvl="1"/>
            <a:r>
              <a:rPr lang="en-US" sz="2000" dirty="0"/>
              <a:t>BINP, SLAC, </a:t>
            </a:r>
            <a:r>
              <a:rPr lang="en-US" sz="2000" i="1" dirty="0">
                <a:solidFill>
                  <a:srgbClr val="0000CC"/>
                </a:solidFill>
              </a:rPr>
              <a:t>KEK, Cornell, DESY</a:t>
            </a:r>
            <a:r>
              <a:rPr lang="en-US" sz="2000" dirty="0"/>
              <a:t>, …</a:t>
            </a:r>
          </a:p>
          <a:p>
            <a:pPr lvl="2"/>
            <a:r>
              <a:rPr lang="en-US" i="1" dirty="0"/>
              <a:t>where cold SRF linac technology started</a:t>
            </a:r>
          </a:p>
          <a:p>
            <a:r>
              <a:rPr lang="en-US" sz="2000" dirty="0"/>
              <a:t>Technology Reviewed (TRC); </a:t>
            </a:r>
          </a:p>
          <a:p>
            <a:r>
              <a:rPr lang="en-US" sz="2000" dirty="0"/>
              <a:t>Recommendation made (ITRP):</a:t>
            </a:r>
          </a:p>
          <a:p>
            <a:pPr lvl="1"/>
            <a:r>
              <a:rPr lang="en-US" sz="2000" dirty="0"/>
              <a:t>1995, 2002 and 2004</a:t>
            </a:r>
          </a:p>
          <a:p>
            <a:pPr lvl="1"/>
            <a:r>
              <a:rPr lang="en-US" sz="2000" i="1" u="sng" dirty="0">
                <a:solidFill>
                  <a:srgbClr val="0000CC"/>
                </a:solidFill>
              </a:rPr>
              <a:t>0.5-1 </a:t>
            </a:r>
            <a:r>
              <a:rPr lang="en-US" sz="2000" i="1" u="sng" dirty="0" err="1">
                <a:solidFill>
                  <a:srgbClr val="0000CC"/>
                </a:solidFill>
              </a:rPr>
              <a:t>TeV</a:t>
            </a:r>
            <a:r>
              <a:rPr lang="en-US" sz="2000" i="1" u="sng" dirty="0">
                <a:solidFill>
                  <a:srgbClr val="0000CC"/>
                </a:solidFill>
              </a:rPr>
              <a:t> ILC: </a:t>
            </a:r>
            <a:r>
              <a:rPr lang="en-US" sz="2000" i="1" u="sng" dirty="0">
                <a:solidFill>
                  <a:srgbClr val="0000CC"/>
                </a:solidFill>
                <a:sym typeface="Wingdings" pitchFamily="2" charset="2"/>
              </a:rPr>
              <a:t> </a:t>
            </a:r>
            <a:r>
              <a:rPr lang="en-US" sz="2000" i="1" u="sng" dirty="0">
                <a:solidFill>
                  <a:srgbClr val="0000CC"/>
                </a:solidFill>
              </a:rPr>
              <a:t>Superconducting Linacs</a:t>
            </a:r>
          </a:p>
        </p:txBody>
      </p:sp>
      <p:sp>
        <p:nvSpPr>
          <p:cNvPr id="7" name="Date Placeholder 3"/>
          <p:cNvSpPr>
            <a:spLocks noGrp="1"/>
          </p:cNvSpPr>
          <p:nvPr>
            <p:ph type="dt" sz="half" idx="10"/>
          </p:nvPr>
        </p:nvSpPr>
        <p:spPr/>
        <p:txBody>
          <a:body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8"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9" name="Slide Number Placeholder 5"/>
          <p:cNvSpPr>
            <a:spLocks noGrp="1"/>
          </p:cNvSpPr>
          <p:nvPr>
            <p:ph type="sldNum" sz="quarter" idx="12"/>
          </p:nvPr>
        </p:nvSpPr>
        <p:spPr/>
        <p:txBody>
          <a:bodyPr/>
          <a:lstStyle/>
          <a:p>
            <a:pPr algn="r" rtl="0" eaLnBrk="0" fontAlgn="base" hangingPunct="0">
              <a:spcBef>
                <a:spcPct val="0"/>
              </a:spcBef>
              <a:spcAft>
                <a:spcPct val="0"/>
              </a:spcAft>
            </a:pPr>
            <a:fld id="{799E1FEB-EEE7-4BC2-9EF7-2ADA3083BF3F}"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4</a:t>
            </a:fld>
            <a:endParaRPr lang="en-US" sz="1400" kern="1200">
              <a:solidFill>
                <a:srgbClr val="000000"/>
              </a:solidFill>
              <a:latin typeface="Arial" charset="0"/>
              <a:ea typeface="Arial Unicode MS" pitchFamily="34" charset="-128"/>
              <a:cs typeface="Arial Unicode MS" pitchFamily="34" charset="-128"/>
            </a:endParaRPr>
          </a:p>
        </p:txBody>
      </p:sp>
      <p:pic>
        <p:nvPicPr>
          <p:cNvPr id="2621446" name="Picture 6"/>
          <p:cNvPicPr>
            <a:picLocks noChangeAspect="1" noChangeArrowheads="1"/>
          </p:cNvPicPr>
          <p:nvPr/>
        </p:nvPicPr>
        <p:blipFill>
          <a:blip r:embed="rId3"/>
          <a:srcRect/>
          <a:stretch>
            <a:fillRect/>
          </a:stretch>
        </p:blipFill>
        <p:spPr bwMode="auto">
          <a:xfrm>
            <a:off x="6805613" y="2936875"/>
            <a:ext cx="1935162" cy="2700338"/>
          </a:xfrm>
          <a:prstGeom prst="rect">
            <a:avLst/>
          </a:prstGeom>
          <a:noFill/>
          <a:ln w="9525">
            <a:noFill/>
            <a:miter lim="800000"/>
            <a:headEnd/>
            <a:tailEnd/>
          </a:ln>
          <a:effectLst/>
        </p:spPr>
      </p:pic>
      <p:sp>
        <p:nvSpPr>
          <p:cNvPr id="2621447" name="Text Box 7"/>
          <p:cNvSpPr txBox="1">
            <a:spLocks noChangeArrowheads="1"/>
          </p:cNvSpPr>
          <p:nvPr/>
        </p:nvSpPr>
        <p:spPr bwMode="auto">
          <a:xfrm>
            <a:off x="6530975" y="5838825"/>
            <a:ext cx="2546350" cy="274638"/>
          </a:xfrm>
          <a:prstGeom prst="rect">
            <a:avLst/>
          </a:prstGeom>
          <a:noFill/>
          <a:ln w="9525">
            <a:noFill/>
            <a:miter lim="800000"/>
            <a:headEnd/>
            <a:tailEnd/>
          </a:ln>
          <a:effectLst/>
        </p:spPr>
        <p:txBody>
          <a:bodyPr wrap="none">
            <a:spAutoFit/>
          </a:bodyPr>
          <a:lstStyle/>
          <a:p>
            <a:pPr algn="l" rtl="0" eaLnBrk="0" fontAlgn="ctr" hangingPunct="0">
              <a:spcBef>
                <a:spcPct val="0"/>
              </a:spcBef>
              <a:spcAft>
                <a:spcPct val="0"/>
              </a:spcAft>
            </a:pPr>
            <a:r>
              <a:rPr lang="en-US" sz="1200" b="1" kern="1200">
                <a:solidFill>
                  <a:srgbClr val="000000"/>
                </a:solidFill>
                <a:latin typeface="Arial" charset="0"/>
                <a:ea typeface="Arial Unicode MS" pitchFamily="34" charset="-128"/>
                <a:cs typeface="Arial Unicode MS" pitchFamily="34" charset="-128"/>
              </a:rPr>
              <a:t>Pief Panofsky and Gersh Budker</a:t>
            </a:r>
          </a:p>
        </p:txBody>
      </p:sp>
      <p:sp>
        <p:nvSpPr>
          <p:cNvPr id="2621450" name="AutoShape 10"/>
          <p:cNvSpPr>
            <a:spLocks noChangeArrowheads="1"/>
          </p:cNvSpPr>
          <p:nvPr/>
        </p:nvSpPr>
        <p:spPr bwMode="auto">
          <a:xfrm rot="618290">
            <a:off x="5661025" y="3586163"/>
            <a:ext cx="782638" cy="306387"/>
          </a:xfrm>
          <a:prstGeom prst="leftArrow">
            <a:avLst>
              <a:gd name="adj1" fmla="val 50000"/>
              <a:gd name="adj2" fmla="val 63860"/>
            </a:avLst>
          </a:prstGeom>
          <a:solidFill>
            <a:srgbClr val="0000CC"/>
          </a:solidFill>
          <a:ln w="38100">
            <a:solidFill>
              <a:srgbClr val="669900"/>
            </a:solidFill>
            <a:miter lim="800000"/>
            <a:headEnd/>
            <a:tailEnd/>
          </a:ln>
          <a:effectLst/>
        </p:spPr>
        <p:txBody>
          <a:bodyPr wrap="none" anchor="ctr"/>
          <a:lstStyle/>
          <a:p>
            <a:pPr algn="l" rtl="0" eaLnBrk="0" fontAlgn="ctr" hangingPunct="0">
              <a:spcBef>
                <a:spcPct val="0"/>
              </a:spcBef>
              <a:spcAft>
                <a:spcPct val="0"/>
              </a:spcAft>
            </a:pPr>
            <a:endParaRPr lang="en-US" sz="1000" b="1" kern="1200">
              <a:solidFill>
                <a:srgbClr val="000000"/>
              </a:solidFill>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4754" name="Rectangle 2"/>
          <p:cNvSpPr>
            <a:spLocks noGrp="1" noChangeArrowheads="1"/>
          </p:cNvSpPr>
          <p:nvPr>
            <p:ph type="title"/>
          </p:nvPr>
        </p:nvSpPr>
        <p:spPr/>
        <p:txBody>
          <a:bodyPr/>
          <a:lstStyle/>
          <a:p>
            <a:r>
              <a:rPr lang="en-US" dirty="0"/>
              <a:t>ILC R &amp; D – Global effort</a:t>
            </a:r>
          </a:p>
        </p:txBody>
      </p:sp>
      <p:sp>
        <p:nvSpPr>
          <p:cNvPr id="2634755" name="Rectangle 3"/>
          <p:cNvSpPr>
            <a:spLocks noGrp="1" noChangeArrowheads="1"/>
          </p:cNvSpPr>
          <p:nvPr>
            <p:ph idx="1"/>
          </p:nvPr>
        </p:nvSpPr>
        <p:spPr/>
        <p:txBody>
          <a:bodyPr/>
          <a:lstStyle/>
          <a:p>
            <a:pPr>
              <a:lnSpc>
                <a:spcPct val="90000"/>
              </a:lnSpc>
            </a:pPr>
            <a:r>
              <a:rPr lang="en-US"/>
              <a:t>ILC Reference Design (RD)</a:t>
            </a:r>
          </a:p>
          <a:p>
            <a:pPr lvl="1">
              <a:lnSpc>
                <a:spcPct val="90000"/>
              </a:lnSpc>
            </a:pPr>
            <a:r>
              <a:rPr lang="en-US"/>
              <a:t>based on R &amp; D in support of: TESLA,  SBLC, JLC/NLC, VLEPP, CLIC</a:t>
            </a:r>
          </a:p>
          <a:p>
            <a:pPr lvl="1">
              <a:lnSpc>
                <a:spcPct val="90000"/>
              </a:lnSpc>
            </a:pPr>
            <a:r>
              <a:rPr lang="en-US"/>
              <a:t>strongly linked to TESLA Design; with work done by Russian institutions:</a:t>
            </a:r>
          </a:p>
          <a:p>
            <a:pPr lvl="2">
              <a:lnSpc>
                <a:spcPct val="90000"/>
              </a:lnSpc>
            </a:pPr>
            <a:r>
              <a:rPr lang="en-US"/>
              <a:t>BINP, Efremov, IHEP, INR, IRE-RAS, MEPhI, …</a:t>
            </a:r>
          </a:p>
          <a:p>
            <a:pPr>
              <a:lnSpc>
                <a:spcPct val="90000"/>
              </a:lnSpc>
            </a:pPr>
            <a:r>
              <a:rPr lang="en-US"/>
              <a:t>RD Report authored by 325 institutions (including physics/detectors)</a:t>
            </a:r>
          </a:p>
          <a:p>
            <a:pPr lvl="1">
              <a:lnSpc>
                <a:spcPct val="90000"/>
              </a:lnSpc>
            </a:pPr>
            <a:r>
              <a:rPr lang="en-US"/>
              <a:t>9 Russian institutions including:</a:t>
            </a:r>
          </a:p>
          <a:p>
            <a:pPr lvl="2">
              <a:lnSpc>
                <a:spcPct val="90000"/>
              </a:lnSpc>
            </a:pPr>
            <a:r>
              <a:rPr lang="en-US"/>
              <a:t>BINP, Efremov, ITEP, JINR, Lebedev, and Universities</a:t>
            </a:r>
          </a:p>
          <a:p>
            <a:pPr>
              <a:lnSpc>
                <a:spcPct val="90000"/>
              </a:lnSpc>
            </a:pPr>
            <a:r>
              <a:rPr lang="en-US"/>
              <a:t>EU-XFEL </a:t>
            </a:r>
            <a:r>
              <a:rPr lang="en-US">
                <a:sym typeface="Wingdings" pitchFamily="2" charset="2"/>
              </a:rPr>
              <a:t> </a:t>
            </a:r>
            <a:r>
              <a:rPr lang="en-US"/>
              <a:t>a large scale demonstration</a:t>
            </a:r>
          </a:p>
          <a:p>
            <a:pPr lvl="1">
              <a:lnSpc>
                <a:spcPct val="90000"/>
              </a:lnSpc>
            </a:pPr>
            <a:r>
              <a:rPr lang="en-US"/>
              <a:t>~ 5 Russian institutions involved:</a:t>
            </a:r>
          </a:p>
          <a:p>
            <a:pPr lvl="2">
              <a:lnSpc>
                <a:spcPct val="90000"/>
              </a:lnSpc>
            </a:pPr>
            <a:r>
              <a:rPr lang="en-US"/>
              <a:t>BINP, Efremov, IHEP, INR, JINR </a:t>
            </a:r>
          </a:p>
        </p:txBody>
      </p:sp>
      <p:sp>
        <p:nvSpPr>
          <p:cNvPr id="4" name="Date Placeholder 3"/>
          <p:cNvSpPr>
            <a:spLocks noGrp="1"/>
          </p:cNvSpPr>
          <p:nvPr>
            <p:ph type="dt" sz="half" idx="10"/>
          </p:nvPr>
        </p:nvSpPr>
        <p:spPr/>
        <p:txBody>
          <a:bodyPr/>
          <a:lstStyle/>
          <a:p>
            <a:pPr algn="l" rtl="0" eaLnBrk="0" fontAlgn="base" hangingPunct="0">
              <a:spcBef>
                <a:spcPct val="0"/>
              </a:spcBef>
              <a:spcAft>
                <a:spcPct val="0"/>
              </a:spcAft>
            </a:pPr>
            <a:r>
              <a:rPr lang="en-US" sz="1200" kern="1200">
                <a:solidFill>
                  <a:srgbClr val="000000"/>
                </a:solidFill>
                <a:latin typeface="Arial" charset="0"/>
                <a:ea typeface="Arial Unicode MS" pitchFamily="34" charset="-128"/>
                <a:cs typeface="Arial Unicode MS" pitchFamily="34" charset="-128"/>
              </a:rPr>
              <a:t>Presentation for Российской академии наук made at Институт физики высоких энергий, Протвино, 22 декабря, 2008</a:t>
            </a:r>
          </a:p>
        </p:txBody>
      </p:sp>
      <p:sp>
        <p:nvSpPr>
          <p:cNvPr id="5"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200" kern="1200">
                <a:solidFill>
                  <a:srgbClr val="23346C"/>
                </a:solidFill>
                <a:latin typeface="Arial" charset="0"/>
                <a:ea typeface="Arial Unicode MS" pitchFamily="34" charset="-128"/>
                <a:cs typeface="Arial Unicode MS" pitchFamily="34" charset="-128"/>
              </a:rPr>
              <a:t>Marc Ross, Fermilab</a:t>
            </a:r>
          </a:p>
        </p:txBody>
      </p:sp>
      <p:sp>
        <p:nvSpPr>
          <p:cNvPr id="6" name="Slide Number Placeholder 5"/>
          <p:cNvSpPr>
            <a:spLocks noGrp="1"/>
          </p:cNvSpPr>
          <p:nvPr>
            <p:ph type="sldNum" sz="quarter" idx="12"/>
          </p:nvPr>
        </p:nvSpPr>
        <p:spPr/>
        <p:txBody>
          <a:bodyPr/>
          <a:lstStyle/>
          <a:p>
            <a:pPr algn="r" rtl="0" eaLnBrk="0" fontAlgn="base" hangingPunct="0">
              <a:spcBef>
                <a:spcPct val="0"/>
              </a:spcBef>
              <a:spcAft>
                <a:spcPct val="0"/>
              </a:spcAft>
            </a:pPr>
            <a:fld id="{B79D2165-2FFA-4317-8973-EA4A1F55A4F9}" type="slidenum">
              <a:rPr lang="en-US" sz="1400" kern="1200">
                <a:solidFill>
                  <a:srgbClr val="000000"/>
                </a:solidFill>
                <a:latin typeface="Arial" charset="0"/>
                <a:ea typeface="Arial Unicode MS" pitchFamily="34" charset="-128"/>
                <a:cs typeface="Arial Unicode MS" pitchFamily="34" charset="-128"/>
              </a:rPr>
              <a:pPr algn="r" rtl="0" eaLnBrk="0" fontAlgn="base" hangingPunct="0">
                <a:spcBef>
                  <a:spcPct val="0"/>
                </a:spcBef>
                <a:spcAft>
                  <a:spcPct val="0"/>
                </a:spcAft>
              </a:pPr>
              <a:t>5</a:t>
            </a:fld>
            <a:endParaRPr lang="en-US" sz="1400" kern="1200">
              <a:solidFill>
                <a:srgbClr val="000000"/>
              </a:solidFill>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2562" name="Rectangle 2"/>
          <p:cNvSpPr>
            <a:spLocks noGrp="1" noChangeArrowheads="1"/>
          </p:cNvSpPr>
          <p:nvPr>
            <p:ph type="title"/>
          </p:nvPr>
        </p:nvSpPr>
        <p:spPr>
          <a:xfrm>
            <a:off x="2286000" y="0"/>
            <a:ext cx="4724400" cy="685800"/>
          </a:xfrm>
          <a:solidFill>
            <a:srgbClr val="FFFFCC"/>
          </a:solidFill>
        </p:spPr>
        <p:txBody>
          <a:bodyPr/>
          <a:lstStyle/>
          <a:p>
            <a:r>
              <a:rPr lang="en-US" b="0" dirty="0">
                <a:latin typeface="Arial Black" pitchFamily="34" charset="0"/>
              </a:rPr>
              <a:t>RDR Author List</a:t>
            </a:r>
          </a:p>
        </p:txBody>
      </p:sp>
      <p:sp>
        <p:nvSpPr>
          <p:cNvPr id="1602563" name="Rectangle 3"/>
          <p:cNvSpPr>
            <a:spLocks noGrp="1" noChangeArrowheads="1"/>
          </p:cNvSpPr>
          <p:nvPr>
            <p:ph idx="1"/>
          </p:nvPr>
        </p:nvSpPr>
        <p:spPr>
          <a:xfrm>
            <a:off x="5410200" y="914400"/>
            <a:ext cx="3429000" cy="5334000"/>
          </a:xfrm>
        </p:spPr>
        <p:txBody>
          <a:bodyPr/>
          <a:lstStyle/>
          <a:p>
            <a:r>
              <a:rPr lang="en-US"/>
              <a:t>    </a:t>
            </a:r>
          </a:p>
        </p:txBody>
      </p:sp>
      <p:sp>
        <p:nvSpPr>
          <p:cNvPr id="6" name="Date Placeholder 3"/>
          <p:cNvSpPr>
            <a:spLocks noGrp="1"/>
          </p:cNvSpPr>
          <p:nvPr>
            <p:ph type="dt" sz="half" idx="10"/>
          </p:nvPr>
        </p:nvSpPr>
        <p:spPr/>
        <p:txBody>
          <a:bodyPr/>
          <a:lstStyle/>
          <a:p>
            <a:r>
              <a:rPr lang="en-US"/>
              <a:t>17-21 April 09                                 AAP - Tsukuba</a:t>
            </a:r>
          </a:p>
        </p:txBody>
      </p:sp>
      <p:sp>
        <p:nvSpPr>
          <p:cNvPr id="7" name="Footer Placeholder 4"/>
          <p:cNvSpPr>
            <a:spLocks noGrp="1"/>
          </p:cNvSpPr>
          <p:nvPr>
            <p:ph type="ftr" sz="quarter" idx="11"/>
          </p:nvPr>
        </p:nvSpPr>
        <p:spPr/>
        <p:txBody>
          <a:bodyPr/>
          <a:lstStyle/>
          <a:p>
            <a:r>
              <a:rPr lang="en-US"/>
              <a:t>Global Design Effort</a:t>
            </a:r>
          </a:p>
        </p:txBody>
      </p:sp>
      <p:sp>
        <p:nvSpPr>
          <p:cNvPr id="8" name="Slide Number Placeholder 5"/>
          <p:cNvSpPr>
            <a:spLocks noGrp="1"/>
          </p:cNvSpPr>
          <p:nvPr>
            <p:ph type="sldNum" sz="quarter" idx="12"/>
          </p:nvPr>
        </p:nvSpPr>
        <p:spPr/>
        <p:txBody>
          <a:bodyPr/>
          <a:lstStyle/>
          <a:p>
            <a:fld id="{0F9FA225-A7C8-4486-9D8F-FACAF0043A86}" type="slidenum">
              <a:rPr lang="en-US"/>
              <a:pPr/>
              <a:t>6</a:t>
            </a:fld>
            <a:endParaRPr lang="en-US"/>
          </a:p>
        </p:txBody>
      </p:sp>
      <p:pic>
        <p:nvPicPr>
          <p:cNvPr id="1602564" name="Picture 4"/>
          <p:cNvPicPr>
            <a:picLocks noChangeAspect="1" noChangeArrowheads="1"/>
          </p:cNvPicPr>
          <p:nvPr/>
        </p:nvPicPr>
        <p:blipFill>
          <a:blip r:embed="rId3"/>
          <a:srcRect/>
          <a:stretch>
            <a:fillRect/>
          </a:stretch>
        </p:blipFill>
        <p:spPr bwMode="auto">
          <a:xfrm>
            <a:off x="0" y="1066800"/>
            <a:ext cx="6553200" cy="4956175"/>
          </a:xfrm>
          <a:prstGeom prst="rect">
            <a:avLst/>
          </a:prstGeom>
          <a:noFill/>
          <a:ln w="9525">
            <a:noFill/>
            <a:miter lim="800000"/>
            <a:headEnd/>
            <a:tailEnd/>
          </a:ln>
          <a:effectLst/>
        </p:spPr>
      </p:pic>
      <p:sp>
        <p:nvSpPr>
          <p:cNvPr id="1602565" name="Rectangle 5"/>
          <p:cNvSpPr>
            <a:spLocks noChangeArrowheads="1"/>
          </p:cNvSpPr>
          <p:nvPr/>
        </p:nvSpPr>
        <p:spPr bwMode="auto">
          <a:xfrm>
            <a:off x="5791200" y="1524000"/>
            <a:ext cx="3048000" cy="3429000"/>
          </a:xfrm>
          <a:prstGeom prst="rect">
            <a:avLst/>
          </a:prstGeom>
          <a:noFill/>
          <a:ln w="9525">
            <a:noFill/>
            <a:miter lim="800000"/>
            <a:headEnd/>
            <a:tailEnd/>
          </a:ln>
        </p:spPr>
        <p:txBody>
          <a:bodyPr/>
          <a:lstStyle/>
          <a:p>
            <a:pPr marL="342900" indent="-342900" eaLnBrk="1" fontAlgn="base" hangingPunct="1">
              <a:spcBef>
                <a:spcPct val="20000"/>
              </a:spcBef>
              <a:buFontTx/>
              <a:buChar char="•"/>
            </a:pPr>
            <a:endParaRPr lang="en-US" sz="2800">
              <a:solidFill>
                <a:srgbClr val="23346C"/>
              </a:solidFill>
            </a:endParaRPr>
          </a:p>
          <a:p>
            <a:pPr marL="342900" indent="-342900" eaLnBrk="1" fontAlgn="base" hangingPunct="1">
              <a:spcBef>
                <a:spcPct val="20000"/>
              </a:spcBef>
              <a:buFontTx/>
              <a:buChar char="•"/>
            </a:pPr>
            <a:r>
              <a:rPr lang="en-US" sz="2800" b="1">
                <a:solidFill>
                  <a:srgbClr val="23346C"/>
                </a:solidFill>
              </a:rPr>
              <a:t>Asia          476</a:t>
            </a:r>
          </a:p>
          <a:p>
            <a:pPr marL="342900" indent="-342900" eaLnBrk="1" fontAlgn="base" hangingPunct="1">
              <a:spcBef>
                <a:spcPct val="20000"/>
              </a:spcBef>
              <a:buFontTx/>
              <a:buChar char="•"/>
            </a:pPr>
            <a:r>
              <a:rPr lang="en-US" sz="2800" b="1">
                <a:solidFill>
                  <a:srgbClr val="23346C"/>
                </a:solidFill>
              </a:rPr>
              <a:t>Americas  544</a:t>
            </a:r>
          </a:p>
          <a:p>
            <a:pPr marL="342900" indent="-342900" eaLnBrk="1" fontAlgn="base" hangingPunct="1">
              <a:spcBef>
                <a:spcPct val="20000"/>
              </a:spcBef>
              <a:buFontTx/>
              <a:buChar char="•"/>
            </a:pPr>
            <a:r>
              <a:rPr lang="en-US" sz="2800" b="1">
                <a:solidFill>
                  <a:srgbClr val="23346C"/>
                </a:solidFill>
              </a:rPr>
              <a:t>Europe      777</a:t>
            </a:r>
          </a:p>
          <a:p>
            <a:pPr marL="342900" indent="-342900" eaLnBrk="1" fontAlgn="base" hangingPunct="1">
              <a:spcBef>
                <a:spcPct val="20000"/>
              </a:spcBef>
            </a:pPr>
            <a:r>
              <a:rPr lang="en-US" sz="2800" b="1">
                <a:solidFill>
                  <a:srgbClr val="23346C"/>
                </a:solidFill>
              </a:rPr>
              <a:t>                   --------</a:t>
            </a:r>
          </a:p>
          <a:p>
            <a:pPr marL="342900" indent="-342900" eaLnBrk="1" fontAlgn="base" hangingPunct="1">
              <a:spcBef>
                <a:spcPct val="20000"/>
              </a:spcBef>
              <a:buFontTx/>
              <a:buChar char="•"/>
            </a:pPr>
            <a:r>
              <a:rPr lang="en-US" sz="2800" b="1">
                <a:solidFill>
                  <a:srgbClr val="23346C"/>
                </a:solidFill>
              </a:rPr>
              <a:t>TOTAL    1797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7" name="Footer Placeholder 3"/>
          <p:cNvSpPr>
            <a:spLocks noGrp="1"/>
          </p:cNvSpPr>
          <p:nvPr>
            <p:ph type="ftr" sz="quarter" idx="11"/>
          </p:nvPr>
        </p:nvSpPr>
        <p:spPr/>
        <p:txBody>
          <a:body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8" name="Slide Number Placeholder 4"/>
          <p:cNvSpPr>
            <a:spLocks noGrp="1"/>
          </p:cNvSpPr>
          <p:nvPr>
            <p:ph type="sldNum" sz="quarter" idx="12"/>
          </p:nvPr>
        </p:nvSpPr>
        <p:spPr/>
        <p:txBody>
          <a:bodyPr/>
          <a:lstStyle/>
          <a:p>
            <a:pPr algn="r" rtl="0" eaLnBrk="0" fontAlgn="base" hangingPunct="0">
              <a:spcBef>
                <a:spcPct val="0"/>
              </a:spcBef>
              <a:spcAft>
                <a:spcPct val="0"/>
              </a:spcAft>
            </a:pPr>
            <a:fld id="{51EE1B2D-AC35-4215-A9C2-141EB69ACE96}"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7</a:t>
            </a:fld>
            <a:endParaRPr lang="en-US" sz="1400" kern="1200">
              <a:solidFill>
                <a:srgbClr val="000000"/>
              </a:solidFill>
              <a:latin typeface="Arial" pitchFamily="34" charset="0"/>
              <a:ea typeface="Arial Unicode MS" pitchFamily="34" charset="-128"/>
              <a:cs typeface="Arial Unicode MS" pitchFamily="34" charset="-128"/>
            </a:endParaRPr>
          </a:p>
        </p:txBody>
      </p:sp>
      <p:sp>
        <p:nvSpPr>
          <p:cNvPr id="1626116" name="Rectangle 4"/>
          <p:cNvSpPr>
            <a:spLocks noGrp="1" noChangeArrowheads="1"/>
          </p:cNvSpPr>
          <p:nvPr>
            <p:ph type="title"/>
          </p:nvPr>
        </p:nvSpPr>
        <p:spPr>
          <a:xfrm>
            <a:off x="5410200" y="0"/>
            <a:ext cx="3733800" cy="1066800"/>
          </a:xfrm>
          <a:solidFill>
            <a:srgbClr val="FFFFCC"/>
          </a:solidFill>
        </p:spPr>
        <p:txBody>
          <a:bodyPr/>
          <a:lstStyle/>
          <a:p>
            <a:r>
              <a:rPr lang="en-US"/>
              <a:t>CLIC / ILC</a:t>
            </a:r>
            <a:br>
              <a:rPr lang="en-US"/>
            </a:br>
            <a:r>
              <a:rPr lang="en-US"/>
              <a:t>Collaboration</a:t>
            </a:r>
          </a:p>
        </p:txBody>
      </p:sp>
      <p:pic>
        <p:nvPicPr>
          <p:cNvPr id="1626117" name="Picture 5"/>
          <p:cNvPicPr>
            <a:picLocks noChangeAspect="1" noChangeArrowheads="1"/>
          </p:cNvPicPr>
          <p:nvPr/>
        </p:nvPicPr>
        <p:blipFill>
          <a:blip r:embed="rId3"/>
          <a:srcRect/>
          <a:stretch>
            <a:fillRect/>
          </a:stretch>
        </p:blipFill>
        <p:spPr bwMode="auto">
          <a:xfrm>
            <a:off x="234950" y="152400"/>
            <a:ext cx="4730750" cy="6096000"/>
          </a:xfrm>
          <a:prstGeom prst="rect">
            <a:avLst/>
          </a:prstGeom>
          <a:noFill/>
          <a:ln w="28575">
            <a:solidFill>
              <a:schemeClr val="tx1"/>
            </a:solidFill>
            <a:miter lim="800000"/>
            <a:headEnd/>
            <a:tailEnd/>
          </a:ln>
          <a:effectLst/>
        </p:spPr>
      </p:pic>
      <p:sp>
        <p:nvSpPr>
          <p:cNvPr id="1626118" name="Text Box 6"/>
          <p:cNvSpPr txBox="1">
            <a:spLocks noChangeArrowheads="1"/>
          </p:cNvSpPr>
          <p:nvPr/>
        </p:nvSpPr>
        <p:spPr bwMode="auto">
          <a:xfrm>
            <a:off x="5486400" y="1219200"/>
            <a:ext cx="3657600" cy="3378200"/>
          </a:xfrm>
          <a:prstGeom prst="rect">
            <a:avLst/>
          </a:prstGeom>
          <a:noFill/>
          <a:ln w="9525">
            <a:noFill/>
            <a:miter lim="800000"/>
            <a:headEnd/>
            <a:tailEnd/>
          </a:ln>
          <a:effectLst/>
        </p:spPr>
        <p:txBody>
          <a:bodyPr>
            <a:spAutoFit/>
          </a:bodyPr>
          <a:lstStyle/>
          <a:p>
            <a:pPr algn="l" rtl="0" eaLnBrk="0" fontAlgn="ctr" hangingPunct="0">
              <a:spcBef>
                <a:spcPct val="0"/>
              </a:spcBef>
              <a:spcAft>
                <a:spcPct val="0"/>
              </a:spcAft>
              <a:buFontTx/>
              <a:buChar char="•"/>
            </a:pPr>
            <a:r>
              <a:rPr lang="en-US" sz="2400" kern="1200">
                <a:solidFill>
                  <a:srgbClr val="000000"/>
                </a:solidFill>
                <a:latin typeface="Arial" pitchFamily="34" charset="0"/>
                <a:ea typeface="Arial Unicode MS" pitchFamily="34" charset="-128"/>
                <a:cs typeface="Arial Unicode MS" pitchFamily="34" charset="-128"/>
              </a:rPr>
              <a:t> Working Groups with</a:t>
            </a:r>
          </a:p>
          <a:p>
            <a:pPr algn="l" rtl="0" eaLnBrk="0" fontAlgn="ctr" hangingPunct="0">
              <a:spcBef>
                <a:spcPct val="0"/>
              </a:spcBef>
              <a:spcAft>
                <a:spcPct val="0"/>
              </a:spcAft>
            </a:pPr>
            <a:r>
              <a:rPr lang="en-US" sz="2400" kern="1200">
                <a:solidFill>
                  <a:srgbClr val="000000"/>
                </a:solidFill>
                <a:latin typeface="Arial" pitchFamily="34" charset="0"/>
                <a:ea typeface="Arial Unicode MS" pitchFamily="34" charset="-128"/>
                <a:cs typeface="Arial Unicode MS" pitchFamily="34" charset="-128"/>
              </a:rPr>
              <a:t>   joint leadership</a:t>
            </a:r>
          </a:p>
          <a:p>
            <a:pPr algn="l" rtl="0" eaLnBrk="0" fontAlgn="ctr" hangingPunct="0">
              <a:spcBef>
                <a:spcPct val="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a:p>
            <a:pPr algn="l" rtl="0" eaLnBrk="0" fontAlgn="ctr" hangingPunct="0">
              <a:spcBef>
                <a:spcPct val="0"/>
              </a:spcBef>
              <a:spcAft>
                <a:spcPct val="0"/>
              </a:spcAft>
              <a:buFontTx/>
              <a:buChar char="•"/>
            </a:pPr>
            <a:r>
              <a:rPr lang="en-US" sz="2400" kern="1200">
                <a:solidFill>
                  <a:srgbClr val="000000"/>
                </a:solidFill>
                <a:latin typeface="Arial" pitchFamily="34" charset="0"/>
                <a:ea typeface="Arial Unicode MS" pitchFamily="34" charset="-128"/>
                <a:cs typeface="Arial Unicode MS" pitchFamily="34" charset="-128"/>
              </a:rPr>
              <a:t> Accelerator Tech Areas</a:t>
            </a:r>
          </a:p>
          <a:p>
            <a:pPr algn="l" rtl="0" eaLnBrk="0" fontAlgn="ctr" hangingPunct="0">
              <a:spcBef>
                <a:spcPct val="0"/>
              </a:spcBef>
              <a:spcAft>
                <a:spcPct val="0"/>
              </a:spcAft>
              <a:buFontTx/>
              <a:buChar char="•"/>
            </a:pPr>
            <a:r>
              <a:rPr lang="en-US" sz="2400" kern="1200">
                <a:solidFill>
                  <a:srgbClr val="000000"/>
                </a:solidFill>
                <a:latin typeface="Arial" pitchFamily="34" charset="0"/>
                <a:ea typeface="Arial Unicode MS" pitchFamily="34" charset="-128"/>
                <a:cs typeface="Arial Unicode MS" pitchFamily="34" charset="-128"/>
              </a:rPr>
              <a:t> Physics / Detectors</a:t>
            </a:r>
          </a:p>
          <a:p>
            <a:pPr algn="l" rtl="0" eaLnBrk="0" fontAlgn="ctr" hangingPunct="0">
              <a:spcBef>
                <a:spcPct val="0"/>
              </a:spcBef>
              <a:spcAft>
                <a:spcPct val="0"/>
              </a:spcAft>
              <a:buFontTx/>
              <a:buChar char="•"/>
            </a:pPr>
            <a:r>
              <a:rPr lang="en-US" sz="2400" kern="1200">
                <a:solidFill>
                  <a:srgbClr val="000000"/>
                </a:solidFill>
                <a:latin typeface="Arial" pitchFamily="34" charset="0"/>
                <a:ea typeface="Arial Unicode MS" pitchFamily="34" charset="-128"/>
                <a:cs typeface="Arial Unicode MS" pitchFamily="34" charset="-128"/>
              </a:rPr>
              <a:t> Costing</a:t>
            </a:r>
          </a:p>
          <a:p>
            <a:pPr algn="l" rtl="0" eaLnBrk="0" fontAlgn="ctr" hangingPunct="0">
              <a:spcBef>
                <a:spcPct val="0"/>
              </a:spcBef>
              <a:spcAft>
                <a:spcPct val="0"/>
              </a:spcAft>
              <a:buFontTx/>
              <a:buChar char="•"/>
            </a:pPr>
            <a:endParaRPr lang="en-US" sz="2400" kern="1200">
              <a:solidFill>
                <a:srgbClr val="000000"/>
              </a:solidFill>
              <a:latin typeface="Arial" pitchFamily="34" charset="0"/>
              <a:ea typeface="Arial Unicode MS" pitchFamily="34" charset="-128"/>
              <a:cs typeface="Arial Unicode MS" pitchFamily="34" charset="-128"/>
            </a:endParaRPr>
          </a:p>
          <a:p>
            <a:pPr algn="l" rtl="0" eaLnBrk="0" fontAlgn="ctr" hangingPunct="0">
              <a:spcBef>
                <a:spcPct val="0"/>
              </a:spcBef>
              <a:spcAft>
                <a:spcPct val="0"/>
              </a:spcAft>
              <a:buFontTx/>
              <a:buChar char="•"/>
            </a:pPr>
            <a:r>
              <a:rPr lang="en-US" sz="2400" kern="1200">
                <a:solidFill>
                  <a:srgbClr val="000000"/>
                </a:solidFill>
                <a:latin typeface="Arial" pitchFamily="34" charset="0"/>
                <a:ea typeface="Arial Unicode MS" pitchFamily="34" charset="-128"/>
                <a:cs typeface="Arial Unicode MS" pitchFamily="34" charset="-128"/>
              </a:rPr>
              <a:t> First progress reported</a:t>
            </a:r>
          </a:p>
          <a:p>
            <a:pPr algn="l" rtl="0" eaLnBrk="0" fontAlgn="ctr" hangingPunct="0">
              <a:spcBef>
                <a:spcPct val="0"/>
              </a:spcBef>
              <a:spcAft>
                <a:spcPct val="0"/>
              </a:spcAft>
            </a:pPr>
            <a:r>
              <a:rPr lang="en-US" sz="2400" kern="1200">
                <a:solidFill>
                  <a:srgbClr val="000000"/>
                </a:solidFill>
                <a:latin typeface="Arial" pitchFamily="34" charset="0"/>
                <a:ea typeface="Arial Unicode MS" pitchFamily="34" charset="-128"/>
                <a:cs typeface="Arial Unicode MS" pitchFamily="34" charset="-128"/>
              </a:rPr>
              <a:t>  last fall</a:t>
            </a:r>
          </a:p>
        </p:txBody>
      </p:sp>
      <p:sp>
        <p:nvSpPr>
          <p:cNvPr id="1626121" name="Text Box 9"/>
          <p:cNvSpPr txBox="1">
            <a:spLocks noChangeArrowheads="1"/>
          </p:cNvSpPr>
          <p:nvPr/>
        </p:nvSpPr>
        <p:spPr bwMode="auto">
          <a:xfrm>
            <a:off x="5105400" y="4953000"/>
            <a:ext cx="4038600" cy="822325"/>
          </a:xfrm>
          <a:prstGeom prst="rect">
            <a:avLst/>
          </a:prstGeom>
          <a:solidFill>
            <a:schemeClr val="accent1"/>
          </a:solidFill>
          <a:ln w="9525">
            <a:noFill/>
            <a:miter lim="800000"/>
            <a:headEnd/>
            <a:tailEnd/>
          </a:ln>
          <a:effectLst/>
        </p:spPr>
        <p:txBody>
          <a:bodyPr>
            <a:spAutoFit/>
          </a:bodyPr>
          <a:lstStyle/>
          <a:p>
            <a:pPr algn="l" rtl="0" eaLnBrk="0" fontAlgn="ctr" hangingPunct="0">
              <a:spcBef>
                <a:spcPct val="0"/>
              </a:spcBef>
              <a:spcAft>
                <a:spcPct val="0"/>
              </a:spcAft>
            </a:pPr>
            <a:r>
              <a:rPr lang="en-US" sz="2400" b="1" kern="1200">
                <a:solidFill>
                  <a:srgbClr val="000000"/>
                </a:solidFill>
                <a:latin typeface="Arial" pitchFamily="34" charset="0"/>
                <a:ea typeface="Arial Unicode MS" pitchFamily="34" charset="-128"/>
                <a:cs typeface="Arial Unicode MS" pitchFamily="34" charset="-128"/>
              </a:rPr>
              <a:t>LOI Follow-on: Study extrapolation to multi-TeV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6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61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Date Placeholder 3"/>
          <p:cNvSpPr>
            <a:spLocks noGrp="1"/>
          </p:cNvSpPr>
          <p:nvPr>
            <p:ph type="dt" sz="half" idx="10"/>
          </p:nvPr>
        </p:nvSpPr>
        <p:spPr/>
        <p:txBody>
          <a:body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59" name="Footer Placeholder 4"/>
          <p:cNvSpPr>
            <a:spLocks noGrp="1"/>
          </p:cNvSpPr>
          <p:nvPr>
            <p:ph type="ftr" sz="quarter" idx="11"/>
          </p:nvPr>
        </p:nvSpPr>
        <p:spPr/>
        <p:txBody>
          <a:body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60" name="Slide Number Placeholder 5"/>
          <p:cNvSpPr>
            <a:spLocks noGrp="1"/>
          </p:cNvSpPr>
          <p:nvPr>
            <p:ph type="sldNum" sz="quarter" idx="12"/>
          </p:nvPr>
        </p:nvSpPr>
        <p:spPr/>
        <p:txBody>
          <a:bodyPr/>
          <a:lstStyle/>
          <a:p>
            <a:pPr algn="r" rtl="0" eaLnBrk="0" fontAlgn="base" hangingPunct="0">
              <a:spcBef>
                <a:spcPct val="0"/>
              </a:spcBef>
              <a:spcAft>
                <a:spcPct val="0"/>
              </a:spcAft>
            </a:pPr>
            <a:fld id="{858C88CF-3CF9-4745-A189-913856E7293D}"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8</a:t>
            </a:fld>
            <a:endParaRPr lang="en-US" sz="1400" kern="1200">
              <a:solidFill>
                <a:srgbClr val="000000"/>
              </a:solidFill>
              <a:latin typeface="Arial" pitchFamily="34" charset="0"/>
              <a:ea typeface="Arial Unicode MS" pitchFamily="34" charset="-128"/>
              <a:cs typeface="Arial Unicode MS" pitchFamily="34" charset="-128"/>
            </a:endParaRPr>
          </a:p>
        </p:txBody>
      </p:sp>
      <p:sp>
        <p:nvSpPr>
          <p:cNvPr id="1650690" name="Rectangle 2"/>
          <p:cNvSpPr>
            <a:spLocks noGrp="1" noChangeArrowheads="1"/>
          </p:cNvSpPr>
          <p:nvPr>
            <p:ph type="title"/>
          </p:nvPr>
        </p:nvSpPr>
        <p:spPr>
          <a:xfrm>
            <a:off x="1371600" y="76200"/>
            <a:ext cx="7315200" cy="609600"/>
          </a:xfrm>
          <a:solidFill>
            <a:srgbClr val="FFFFCC"/>
          </a:solidFill>
        </p:spPr>
        <p:txBody>
          <a:bodyPr/>
          <a:lstStyle/>
          <a:p>
            <a:r>
              <a:rPr lang="en-US"/>
              <a:t>Collaboration Working Groups</a:t>
            </a:r>
          </a:p>
        </p:txBody>
      </p:sp>
      <p:graphicFrame>
        <p:nvGraphicFramePr>
          <p:cNvPr id="1650749" name="Group 61"/>
          <p:cNvGraphicFramePr>
            <a:graphicFrameLocks noGrp="1"/>
          </p:cNvGraphicFramePr>
          <p:nvPr>
            <p:ph idx="1"/>
          </p:nvPr>
        </p:nvGraphicFramePr>
        <p:xfrm>
          <a:off x="990600" y="914400"/>
          <a:ext cx="7086600" cy="5590032"/>
        </p:xfrm>
        <a:graphic>
          <a:graphicData uri="http://schemas.openxmlformats.org/drawingml/2006/table">
            <a:tbl>
              <a:tblPr/>
              <a:tblGrid>
                <a:gridCol w="2657475"/>
                <a:gridCol w="2214563"/>
                <a:gridCol w="2214562"/>
              </a:tblGrid>
              <a:tr h="369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CLIC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ILC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Physics &amp; Detectors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L.Linssen, D.Schlatter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F.Richard, S.Yamada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Beam Delivery System (BDS) &amp; Machine Detector Interface (MDI)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D.Schulte,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R.Tomas Garcia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E.Tsesmelis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B.Parker, A.Seryi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Civil Engineering &amp;</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Conventional Facilities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C.Hauviller, J.Osborne.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J.Osborne,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V.Kuchler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Positron Generation </a:t>
                      </a:r>
                      <a:r>
                        <a:rPr kumimoji="0" lang="en-US" sz="1800" b="0" i="0" u="none" strike="noStrike" cap="none" normalizeH="0" baseline="0" smtClean="0">
                          <a:ln>
                            <a:noFill/>
                          </a:ln>
                          <a:solidFill>
                            <a:srgbClr val="FF00FF"/>
                          </a:solidFill>
                          <a:effectLst/>
                          <a:latin typeface="Arial" pitchFamily="34" charset="0"/>
                          <a:ea typeface="Arial Unicode MS" pitchFamily="34" charset="-128"/>
                          <a:cs typeface="Arial Unicode MS" pitchFamily="34" charset="-128"/>
                        </a:rPr>
                        <a:t>(new 11/08)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L.Rinolfi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J.Clarke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Damping Rings </a:t>
                      </a:r>
                      <a:r>
                        <a:rPr kumimoji="0" lang="en-US" sz="1800" b="0" i="0" u="none" strike="noStrike" cap="none" normalizeH="0" baseline="0" smtClean="0">
                          <a:ln>
                            <a:noFill/>
                          </a:ln>
                          <a:solidFill>
                            <a:srgbClr val="FF00FF"/>
                          </a:solidFill>
                          <a:effectLst/>
                          <a:latin typeface="Arial" pitchFamily="34" charset="0"/>
                          <a:ea typeface="Arial Unicode MS" pitchFamily="34" charset="-128"/>
                          <a:cs typeface="Arial Unicode MS" pitchFamily="34" charset="-128"/>
                        </a:rPr>
                        <a:t>(new 11/08)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Y.Papaphilipou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M.Palmer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Beam Dynamics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D.Schulte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A.Latina, K.Kubo, N.Walker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23346C"/>
                          </a:solidFill>
                          <a:effectLst/>
                          <a:latin typeface="Arial" pitchFamily="34" charset="0"/>
                          <a:ea typeface="Arial Unicode MS" pitchFamily="34" charset="-128"/>
                          <a:cs typeface="Arial Unicode MS" pitchFamily="34" charset="-128"/>
                        </a:rPr>
                        <a:t>Cost &amp; Schedule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H.Braun, K.Foraz, P. LeBrun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rPr>
                        <a:t>J.Carwardine, P.Garbincius, T.Shidara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Date Placeholder 1"/>
          <p:cNvSpPr>
            <a:spLocks noGrp="1"/>
          </p:cNvSpPr>
          <p:nvPr>
            <p:ph type="dt" sz="half" idx="10"/>
          </p:nvPr>
        </p:nvSpPr>
        <p:spPr/>
        <p:txBody>
          <a:bodyPr/>
          <a:lstStyle/>
          <a:p>
            <a:pPr algn="l" rtl="0" eaLnBrk="0" fontAlgn="base" hangingPunct="0">
              <a:spcBef>
                <a:spcPct val="0"/>
              </a:spcBef>
              <a:spcAft>
                <a:spcPct val="0"/>
              </a:spcAft>
            </a:pPr>
            <a:r>
              <a:rPr lang="en-US" sz="1200" kern="1200">
                <a:solidFill>
                  <a:srgbClr val="000000"/>
                </a:solidFill>
                <a:latin typeface="Arial" pitchFamily="34" charset="0"/>
                <a:ea typeface="Arial Unicode MS" pitchFamily="34" charset="-128"/>
                <a:cs typeface="Arial Unicode MS" pitchFamily="34" charset="-128"/>
              </a:rPr>
              <a:t>17-April-09                                TILC09 </a:t>
            </a:r>
          </a:p>
        </p:txBody>
      </p:sp>
      <p:sp>
        <p:nvSpPr>
          <p:cNvPr id="31" name="Footer Placeholder 2"/>
          <p:cNvSpPr>
            <a:spLocks noGrp="1"/>
          </p:cNvSpPr>
          <p:nvPr>
            <p:ph type="ftr" sz="quarter" idx="11"/>
          </p:nvPr>
        </p:nvSpPr>
        <p:spPr/>
        <p:txBody>
          <a:bodyPr/>
          <a:lstStyle/>
          <a:p>
            <a:pPr algn="ctr" rtl="0" eaLnBrk="0" fontAlgn="base" hangingPunct="0">
              <a:spcBef>
                <a:spcPct val="0"/>
              </a:spcBef>
              <a:spcAft>
                <a:spcPct val="0"/>
              </a:spcAft>
            </a:pPr>
            <a:r>
              <a:rPr lang="en-US" sz="1600" b="1" kern="1200">
                <a:solidFill>
                  <a:srgbClr val="23346C"/>
                </a:solidFill>
                <a:latin typeface="Arial" pitchFamily="34" charset="0"/>
                <a:ea typeface="Arial Unicode MS" pitchFamily="34" charset="-128"/>
                <a:cs typeface="Arial Unicode MS" pitchFamily="34" charset="-128"/>
              </a:rPr>
              <a:t>Global Design Effort</a:t>
            </a:r>
          </a:p>
        </p:txBody>
      </p:sp>
      <p:sp>
        <p:nvSpPr>
          <p:cNvPr id="32" name="Slide Number Placeholder 3"/>
          <p:cNvSpPr>
            <a:spLocks noGrp="1"/>
          </p:cNvSpPr>
          <p:nvPr>
            <p:ph type="sldNum" sz="quarter" idx="12"/>
          </p:nvPr>
        </p:nvSpPr>
        <p:spPr/>
        <p:txBody>
          <a:bodyPr/>
          <a:lstStyle/>
          <a:p>
            <a:pPr algn="r" rtl="0" eaLnBrk="0" fontAlgn="base" hangingPunct="0">
              <a:spcBef>
                <a:spcPct val="0"/>
              </a:spcBef>
              <a:spcAft>
                <a:spcPct val="0"/>
              </a:spcAft>
            </a:pPr>
            <a:fld id="{86703EFB-7C3C-4C8A-A59A-13703E2F80CF}" type="slidenum">
              <a:rPr lang="en-US" sz="1400" kern="1200">
                <a:solidFill>
                  <a:srgbClr val="000000"/>
                </a:solidFill>
                <a:latin typeface="Arial" pitchFamily="34" charset="0"/>
                <a:ea typeface="Arial Unicode MS" pitchFamily="34" charset="-128"/>
                <a:cs typeface="Arial Unicode MS" pitchFamily="34" charset="-128"/>
              </a:rPr>
              <a:pPr algn="r" rtl="0" eaLnBrk="0" fontAlgn="base" hangingPunct="0">
                <a:spcBef>
                  <a:spcPct val="0"/>
                </a:spcBef>
                <a:spcAft>
                  <a:spcPct val="0"/>
                </a:spcAft>
              </a:pPr>
              <a:t>9</a:t>
            </a:fld>
            <a:endParaRPr lang="en-US" sz="1400" kern="1200">
              <a:solidFill>
                <a:srgbClr val="000000"/>
              </a:solidFill>
              <a:latin typeface="Arial" pitchFamily="34" charset="0"/>
              <a:ea typeface="Arial Unicode MS" pitchFamily="34" charset="-128"/>
              <a:cs typeface="Arial Unicode MS" pitchFamily="34" charset="-128"/>
            </a:endParaRPr>
          </a:p>
        </p:txBody>
      </p:sp>
      <p:cxnSp>
        <p:nvCxnSpPr>
          <p:cNvPr id="1670146" name="Straight Connector 21"/>
          <p:cNvCxnSpPr>
            <a:cxnSpLocks noChangeShapeType="1"/>
          </p:cNvCxnSpPr>
          <p:nvPr/>
        </p:nvCxnSpPr>
        <p:spPr bwMode="auto">
          <a:xfrm rot="5400000">
            <a:off x="1350963" y="2455863"/>
            <a:ext cx="2755900" cy="0"/>
          </a:xfrm>
          <a:prstGeom prst="line">
            <a:avLst/>
          </a:prstGeom>
          <a:noFill/>
          <a:ln w="28575" algn="ctr">
            <a:solidFill>
              <a:srgbClr val="FF0000"/>
            </a:solidFill>
            <a:prstDash val="dash"/>
            <a:round/>
            <a:headEnd/>
            <a:tailEnd/>
          </a:ln>
        </p:spPr>
      </p:cxnSp>
      <p:sp>
        <p:nvSpPr>
          <p:cNvPr id="1670149" name="Title 1"/>
          <p:cNvSpPr>
            <a:spLocks noGrp="1"/>
          </p:cNvSpPr>
          <p:nvPr>
            <p:ph type="title" idx="4294967295"/>
          </p:nvPr>
        </p:nvSpPr>
        <p:spPr>
          <a:xfrm>
            <a:off x="1447800" y="0"/>
            <a:ext cx="7467600" cy="685800"/>
          </a:xfrm>
          <a:solidFill>
            <a:srgbClr val="FFFFCC"/>
          </a:solidFill>
        </p:spPr>
        <p:txBody>
          <a:bodyPr/>
          <a:lstStyle/>
          <a:p>
            <a:r>
              <a:rPr lang="en-GB"/>
              <a:t>Technical Design Phase and Beyond</a:t>
            </a:r>
          </a:p>
        </p:txBody>
      </p:sp>
      <p:cxnSp>
        <p:nvCxnSpPr>
          <p:cNvPr id="1670151" name="Straight Connector 5"/>
          <p:cNvCxnSpPr>
            <a:cxnSpLocks noChangeShapeType="1"/>
          </p:cNvCxnSpPr>
          <p:nvPr/>
        </p:nvCxnSpPr>
        <p:spPr bwMode="auto">
          <a:xfrm rot="5400000">
            <a:off x="-2218531" y="3648869"/>
            <a:ext cx="5029200" cy="17462"/>
          </a:xfrm>
          <a:prstGeom prst="line">
            <a:avLst/>
          </a:prstGeom>
          <a:noFill/>
          <a:ln w="9525" algn="ctr">
            <a:solidFill>
              <a:srgbClr val="FF0000"/>
            </a:solidFill>
            <a:prstDash val="dash"/>
            <a:round/>
            <a:headEnd/>
            <a:tailEnd/>
          </a:ln>
        </p:spPr>
      </p:cxnSp>
      <p:cxnSp>
        <p:nvCxnSpPr>
          <p:cNvPr id="1670153" name="Straight Connector 7"/>
          <p:cNvCxnSpPr>
            <a:cxnSpLocks noChangeShapeType="1"/>
          </p:cNvCxnSpPr>
          <p:nvPr/>
        </p:nvCxnSpPr>
        <p:spPr bwMode="auto">
          <a:xfrm rot="16200000" flipH="1">
            <a:off x="-266700" y="3771900"/>
            <a:ext cx="4953000" cy="0"/>
          </a:xfrm>
          <a:prstGeom prst="line">
            <a:avLst/>
          </a:prstGeom>
          <a:noFill/>
          <a:ln w="9525" algn="ctr">
            <a:solidFill>
              <a:srgbClr val="FF0000"/>
            </a:solidFill>
            <a:prstDash val="dash"/>
            <a:round/>
            <a:headEnd/>
            <a:tailEnd/>
          </a:ln>
        </p:spPr>
      </p:cxnSp>
      <p:sp>
        <p:nvSpPr>
          <p:cNvPr id="1670155" name="Right Arrow 9"/>
          <p:cNvSpPr>
            <a:spLocks noChangeArrowheads="1"/>
          </p:cNvSpPr>
          <p:nvPr/>
        </p:nvSpPr>
        <p:spPr bwMode="auto">
          <a:xfrm>
            <a:off x="381000" y="4724400"/>
            <a:ext cx="2590800" cy="714375"/>
          </a:xfrm>
          <a:prstGeom prst="rightArrow">
            <a:avLst>
              <a:gd name="adj1" fmla="val 50000"/>
              <a:gd name="adj2" fmla="val 41220"/>
            </a:avLst>
          </a:prstGeom>
          <a:solidFill>
            <a:schemeClr val="accent1"/>
          </a:solidFill>
          <a:ln w="9525" algn="ctr">
            <a:solidFill>
              <a:schemeClr val="tx1"/>
            </a:solidFill>
            <a:round/>
            <a:headEnd/>
            <a:tailEnd/>
          </a:ln>
        </p:spPr>
        <p:txBody>
          <a:bodyPr/>
          <a:lstStyle/>
          <a:p>
            <a:pPr algn="l" rtl="0" eaLnBrk="0" fontAlgn="ctr" hangingPunct="0">
              <a:spcBef>
                <a:spcPct val="0"/>
              </a:spcBef>
              <a:spcAft>
                <a:spcPct val="0"/>
              </a:spcAft>
            </a:pPr>
            <a:r>
              <a:rPr lang="en-GB" sz="2000" b="1" kern="1200">
                <a:solidFill>
                  <a:srgbClr val="000000"/>
                </a:solidFill>
                <a:latin typeface="Arial" pitchFamily="34" charset="0"/>
                <a:ea typeface="Arial Unicode MS" pitchFamily="34" charset="-128"/>
                <a:cs typeface="Arial Unicode MS" pitchFamily="34" charset="-128"/>
              </a:rPr>
              <a:t>MM studies</a:t>
            </a:r>
          </a:p>
        </p:txBody>
      </p:sp>
      <p:sp>
        <p:nvSpPr>
          <p:cNvPr id="1670156" name="TextBox 10"/>
          <p:cNvSpPr txBox="1">
            <a:spLocks noChangeArrowheads="1"/>
          </p:cNvSpPr>
          <p:nvPr/>
        </p:nvSpPr>
        <p:spPr bwMode="auto">
          <a:xfrm>
            <a:off x="381000" y="5791200"/>
            <a:ext cx="692150" cy="366713"/>
          </a:xfrm>
          <a:prstGeom prst="rect">
            <a:avLst/>
          </a:prstGeom>
          <a:noFill/>
          <a:ln w="9525">
            <a:noFill/>
            <a:miter lim="800000"/>
            <a:headEnd/>
            <a:tailEnd/>
          </a:ln>
        </p:spPr>
        <p:txBody>
          <a:bodyPr wrap="none">
            <a:spAutoFit/>
          </a:bodyPr>
          <a:lstStyle/>
          <a:p>
            <a:pPr algn="l" rtl="0" eaLnBrk="0" fontAlgn="ctr" hangingPunct="0">
              <a:spcBef>
                <a:spcPct val="0"/>
              </a:spcBef>
              <a:spcAft>
                <a:spcPct val="0"/>
              </a:spcAft>
            </a:pPr>
            <a:r>
              <a:rPr lang="en-GB" b="1" kern="1200">
                <a:solidFill>
                  <a:srgbClr val="000000"/>
                </a:solidFill>
                <a:latin typeface="Arial" pitchFamily="34" charset="0"/>
                <a:ea typeface="Arial Unicode MS" pitchFamily="34" charset="-128"/>
                <a:cs typeface="Arial Unicode MS" pitchFamily="34" charset="-128"/>
              </a:rPr>
              <a:t>2009</a:t>
            </a:r>
          </a:p>
        </p:txBody>
      </p:sp>
      <p:sp>
        <p:nvSpPr>
          <p:cNvPr id="1670157" name="TextBox 11"/>
          <p:cNvSpPr txBox="1">
            <a:spLocks noChangeArrowheads="1"/>
          </p:cNvSpPr>
          <p:nvPr/>
        </p:nvSpPr>
        <p:spPr bwMode="auto">
          <a:xfrm>
            <a:off x="2209800" y="5791200"/>
            <a:ext cx="692150" cy="366713"/>
          </a:xfrm>
          <a:prstGeom prst="rect">
            <a:avLst/>
          </a:prstGeom>
          <a:noFill/>
          <a:ln w="9525">
            <a:noFill/>
            <a:miter lim="800000"/>
            <a:headEnd/>
            <a:tailEnd/>
          </a:ln>
        </p:spPr>
        <p:txBody>
          <a:bodyPr wrap="none">
            <a:spAutoFit/>
          </a:bodyPr>
          <a:lstStyle/>
          <a:p>
            <a:pPr algn="l" rtl="0" eaLnBrk="0" fontAlgn="ctr" hangingPunct="0">
              <a:spcBef>
                <a:spcPct val="0"/>
              </a:spcBef>
              <a:spcAft>
                <a:spcPct val="0"/>
              </a:spcAft>
            </a:pPr>
            <a:r>
              <a:rPr lang="en-GB" b="1" kern="1200">
                <a:solidFill>
                  <a:srgbClr val="000000"/>
                </a:solidFill>
                <a:latin typeface="Arial" pitchFamily="34" charset="0"/>
                <a:ea typeface="Arial Unicode MS" pitchFamily="34" charset="-128"/>
                <a:cs typeface="Arial Unicode MS" pitchFamily="34" charset="-128"/>
              </a:rPr>
              <a:t>2010</a:t>
            </a:r>
          </a:p>
        </p:txBody>
      </p:sp>
      <p:sp>
        <p:nvSpPr>
          <p:cNvPr id="19" name="Right Arrow 18"/>
          <p:cNvSpPr>
            <a:spLocks noChangeArrowheads="1"/>
          </p:cNvSpPr>
          <p:nvPr/>
        </p:nvSpPr>
        <p:spPr bwMode="auto">
          <a:xfrm>
            <a:off x="0" y="2971800"/>
            <a:ext cx="9144000" cy="785813"/>
          </a:xfrm>
          <a:prstGeom prst="rightArrow">
            <a:avLst>
              <a:gd name="adj1" fmla="val 50000"/>
              <a:gd name="adj2" fmla="val 95515"/>
            </a:avLst>
          </a:prstGeom>
          <a:solidFill>
            <a:srgbClr val="C9DA2B"/>
          </a:solidFill>
          <a:ln w="9525" algn="ctr">
            <a:solidFill>
              <a:schemeClr val="tx1"/>
            </a:solidFill>
            <a:round/>
            <a:headEnd/>
            <a:tailEnd/>
          </a:ln>
        </p:spPr>
        <p:txBody>
          <a:bodyPr/>
          <a:lstStyle/>
          <a:p>
            <a:pPr algn="l" rtl="0" eaLnBrk="0" fontAlgn="ctr" hangingPunct="0">
              <a:spcBef>
                <a:spcPct val="0"/>
              </a:spcBef>
              <a:spcAft>
                <a:spcPct val="0"/>
              </a:spcAft>
            </a:pPr>
            <a:r>
              <a:rPr lang="en-GB" sz="2000" b="1" kern="1200">
                <a:solidFill>
                  <a:srgbClr val="000000"/>
                </a:solidFill>
                <a:latin typeface="Arial" pitchFamily="34" charset="0"/>
                <a:ea typeface="Arial Unicode MS" pitchFamily="34" charset="-128"/>
                <a:cs typeface="Arial Unicode MS" pitchFamily="34" charset="-128"/>
              </a:rPr>
              <a:t>                                                           RDR ACD concepts</a:t>
            </a:r>
          </a:p>
        </p:txBody>
      </p:sp>
      <p:sp>
        <p:nvSpPr>
          <p:cNvPr id="2" name="Right Arrow 18"/>
          <p:cNvSpPr>
            <a:spLocks noChangeArrowheads="1"/>
          </p:cNvSpPr>
          <p:nvPr/>
        </p:nvSpPr>
        <p:spPr bwMode="auto">
          <a:xfrm>
            <a:off x="0" y="3886200"/>
            <a:ext cx="9144000" cy="785813"/>
          </a:xfrm>
          <a:prstGeom prst="rightArrow">
            <a:avLst>
              <a:gd name="adj1" fmla="val 50000"/>
              <a:gd name="adj2" fmla="val 95515"/>
            </a:avLst>
          </a:prstGeom>
          <a:solidFill>
            <a:srgbClr val="C9DA2B"/>
          </a:solidFill>
          <a:ln w="9525" algn="ctr">
            <a:solidFill>
              <a:schemeClr val="tx1"/>
            </a:solidFill>
            <a:round/>
            <a:headEnd/>
            <a:tailEnd/>
          </a:ln>
        </p:spPr>
        <p:txBody>
          <a:bodyPr/>
          <a:lstStyle/>
          <a:p>
            <a:pPr algn="l" rtl="0" eaLnBrk="0" fontAlgn="ctr" hangingPunct="0">
              <a:spcBef>
                <a:spcPct val="0"/>
              </a:spcBef>
              <a:spcAft>
                <a:spcPct val="0"/>
              </a:spcAft>
            </a:pPr>
            <a:r>
              <a:rPr lang="en-GB" sz="2000" b="1" kern="1200">
                <a:solidFill>
                  <a:srgbClr val="000000"/>
                </a:solidFill>
                <a:latin typeface="Arial" pitchFamily="34" charset="0"/>
                <a:ea typeface="Arial Unicode MS" pitchFamily="34" charset="-128"/>
                <a:cs typeface="Arial Unicode MS" pitchFamily="34" charset="-128"/>
              </a:rPr>
              <a:t>                                                          R&amp;D Demonstrations</a:t>
            </a:r>
          </a:p>
        </p:txBody>
      </p:sp>
      <p:cxnSp>
        <p:nvCxnSpPr>
          <p:cNvPr id="1670169" name="Straight Connector 7"/>
          <p:cNvCxnSpPr>
            <a:cxnSpLocks noChangeShapeType="1"/>
          </p:cNvCxnSpPr>
          <p:nvPr/>
        </p:nvCxnSpPr>
        <p:spPr bwMode="auto">
          <a:xfrm rot="16200000" flipH="1">
            <a:off x="1714500" y="3771900"/>
            <a:ext cx="4953000" cy="0"/>
          </a:xfrm>
          <a:prstGeom prst="line">
            <a:avLst/>
          </a:prstGeom>
          <a:noFill/>
          <a:ln w="9525" algn="ctr">
            <a:solidFill>
              <a:srgbClr val="FF0000"/>
            </a:solidFill>
            <a:prstDash val="dash"/>
            <a:round/>
            <a:headEnd/>
            <a:tailEnd/>
          </a:ln>
        </p:spPr>
      </p:cxnSp>
      <p:cxnSp>
        <p:nvCxnSpPr>
          <p:cNvPr id="1670171" name="Straight Connector 7"/>
          <p:cNvCxnSpPr>
            <a:cxnSpLocks noChangeShapeType="1"/>
          </p:cNvCxnSpPr>
          <p:nvPr/>
        </p:nvCxnSpPr>
        <p:spPr bwMode="auto">
          <a:xfrm rot="16200000" flipH="1">
            <a:off x="5600700" y="3848100"/>
            <a:ext cx="4953000" cy="0"/>
          </a:xfrm>
          <a:prstGeom prst="line">
            <a:avLst/>
          </a:prstGeom>
          <a:noFill/>
          <a:ln w="9525" algn="ctr">
            <a:solidFill>
              <a:srgbClr val="FF0000"/>
            </a:solidFill>
            <a:prstDash val="dash"/>
            <a:round/>
            <a:headEnd/>
            <a:tailEnd/>
          </a:ln>
        </p:spPr>
      </p:cxnSp>
      <p:sp>
        <p:nvSpPr>
          <p:cNvPr id="1670172" name="Right Arrow 3"/>
          <p:cNvSpPr>
            <a:spLocks noChangeArrowheads="1"/>
          </p:cNvSpPr>
          <p:nvPr/>
        </p:nvSpPr>
        <p:spPr bwMode="auto">
          <a:xfrm>
            <a:off x="3276600" y="1295400"/>
            <a:ext cx="4495800" cy="785813"/>
          </a:xfrm>
          <a:prstGeom prst="rightArrow">
            <a:avLst>
              <a:gd name="adj1" fmla="val 50000"/>
              <a:gd name="adj2" fmla="val 46962"/>
            </a:avLst>
          </a:prstGeom>
          <a:solidFill>
            <a:schemeClr val="accent1"/>
          </a:solidFill>
          <a:ln w="9525" algn="ctr">
            <a:solidFill>
              <a:schemeClr val="tx1"/>
            </a:solidFill>
            <a:round/>
            <a:headEnd/>
            <a:tailEnd/>
          </a:ln>
        </p:spPr>
        <p:txBody>
          <a:bodyPr/>
          <a:lstStyle/>
          <a:p>
            <a:pPr algn="l" rtl="0" eaLnBrk="0" fontAlgn="ctr" hangingPunct="0">
              <a:spcBef>
                <a:spcPct val="0"/>
              </a:spcBef>
              <a:spcAft>
                <a:spcPct val="0"/>
              </a:spcAft>
            </a:pPr>
            <a:r>
              <a:rPr lang="en-GB" sz="2000" b="1" kern="1200">
                <a:solidFill>
                  <a:srgbClr val="000000"/>
                </a:solidFill>
                <a:latin typeface="Arial" pitchFamily="34" charset="0"/>
                <a:ea typeface="Arial Unicode MS" pitchFamily="34" charset="-128"/>
                <a:cs typeface="Arial Unicode MS" pitchFamily="34" charset="-128"/>
              </a:rPr>
              <a:t>    TDP Baseline Technical Design</a:t>
            </a:r>
          </a:p>
        </p:txBody>
      </p:sp>
      <p:cxnSp>
        <p:nvCxnSpPr>
          <p:cNvPr id="1670174" name="Straight Connector 7"/>
          <p:cNvCxnSpPr>
            <a:cxnSpLocks noChangeShapeType="1"/>
          </p:cNvCxnSpPr>
          <p:nvPr/>
        </p:nvCxnSpPr>
        <p:spPr bwMode="auto">
          <a:xfrm rot="16200000" flipH="1">
            <a:off x="3695700" y="3924300"/>
            <a:ext cx="4953000" cy="0"/>
          </a:xfrm>
          <a:prstGeom prst="line">
            <a:avLst/>
          </a:prstGeom>
          <a:noFill/>
          <a:ln w="9525" algn="ctr">
            <a:solidFill>
              <a:srgbClr val="FF0000"/>
            </a:solidFill>
            <a:prstDash val="dash"/>
            <a:round/>
            <a:headEnd/>
            <a:tailEnd/>
          </a:ln>
        </p:spPr>
      </p:cxnSp>
      <p:sp>
        <p:nvSpPr>
          <p:cNvPr id="1670175" name="TextBox 11"/>
          <p:cNvSpPr txBox="1">
            <a:spLocks noChangeArrowheads="1"/>
          </p:cNvSpPr>
          <p:nvPr/>
        </p:nvSpPr>
        <p:spPr bwMode="auto">
          <a:xfrm>
            <a:off x="4191000" y="5791200"/>
            <a:ext cx="692150" cy="366713"/>
          </a:xfrm>
          <a:prstGeom prst="rect">
            <a:avLst/>
          </a:prstGeom>
          <a:noFill/>
          <a:ln w="9525">
            <a:noFill/>
            <a:miter lim="800000"/>
            <a:headEnd/>
            <a:tailEnd/>
          </a:ln>
        </p:spPr>
        <p:txBody>
          <a:bodyPr wrap="none">
            <a:spAutoFit/>
          </a:bodyPr>
          <a:lstStyle/>
          <a:p>
            <a:pPr algn="l" rtl="0" eaLnBrk="0" fontAlgn="ctr" hangingPunct="0">
              <a:spcBef>
                <a:spcPct val="0"/>
              </a:spcBef>
              <a:spcAft>
                <a:spcPct val="0"/>
              </a:spcAft>
            </a:pPr>
            <a:r>
              <a:rPr lang="en-GB" b="1" kern="1200">
                <a:solidFill>
                  <a:srgbClr val="000000"/>
                </a:solidFill>
                <a:latin typeface="Arial" pitchFamily="34" charset="0"/>
                <a:ea typeface="Arial Unicode MS" pitchFamily="34" charset="-128"/>
                <a:cs typeface="Arial Unicode MS" pitchFamily="34" charset="-128"/>
              </a:rPr>
              <a:t>2011</a:t>
            </a:r>
          </a:p>
        </p:txBody>
      </p:sp>
      <p:sp>
        <p:nvSpPr>
          <p:cNvPr id="1670176" name="TextBox 11"/>
          <p:cNvSpPr txBox="1">
            <a:spLocks noChangeArrowheads="1"/>
          </p:cNvSpPr>
          <p:nvPr/>
        </p:nvSpPr>
        <p:spPr bwMode="auto">
          <a:xfrm>
            <a:off x="6172200" y="5791200"/>
            <a:ext cx="692150" cy="366713"/>
          </a:xfrm>
          <a:prstGeom prst="rect">
            <a:avLst/>
          </a:prstGeom>
          <a:noFill/>
          <a:ln w="9525">
            <a:noFill/>
            <a:miter lim="800000"/>
            <a:headEnd/>
            <a:tailEnd/>
          </a:ln>
        </p:spPr>
        <p:txBody>
          <a:bodyPr wrap="none">
            <a:spAutoFit/>
          </a:bodyPr>
          <a:lstStyle/>
          <a:p>
            <a:pPr algn="l" rtl="0" eaLnBrk="0" fontAlgn="ctr" hangingPunct="0">
              <a:spcBef>
                <a:spcPct val="0"/>
              </a:spcBef>
              <a:spcAft>
                <a:spcPct val="0"/>
              </a:spcAft>
            </a:pPr>
            <a:r>
              <a:rPr lang="en-GB" b="1" kern="1200">
                <a:solidFill>
                  <a:srgbClr val="000000"/>
                </a:solidFill>
                <a:latin typeface="Arial" pitchFamily="34" charset="0"/>
                <a:ea typeface="Arial Unicode MS" pitchFamily="34" charset="-128"/>
                <a:cs typeface="Arial Unicode MS" pitchFamily="34" charset="-128"/>
              </a:rPr>
              <a:t>2012</a:t>
            </a:r>
          </a:p>
        </p:txBody>
      </p:sp>
      <p:sp>
        <p:nvSpPr>
          <p:cNvPr id="1670177" name="TextBox 11"/>
          <p:cNvSpPr txBox="1">
            <a:spLocks noChangeArrowheads="1"/>
          </p:cNvSpPr>
          <p:nvPr/>
        </p:nvSpPr>
        <p:spPr bwMode="auto">
          <a:xfrm>
            <a:off x="8153400" y="5791200"/>
            <a:ext cx="692150" cy="366713"/>
          </a:xfrm>
          <a:prstGeom prst="rect">
            <a:avLst/>
          </a:prstGeom>
          <a:noFill/>
          <a:ln w="9525">
            <a:noFill/>
            <a:miter lim="800000"/>
            <a:headEnd/>
            <a:tailEnd/>
          </a:ln>
        </p:spPr>
        <p:txBody>
          <a:bodyPr wrap="none">
            <a:spAutoFit/>
          </a:bodyPr>
          <a:lstStyle/>
          <a:p>
            <a:pPr algn="l" rtl="0" eaLnBrk="0" fontAlgn="ctr" hangingPunct="0">
              <a:spcBef>
                <a:spcPct val="0"/>
              </a:spcBef>
              <a:spcAft>
                <a:spcPct val="0"/>
              </a:spcAft>
            </a:pPr>
            <a:r>
              <a:rPr lang="en-GB" b="1" kern="1200">
                <a:solidFill>
                  <a:srgbClr val="000000"/>
                </a:solidFill>
                <a:latin typeface="Arial" pitchFamily="34" charset="0"/>
                <a:ea typeface="Arial Unicode MS" pitchFamily="34" charset="-128"/>
                <a:cs typeface="Arial Unicode MS" pitchFamily="34" charset="-128"/>
              </a:rPr>
              <a:t>2013</a:t>
            </a:r>
          </a:p>
        </p:txBody>
      </p:sp>
      <p:sp>
        <p:nvSpPr>
          <p:cNvPr id="1670178" name="AutoShape 34"/>
          <p:cNvSpPr>
            <a:spLocks noChangeArrowheads="1"/>
          </p:cNvSpPr>
          <p:nvPr/>
        </p:nvSpPr>
        <p:spPr bwMode="auto">
          <a:xfrm>
            <a:off x="228600" y="1371600"/>
            <a:ext cx="2514600" cy="6858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pPr algn="ctr" rtl="0" eaLnBrk="0" fontAlgn="ctr" hangingPunct="0">
              <a:spcBef>
                <a:spcPct val="0"/>
              </a:spcBef>
              <a:spcAft>
                <a:spcPct val="0"/>
              </a:spcAft>
            </a:pPr>
            <a:r>
              <a:rPr lang="en-US" sz="2000" b="1" kern="1200">
                <a:solidFill>
                  <a:srgbClr val="000000"/>
                </a:solidFill>
                <a:latin typeface="Arial" pitchFamily="34" charset="0"/>
                <a:ea typeface="Arial Unicode MS" pitchFamily="34" charset="-128"/>
                <a:cs typeface="Arial Unicode MS" pitchFamily="34" charset="-128"/>
              </a:rPr>
              <a:t>RDR Baseline</a:t>
            </a:r>
          </a:p>
        </p:txBody>
      </p:sp>
      <p:sp>
        <p:nvSpPr>
          <p:cNvPr id="1670182" name="AutoShape 38"/>
          <p:cNvSpPr>
            <a:spLocks noChangeArrowheads="1"/>
          </p:cNvSpPr>
          <p:nvPr/>
        </p:nvSpPr>
        <p:spPr bwMode="auto">
          <a:xfrm>
            <a:off x="2438400" y="2133600"/>
            <a:ext cx="914400" cy="3657600"/>
          </a:xfrm>
          <a:prstGeom prst="upArrow">
            <a:avLst>
              <a:gd name="adj1" fmla="val 50000"/>
              <a:gd name="adj2" fmla="val 100000"/>
            </a:avLst>
          </a:prstGeom>
          <a:solidFill>
            <a:schemeClr val="accent1"/>
          </a:solidFill>
          <a:ln w="9525">
            <a:solidFill>
              <a:schemeClr val="tx1"/>
            </a:solidFill>
            <a:miter lim="800000"/>
            <a:headEnd/>
            <a:tailEnd/>
          </a:ln>
          <a:effectLst/>
        </p:spPr>
        <p:txBody>
          <a:bodyPr wrap="none" anchor="ctr"/>
          <a:lstStyle/>
          <a:p>
            <a:pPr algn="ctr" rtl="0" eaLnBrk="0" fontAlgn="ctr" hangingPunct="0">
              <a:spcBef>
                <a:spcPct val="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670183" name="AutoShape 39"/>
          <p:cNvSpPr>
            <a:spLocks noChangeArrowheads="1"/>
          </p:cNvSpPr>
          <p:nvPr/>
        </p:nvSpPr>
        <p:spPr bwMode="auto">
          <a:xfrm>
            <a:off x="2438400" y="1295400"/>
            <a:ext cx="914400" cy="838200"/>
          </a:xfrm>
          <a:prstGeom prst="hexagon">
            <a:avLst>
              <a:gd name="adj" fmla="val 27273"/>
              <a:gd name="vf" fmla="val 115470"/>
            </a:avLst>
          </a:prstGeom>
          <a:solidFill>
            <a:srgbClr val="FF0D0D"/>
          </a:solidFill>
          <a:ln w="9525">
            <a:solidFill>
              <a:schemeClr val="tx1"/>
            </a:solidFill>
            <a:miter lim="800000"/>
            <a:headEnd/>
            <a:tailEnd/>
          </a:ln>
          <a:effectLst/>
        </p:spPr>
        <p:txBody>
          <a:bodyPr wrap="none" anchor="ctr"/>
          <a:lstStyle/>
          <a:p>
            <a:pPr algn="l" rtl="0" eaLnBrk="0" fontAlgn="ctr" hangingPunct="0">
              <a:spcBef>
                <a:spcPct val="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670185" name="Text Box 41"/>
          <p:cNvSpPr txBox="1">
            <a:spLocks noChangeArrowheads="1"/>
          </p:cNvSpPr>
          <p:nvPr/>
        </p:nvSpPr>
        <p:spPr bwMode="auto">
          <a:xfrm>
            <a:off x="2651125" y="2667000"/>
            <a:ext cx="488950" cy="3205163"/>
          </a:xfrm>
          <a:prstGeom prst="rect">
            <a:avLst/>
          </a:prstGeom>
          <a:noFill/>
          <a:ln w="9525">
            <a:noFill/>
            <a:miter lim="800000"/>
            <a:headEnd/>
            <a:tailEnd/>
          </a:ln>
          <a:effectLst/>
        </p:spPr>
        <p:txBody>
          <a:bodyPr vert="eaVert">
            <a:spAutoFit/>
          </a:bodyPr>
          <a:lstStyle/>
          <a:p>
            <a:pPr algn="l" rtl="0" eaLnBrk="0" fontAlgn="ctr" hangingPunct="0">
              <a:spcBef>
                <a:spcPct val="0"/>
              </a:spcBef>
              <a:spcAft>
                <a:spcPct val="0"/>
              </a:spcAft>
            </a:pPr>
            <a:r>
              <a:rPr lang="en-US" sz="2000" b="1" kern="1200">
                <a:solidFill>
                  <a:srgbClr val="000000"/>
                </a:solidFill>
                <a:latin typeface="Arial" pitchFamily="34" charset="0"/>
                <a:ea typeface="Arial Unicode MS" pitchFamily="34" charset="-128"/>
                <a:cs typeface="Arial Unicode MS" pitchFamily="34" charset="-128"/>
              </a:rPr>
              <a:t>New baseline inputs</a:t>
            </a:r>
          </a:p>
        </p:txBody>
      </p:sp>
      <p:sp>
        <p:nvSpPr>
          <p:cNvPr id="1670186" name="AutoShape 42"/>
          <p:cNvSpPr>
            <a:spLocks noChangeArrowheads="1"/>
          </p:cNvSpPr>
          <p:nvPr/>
        </p:nvSpPr>
        <p:spPr bwMode="auto">
          <a:xfrm>
            <a:off x="7696200" y="990600"/>
            <a:ext cx="1219200" cy="1295400"/>
          </a:xfrm>
          <a:prstGeom prst="hexagon">
            <a:avLst>
              <a:gd name="adj" fmla="val 25000"/>
              <a:gd name="vf" fmla="val 115470"/>
            </a:avLst>
          </a:prstGeom>
          <a:solidFill>
            <a:srgbClr val="FFFFCC"/>
          </a:solidFill>
          <a:ln w="57150">
            <a:solidFill>
              <a:schemeClr val="tx1"/>
            </a:solidFill>
            <a:miter lim="800000"/>
            <a:headEnd/>
            <a:tailEnd/>
          </a:ln>
          <a:effectLst/>
        </p:spPr>
        <p:txBody>
          <a:bodyPr wrap="none" anchor="ctr"/>
          <a:lstStyle/>
          <a:p>
            <a:pPr algn="ctr" rtl="0" eaLnBrk="0" fontAlgn="ctr" hangingPunct="0">
              <a:spcBef>
                <a:spcPct val="0"/>
              </a:spcBef>
              <a:spcAft>
                <a:spcPct val="0"/>
              </a:spcAft>
            </a:pPr>
            <a:r>
              <a:rPr lang="en-US" sz="2400" b="1" kern="1200">
                <a:solidFill>
                  <a:srgbClr val="000000"/>
                </a:solidFill>
                <a:latin typeface="Arial Black" pitchFamily="34" charset="0"/>
                <a:ea typeface="Arial Unicode MS" pitchFamily="34" charset="-128"/>
                <a:cs typeface="Arial Unicode MS" pitchFamily="34" charset="-128"/>
              </a:rPr>
              <a:t>TDR</a:t>
            </a:r>
          </a:p>
        </p:txBody>
      </p:sp>
      <p:sp>
        <p:nvSpPr>
          <p:cNvPr id="1670190" name="Line 46"/>
          <p:cNvSpPr>
            <a:spLocks noChangeShapeType="1"/>
          </p:cNvSpPr>
          <p:nvPr/>
        </p:nvSpPr>
        <p:spPr bwMode="auto">
          <a:xfrm>
            <a:off x="2133600" y="5105400"/>
            <a:ext cx="533400" cy="0"/>
          </a:xfrm>
          <a:prstGeom prst="line">
            <a:avLst/>
          </a:prstGeom>
          <a:noFill/>
          <a:ln w="9525">
            <a:solidFill>
              <a:schemeClr val="tx1"/>
            </a:solidFill>
            <a:round/>
            <a:headEnd/>
            <a:tailEnd type="triangle" w="med" len="med"/>
          </a:ln>
          <a:effectLst/>
        </p:spPr>
        <p:txBody>
          <a:bodyPr/>
          <a:lstStyle/>
          <a:p>
            <a:pPr algn="l" rtl="0" eaLnBrk="0" fontAlgn="ctr" hangingPunct="0">
              <a:spcBef>
                <a:spcPct val="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670191" name="Line 47"/>
          <p:cNvSpPr>
            <a:spLocks noChangeShapeType="1"/>
          </p:cNvSpPr>
          <p:nvPr/>
        </p:nvSpPr>
        <p:spPr bwMode="auto">
          <a:xfrm>
            <a:off x="2057400" y="4267200"/>
            <a:ext cx="609600" cy="0"/>
          </a:xfrm>
          <a:prstGeom prst="line">
            <a:avLst/>
          </a:prstGeom>
          <a:noFill/>
          <a:ln w="9525">
            <a:solidFill>
              <a:schemeClr val="tx1"/>
            </a:solidFill>
            <a:round/>
            <a:headEnd/>
            <a:tailEnd type="triangle" w="med" len="med"/>
          </a:ln>
          <a:effectLst/>
        </p:spPr>
        <p:txBody>
          <a:bodyPr/>
          <a:lstStyle/>
          <a:p>
            <a:pPr algn="l" rtl="0" eaLnBrk="0" fontAlgn="ctr" hangingPunct="0">
              <a:spcBef>
                <a:spcPct val="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670192" name="Line 48"/>
          <p:cNvSpPr>
            <a:spLocks noChangeShapeType="1"/>
          </p:cNvSpPr>
          <p:nvPr/>
        </p:nvSpPr>
        <p:spPr bwMode="auto">
          <a:xfrm>
            <a:off x="2133600" y="3352800"/>
            <a:ext cx="533400" cy="0"/>
          </a:xfrm>
          <a:prstGeom prst="line">
            <a:avLst/>
          </a:prstGeom>
          <a:noFill/>
          <a:ln w="9525">
            <a:solidFill>
              <a:schemeClr val="tx1"/>
            </a:solidFill>
            <a:round/>
            <a:headEnd/>
            <a:tailEnd type="triangle" w="med" len="med"/>
          </a:ln>
          <a:effectLst/>
        </p:spPr>
        <p:txBody>
          <a:bodyPr/>
          <a:lstStyle/>
          <a:p>
            <a:pPr algn="l" rtl="0" eaLnBrk="0" fontAlgn="ctr" hangingPunct="0">
              <a:spcBef>
                <a:spcPct val="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670193" name="Text Box 49"/>
          <p:cNvSpPr txBox="1">
            <a:spLocks noChangeArrowheads="1"/>
          </p:cNvSpPr>
          <p:nvPr/>
        </p:nvSpPr>
        <p:spPr bwMode="auto">
          <a:xfrm>
            <a:off x="1050925" y="2354263"/>
            <a:ext cx="1093788" cy="485775"/>
          </a:xfrm>
          <a:prstGeom prst="rect">
            <a:avLst/>
          </a:prstGeom>
          <a:solidFill>
            <a:srgbClr val="FFFFCC"/>
          </a:solidFill>
          <a:ln w="28575">
            <a:solidFill>
              <a:schemeClr val="tx1"/>
            </a:solidFill>
            <a:miter lim="800000"/>
            <a:headEnd/>
            <a:tailEnd/>
          </a:ln>
          <a:effectLst/>
        </p:spPr>
        <p:txBody>
          <a:bodyPr wrap="none">
            <a:spAutoFit/>
          </a:bodyPr>
          <a:lstStyle/>
          <a:p>
            <a:pPr algn="l" rtl="0" eaLnBrk="0" fontAlgn="ctr" hangingPunct="0">
              <a:spcBef>
                <a:spcPct val="0"/>
              </a:spcBef>
              <a:spcAft>
                <a:spcPct val="0"/>
              </a:spcAft>
            </a:pPr>
            <a:r>
              <a:rPr lang="en-US" sz="2400" kern="1200">
                <a:solidFill>
                  <a:srgbClr val="000000"/>
                </a:solidFill>
                <a:latin typeface="Arial" pitchFamily="34" charset="0"/>
                <a:ea typeface="Arial Unicode MS" pitchFamily="34" charset="-128"/>
                <a:cs typeface="Arial Unicode MS" pitchFamily="34" charset="-128"/>
              </a:rPr>
              <a:t>TDP-1</a:t>
            </a:r>
          </a:p>
        </p:txBody>
      </p:sp>
      <p:sp>
        <p:nvSpPr>
          <p:cNvPr id="1670194" name="Text Box 50"/>
          <p:cNvSpPr txBox="1">
            <a:spLocks noChangeArrowheads="1"/>
          </p:cNvSpPr>
          <p:nvPr/>
        </p:nvSpPr>
        <p:spPr bwMode="auto">
          <a:xfrm>
            <a:off x="4572000" y="2362200"/>
            <a:ext cx="1093788" cy="485775"/>
          </a:xfrm>
          <a:prstGeom prst="rect">
            <a:avLst/>
          </a:prstGeom>
          <a:solidFill>
            <a:srgbClr val="FFFFCC"/>
          </a:solidFill>
          <a:ln w="28575">
            <a:solidFill>
              <a:schemeClr val="tx1"/>
            </a:solidFill>
            <a:miter lim="800000"/>
            <a:headEnd/>
            <a:tailEnd/>
          </a:ln>
          <a:effectLst/>
        </p:spPr>
        <p:txBody>
          <a:bodyPr wrap="none">
            <a:spAutoFit/>
          </a:bodyPr>
          <a:lstStyle/>
          <a:p>
            <a:pPr algn="l" rtl="0" eaLnBrk="0" fontAlgn="ctr" hangingPunct="0">
              <a:spcBef>
                <a:spcPct val="0"/>
              </a:spcBef>
              <a:spcAft>
                <a:spcPct val="0"/>
              </a:spcAft>
            </a:pPr>
            <a:r>
              <a:rPr lang="en-US" sz="2400" kern="1200">
                <a:solidFill>
                  <a:srgbClr val="000000"/>
                </a:solidFill>
                <a:latin typeface="Arial" pitchFamily="34" charset="0"/>
                <a:ea typeface="Arial Unicode MS" pitchFamily="34" charset="-128"/>
                <a:cs typeface="Arial Unicode MS" pitchFamily="34" charset="-128"/>
              </a:rPr>
              <a:t>TDP-2</a:t>
            </a:r>
          </a:p>
        </p:txBody>
      </p:sp>
      <p:sp>
        <p:nvSpPr>
          <p:cNvPr id="1670197" name="AutoShape 53"/>
          <p:cNvSpPr>
            <a:spLocks noChangeArrowheads="1"/>
          </p:cNvSpPr>
          <p:nvPr/>
        </p:nvSpPr>
        <p:spPr bwMode="auto">
          <a:xfrm>
            <a:off x="6477000" y="1981200"/>
            <a:ext cx="533400" cy="533400"/>
          </a:xfrm>
          <a:prstGeom prst="up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pPr algn="l" rtl="0" eaLnBrk="0" fontAlgn="ctr" hangingPunct="0">
              <a:spcBef>
                <a:spcPct val="0"/>
              </a:spcBef>
              <a:spcAft>
                <a:spcPct val="0"/>
              </a:spcAft>
            </a:pPr>
            <a:endParaRPr lang="en-US" sz="2400" kern="1200">
              <a:solidFill>
                <a:srgbClr val="000000"/>
              </a:solidFill>
              <a:latin typeface="Arial" pitchFamily="34" charset="0"/>
              <a:ea typeface="Arial Unicode MS" pitchFamily="34" charset="-128"/>
              <a:cs typeface="Arial Unicode MS" pitchFamily="34" charset="-128"/>
            </a:endParaRPr>
          </a:p>
        </p:txBody>
      </p:sp>
      <p:sp>
        <p:nvSpPr>
          <p:cNvPr id="1670198" name="Text Box 54"/>
          <p:cNvSpPr txBox="1">
            <a:spLocks noChangeArrowheads="1"/>
          </p:cNvSpPr>
          <p:nvPr/>
        </p:nvSpPr>
        <p:spPr bwMode="auto">
          <a:xfrm>
            <a:off x="6324600" y="2514600"/>
            <a:ext cx="1035050" cy="641350"/>
          </a:xfrm>
          <a:prstGeom prst="rect">
            <a:avLst/>
          </a:prstGeom>
          <a:noFill/>
          <a:ln w="9525">
            <a:noFill/>
            <a:miter lim="800000"/>
            <a:headEnd/>
            <a:tailEnd/>
          </a:ln>
          <a:effectLst/>
        </p:spPr>
        <p:txBody>
          <a:bodyPr wrap="none">
            <a:spAutoFit/>
          </a:bodyPr>
          <a:lstStyle/>
          <a:p>
            <a:pPr algn="l" rtl="0" eaLnBrk="0" fontAlgn="ctr" hangingPunct="0">
              <a:spcBef>
                <a:spcPct val="0"/>
              </a:spcBef>
              <a:spcAft>
                <a:spcPct val="0"/>
              </a:spcAft>
            </a:pPr>
            <a:r>
              <a:rPr lang="en-US" kern="1200">
                <a:solidFill>
                  <a:srgbClr val="000000"/>
                </a:solidFill>
                <a:latin typeface="Arial" pitchFamily="34" charset="0"/>
                <a:ea typeface="Arial Unicode MS" pitchFamily="34" charset="-128"/>
                <a:cs typeface="Arial Unicode MS" pitchFamily="34" charset="-128"/>
              </a:rPr>
              <a:t>Change</a:t>
            </a:r>
          </a:p>
          <a:p>
            <a:pPr algn="l" rtl="0" eaLnBrk="0" fontAlgn="ctr" hangingPunct="0">
              <a:spcBef>
                <a:spcPct val="0"/>
              </a:spcBef>
              <a:spcAft>
                <a:spcPct val="0"/>
              </a:spcAft>
            </a:pPr>
            <a:r>
              <a:rPr lang="en-US" kern="1200">
                <a:solidFill>
                  <a:srgbClr val="000000"/>
                </a:solidFill>
                <a:latin typeface="Arial" pitchFamily="34" charset="0"/>
                <a:ea typeface="Arial Unicode MS" pitchFamily="34" charset="-128"/>
                <a:cs typeface="Arial Unicode MS" pitchFamily="34" charset="-128"/>
              </a:rPr>
              <a:t>Request</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ILC standard">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DE TESLA 03-05">
  <a:themeElements>
    <a:clrScheme name="">
      <a:dk1>
        <a:srgbClr val="000000"/>
      </a:dk1>
      <a:lt1>
        <a:srgbClr val="FFFFF7"/>
      </a:lt1>
      <a:dk2>
        <a:srgbClr val="000000"/>
      </a:dk2>
      <a:lt2>
        <a:srgbClr val="808080"/>
      </a:lt2>
      <a:accent1>
        <a:srgbClr val="00CC99"/>
      </a:accent1>
      <a:accent2>
        <a:srgbClr val="3333CC"/>
      </a:accent2>
      <a:accent3>
        <a:srgbClr val="FFFFFA"/>
      </a:accent3>
      <a:accent4>
        <a:srgbClr val="000000"/>
      </a:accent4>
      <a:accent5>
        <a:srgbClr val="AAE2CA"/>
      </a:accent5>
      <a:accent6>
        <a:srgbClr val="2D2DB9"/>
      </a:accent6>
      <a:hlink>
        <a:srgbClr val="CCCCFF"/>
      </a:hlink>
      <a:folHlink>
        <a:srgbClr val="B2B2B2"/>
      </a:folHlink>
    </a:clrScheme>
    <a:fontScheme name="GDE TESLA 03-05">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DE TESLA 03-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DE TESLA 03-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DE TESLA 03-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DE TESLA 03-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DE TESLA 03-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DE TESLA 03-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DE TESLA 03-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xfelpresentation_en">
  <a:themeElements>
    <a:clrScheme name="xfelpresentation_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xfelpresentation_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xfelpresentation_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xfelpresentation_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xfelpresentation_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xfelpresentation_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xfelpresentation_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xfelpresentation_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xfelpresentation_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xfelpresentation_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xfelpresentation_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xfelpresentation_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xfelpresentation_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xfelpresentation_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Blank Presentation">
  <a:themeElements>
    <a:clrScheme name="2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2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ILC standard</Template>
  <TotalTime>564</TotalTime>
  <Words>2045</Words>
  <Application>Microsoft Office PowerPoint</Application>
  <PresentationFormat>On-screen Show (4:3)</PresentationFormat>
  <Paragraphs>379</Paragraphs>
  <Slides>27</Slides>
  <Notes>27</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27</vt:i4>
      </vt:variant>
    </vt:vector>
  </HeadingPairs>
  <TitlesOfParts>
    <vt:vector size="34" baseType="lpstr">
      <vt:lpstr>ILC standard</vt:lpstr>
      <vt:lpstr>GDE TESLA 03-05</vt:lpstr>
      <vt:lpstr>Blank Presentation</vt:lpstr>
      <vt:lpstr>xfelpresentation_en</vt:lpstr>
      <vt:lpstr>3_Blank Presentation</vt:lpstr>
      <vt:lpstr>1_Blank Presentation</vt:lpstr>
      <vt:lpstr>Microsoft Excel Chart</vt:lpstr>
      <vt:lpstr>Introduction: Joint GDE, ILC-HiGrade and JINR CFS Meeting</vt:lpstr>
      <vt:lpstr>Introduction</vt:lpstr>
      <vt:lpstr>Physics:</vt:lpstr>
      <vt:lpstr>ILC – Background:</vt:lpstr>
      <vt:lpstr>ILC R &amp; D – Global effort</vt:lpstr>
      <vt:lpstr>RDR Author List</vt:lpstr>
      <vt:lpstr>CLIC / ILC Collaboration</vt:lpstr>
      <vt:lpstr>Collaboration Working Groups</vt:lpstr>
      <vt:lpstr>Technical Design Phase and Beyond</vt:lpstr>
      <vt:lpstr>Slide 10</vt:lpstr>
      <vt:lpstr>Priorities for ILC</vt:lpstr>
      <vt:lpstr>RDR civil “footprint”</vt:lpstr>
      <vt:lpstr>Tunnel function: RF power</vt:lpstr>
      <vt:lpstr>Slide 14</vt:lpstr>
      <vt:lpstr>Value – CF&amp;S + AS (non-CF&amp;S) </vt:lpstr>
      <vt:lpstr>Slide 16</vt:lpstr>
      <vt:lpstr>Rdr power parameters / water</vt:lpstr>
      <vt:lpstr>Slide 18</vt:lpstr>
      <vt:lpstr>Slide 19</vt:lpstr>
      <vt:lpstr>Klystron RF Power Source</vt:lpstr>
      <vt:lpstr>Cost Reduced RF Concepts</vt:lpstr>
      <vt:lpstr>CFS Value Engineering</vt:lpstr>
      <vt:lpstr>Civil works: RDR strategy</vt:lpstr>
      <vt:lpstr>Role of JINR – GSPI Study: </vt:lpstr>
      <vt:lpstr>Goal for ILC-GDE / JINR-GSPI  meeting</vt:lpstr>
      <vt:lpstr>Summary</vt:lpstr>
      <vt:lpstr>Summary</vt:lpstr>
    </vt:vector>
  </TitlesOfParts>
  <Company>DESY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Block Diagram</dc:title>
  <dc:creator>Nicholas J. Walker</dc:creator>
  <cp:lastModifiedBy>Marc Ross</cp:lastModifiedBy>
  <cp:revision>27</cp:revision>
  <dcterms:created xsi:type="dcterms:W3CDTF">2009-06-23T18:59:00Z</dcterms:created>
  <dcterms:modified xsi:type="dcterms:W3CDTF">2009-06-25T06:07:10Z</dcterms:modified>
</cp:coreProperties>
</file>