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2009/7/9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7/9/2009</a:t>
            </a:fld>
            <a:endParaRPr lang="ko-KR" altLang="ko-KR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&lt;#&gt;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65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ccwww.kek.jp/ccsupport/application-list.html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1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7224" y="1071546"/>
            <a:ext cx="50577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Delete unnecessary files, MC files are big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Your old files.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Files owned by those who left the group</a:t>
            </a:r>
          </a:p>
          <a:p>
            <a:pPr marL="800100" lvl="1" indent="-342900">
              <a:buAutoNum type="arabicPeriod"/>
            </a:pP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AutoNum type="arabicPeriod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Move files to HPSS at KEKCC: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8596" y="214290"/>
            <a:ext cx="586410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Make more space on jlclogin2 disks</a:t>
            </a:r>
            <a:endParaRPr kumimoji="1" lang="ja-JP" altLang="en-US" sz="28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57290" y="2643182"/>
            <a:ext cx="680186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Get KEKCC account.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Application forms are at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http://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ccwww.kek.jp/ccsupport/application-list.html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pPr marL="342900" indent="-342900">
              <a:buAutoNum type="arabicPeriod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Where to put files.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hpss.cc.kek.jp:/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hpss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ilc_g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/users/YOURNAME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Create director by your self</a:t>
            </a:r>
          </a:p>
          <a:p>
            <a:pPr marL="342900" indent="-342900">
              <a:buAutoNum type="arabicPeriod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Use 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scp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command to copy.  Transfer speed is ~30MB/s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Target host.  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Small files, small number of files. 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hpss.cc.kek.jp</a:t>
            </a:r>
          </a:p>
          <a:p>
            <a:pPr marL="800100" lvl="1" indent="-342900">
              <a:buFont typeface="Wingdings" pitchFamily="2" charset="2"/>
              <a:buChar char="l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Large files, large number of files.  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hpssvfs.cc.kek.jp</a:t>
            </a:r>
          </a:p>
          <a:p>
            <a:pPr marL="800100" lvl="1" indent="-342900">
              <a:buFont typeface="Wingdings" pitchFamily="2" charset="2"/>
              <a:buChar char="l"/>
            </a:pPr>
            <a:endParaRPr lang="en-US" altLang="ja-JP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Wingdings" pitchFamily="2" charset="2"/>
              <a:buChar char="l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Files on HPSS will be guaranteed until the next ( or hopefully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next to next ) replacement of KEKCC, at least.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46</Words>
  <Application>Microsoft Office PowerPoint</Application>
  <PresentationFormat>画面に合わせる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miyamoto</dc:creator>
  <cp:lastModifiedBy>miyamoto</cp:lastModifiedBy>
  <cp:revision>1</cp:revision>
  <dcterms:created xsi:type="dcterms:W3CDTF">2009-07-09T00:23:48Z</dcterms:created>
  <dcterms:modified xsi:type="dcterms:W3CDTF">2009-07-09T00:42:23Z</dcterms:modified>
</cp:coreProperties>
</file>