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7"/>
  </p:notesMasterIdLst>
  <p:sldIdLst>
    <p:sldId id="257" r:id="rId2"/>
    <p:sldId id="258" r:id="rId3"/>
    <p:sldId id="260" r:id="rId4"/>
    <p:sldId id="259" r:id="rId5"/>
    <p:sldId id="261" r:id="rId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346C"/>
    <a:srgbClr val="8094D6"/>
    <a:srgbClr val="C9DA2B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4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5EFD36-57B3-40FB-99A4-7E2476A8C3A2}" type="datetimeFigureOut">
              <a:rPr kumimoji="1" lang="ja-JP" altLang="en-US" smtClean="0"/>
              <a:pPr/>
              <a:t>2009/7/23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1DEA5D-CF83-4A34-B285-6F8EEA98513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371600"/>
            <a:ext cx="7772400" cy="1143000"/>
          </a:xfrm>
        </p:spPr>
        <p:txBody>
          <a:bodyPr/>
          <a:lstStyle>
            <a:lvl1pPr>
              <a:defRPr sz="480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en-US" altLang="ja-JP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124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ja-JP" altLang="en-US" smtClean="0"/>
              <a:t>マスタ サブタイトルの書式設定</a:t>
            </a:r>
            <a:endParaRPr lang="en-US" altLang="ja-JP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  <a:lvl2pPr>
              <a:buSzPct val="90000"/>
              <a:buFont typeface="Wingdings" pitchFamily="2" charset="2"/>
              <a:buChar char="u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2pPr>
            <a:lvl3pPr>
              <a:buFont typeface="Wingdings" pitchFamily="2" charset="2"/>
              <a:buChar char="l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3pPr>
            <a:lvl4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4pPr>
            <a:lvl5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BA713040-02FD-4B24-B735-CF7B9AB68790}" type="slidenum">
              <a:rPr lang="en-US" altLang="ja-JP"/>
              <a:pPr/>
              <a:t>&lt;#&gt;</a:t>
            </a:fld>
            <a:endParaRPr lang="en-US" altLang="ja-JP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Akiya Miyamoto, KEK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157565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+mn-lt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BA713040-02FD-4B24-B735-CF7B9AB68790}" type="slidenum">
              <a:rPr lang="en-US" altLang="ja-JP"/>
              <a:pPr/>
              <a:t>&lt;#&gt;</a:t>
            </a:fld>
            <a:endParaRPr lang="en-US" altLang="ja-JP" dirty="0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Akiya Miyamoto, KEK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157565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2984"/>
            <a:ext cx="8482042" cy="5257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マスターテキストの書式設定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第</a:t>
            </a:r>
            <a:r>
              <a:rPr lang="en-US" altLang="ja-JP" dirty="0" smtClean="0"/>
              <a:t>3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3"/>
            <a:r>
              <a:rPr lang="ja-JP" altLang="en-US" dirty="0" smtClean="0"/>
              <a:t>第</a:t>
            </a:r>
            <a:r>
              <a:rPr lang="en-US" altLang="ja-JP" dirty="0" smtClean="0"/>
              <a:t>4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4"/>
            <a:r>
              <a:rPr lang="ja-JP" altLang="en-US" dirty="0" smtClean="0"/>
              <a:t>第</a:t>
            </a:r>
            <a:r>
              <a:rPr lang="en-US" altLang="ja-JP" dirty="0" smtClean="0"/>
              <a:t>5</a:t>
            </a:r>
            <a:r>
              <a:rPr lang="ja-JP" altLang="en-US" dirty="0" smtClean="0"/>
              <a:t>レベル</a:t>
            </a:r>
            <a:endParaRPr lang="en-US" altLang="ja-JP" dirty="0" smtClean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58" y="214290"/>
            <a:ext cx="8334412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altLang="ja-JP" dirty="0" smtClean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91300"/>
            <a:ext cx="1905000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fld id="{BA713040-02FD-4B24-B735-CF7B9AB68790}" type="slidenum">
              <a:rPr lang="en-US" altLang="ja-JP" smtClean="0"/>
              <a:pPr/>
              <a:t>&lt;#&gt;</a:t>
            </a:fld>
            <a:endParaRPr lang="en-US" altLang="ja-JP" dirty="0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smtClean="0"/>
              <a:t>Akiya Miyamoto, KEK</a:t>
            </a:r>
            <a:endParaRPr lang="ja-JP" altLang="en-US" dirty="0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229003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endParaRPr lang="ja-JP" altLang="en-US" dirty="0"/>
          </a:p>
        </p:txBody>
      </p:sp>
      <p:cxnSp>
        <p:nvCxnSpPr>
          <p:cNvPr id="14" name="直線コネクタ 13"/>
          <p:cNvCxnSpPr/>
          <p:nvPr/>
        </p:nvCxnSpPr>
        <p:spPr bwMode="auto">
          <a:xfrm>
            <a:off x="304744" y="6499224"/>
            <a:ext cx="8501122" cy="1588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直線コネクタ 15"/>
          <p:cNvCxnSpPr/>
          <p:nvPr/>
        </p:nvCxnSpPr>
        <p:spPr bwMode="auto">
          <a:xfrm>
            <a:off x="285720" y="928670"/>
            <a:ext cx="8515380" cy="36530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4" r:id="rId2"/>
    <p:sldLayoutId id="2147483665" r:id="rId3"/>
    <p:sldLayoutId id="2147483666" r:id="rId4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n"/>
        <a:defRPr kumimoji="1" sz="20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u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l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Char char="–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V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09600" y="1371600"/>
            <a:ext cx="7772400" cy="1771648"/>
          </a:xfrm>
        </p:spPr>
        <p:txBody>
          <a:bodyPr/>
          <a:lstStyle/>
          <a:p>
            <a:r>
              <a:rPr lang="en-US" altLang="ja-JP" sz="4400" dirty="0" smtClean="0"/>
              <a:t>Update of</a:t>
            </a:r>
            <a:br>
              <a:rPr lang="en-US" altLang="ja-JP" sz="4400" dirty="0" smtClean="0"/>
            </a:br>
            <a:r>
              <a:rPr lang="en-US" altLang="ja-JP" sz="4400" dirty="0" err="1" smtClean="0"/>
              <a:t>PhysSim</a:t>
            </a:r>
            <a:r>
              <a:rPr lang="en-US" altLang="ja-JP" sz="4400" dirty="0" smtClean="0"/>
              <a:t> </a:t>
            </a:r>
            <a:r>
              <a:rPr lang="en-US" altLang="ja-JP" sz="4400" dirty="0" smtClean="0">
                <a:sym typeface="Wingdings" pitchFamily="2" charset="2"/>
              </a:rPr>
              <a:t> </a:t>
            </a:r>
            <a:r>
              <a:rPr lang="en-US" altLang="ja-JP" sz="4400" dirty="0" err="1" smtClean="0">
                <a:sym typeface="Wingdings" pitchFamily="2" charset="2"/>
              </a:rPr>
              <a:t>StdHep</a:t>
            </a:r>
            <a:r>
              <a:rPr lang="en-US" altLang="ja-JP" sz="4400" dirty="0" smtClean="0">
                <a:sym typeface="Wingdings" pitchFamily="2" charset="2"/>
              </a:rPr>
              <a:t> Interface</a:t>
            </a:r>
            <a:endParaRPr lang="en-US" altLang="ja-JP" sz="4400" dirty="0">
              <a:latin typeface="Arial Unicode MS" pitchFamily="50" charset="-128"/>
              <a:ea typeface="Arial Unicode MS" pitchFamily="50" charset="-128"/>
            </a:endParaRPr>
          </a:p>
        </p:txBody>
      </p:sp>
      <p:sp>
        <p:nvSpPr>
          <p:cNvPr id="4" name="サブタイトル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Akiya Miyamoto</a:t>
            </a:r>
          </a:p>
          <a:p>
            <a:r>
              <a:rPr lang="en-US" altLang="ja-JP" dirty="0" smtClean="0"/>
              <a:t>23-July-2009</a:t>
            </a:r>
          </a:p>
          <a:p>
            <a:r>
              <a:rPr kumimoji="1" lang="en-US" altLang="ja-JP" dirty="0" smtClean="0"/>
              <a:t>Physics-Soft Meeting</a:t>
            </a:r>
            <a:endParaRPr kumimoji="1" lang="ja-JP" altLang="en-US" dirty="0"/>
          </a:p>
        </p:txBody>
      </p:sp>
    </p:spTree>
  </p:cSld>
  <p:clrMapOvr>
    <a:masterClrMapping/>
  </p:clrMapOvr>
  <p:transition advTm="2122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 3"/>
          <p:cNvSpPr>
            <a:spLocks noGrp="1"/>
          </p:cNvSpPr>
          <p:nvPr>
            <p:ph type="sldNum" sz="quarter" idx="4294967295"/>
          </p:nvPr>
        </p:nvSpPr>
        <p:spPr>
          <a:xfrm>
            <a:off x="7239000" y="6567488"/>
            <a:ext cx="1905000" cy="228600"/>
          </a:xfrm>
        </p:spPr>
        <p:txBody>
          <a:bodyPr/>
          <a:lstStyle/>
          <a:p>
            <a:fld id="{BA713040-02FD-4B24-B735-CF7B9AB68790}" type="slidenum">
              <a:rPr lang="en-US" altLang="ja-JP" smtClean="0"/>
              <a:pPr/>
              <a:t>2</a:t>
            </a:fld>
            <a:endParaRPr lang="en-US" altLang="ja-JP" dirty="0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4294967295"/>
          </p:nvPr>
        </p:nvSpPr>
        <p:spPr>
          <a:xfrm>
            <a:off x="0" y="6572250"/>
            <a:ext cx="2500313" cy="220663"/>
          </a:xfrm>
        </p:spPr>
        <p:txBody>
          <a:bodyPr/>
          <a:lstStyle/>
          <a:p>
            <a:r>
              <a:rPr lang="en-US" altLang="ja-JP" smtClean="0"/>
              <a:t>Akiya Miyamoto, KEK</a:t>
            </a:r>
            <a:endParaRPr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28596" y="571480"/>
            <a:ext cx="7263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$JSFROOT/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src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/opt/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stdhep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/JSFWriteStdHep.cxx and .h were updated.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28596" y="1142984"/>
            <a:ext cx="648446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Previously: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/JSESET/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 /HEPEVT/, /HEPEV4/ 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stdhep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 file.</a:t>
            </a:r>
          </a:p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New feature:</a:t>
            </a:r>
          </a:p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  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JSFGeneratorBuf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  /HEPEVT/, /HEPEV4/, 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stdhep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 file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00034" y="2571744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Algorithm: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142976" y="3000372"/>
            <a:ext cx="475162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Ndaughter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=0   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 Status=1</a:t>
            </a:r>
          </a:p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Mother&lt;0 or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Ndaughter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 &gt; 1000  Status=13</a:t>
            </a:r>
          </a:p>
          <a:p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Ndaughter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 &gt;0  Status=2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928662" y="4286256"/>
            <a:ext cx="733566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Status=1 &amp; 2 are simulated in 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Mokka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, 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QuickSim</a:t>
            </a:r>
            <a:endParaRPr kumimoji="1" lang="en-US" altLang="ja-JP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>
              <a:buFont typeface="Wingdings" pitchFamily="2" charset="2"/>
              <a:buChar char="ü"/>
            </a:pP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Status=13 are kept in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StdHep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and LCIO’s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MCParticle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collection, but </a:t>
            </a:r>
          </a:p>
          <a:p>
            <a:pPr lvl="1"/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 Their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irstDaughter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and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astDaughter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are set to 0.</a:t>
            </a:r>
            <a:b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  It is hard to keep consistency between </a:t>
            </a:r>
            <a:b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     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JSFGeneratorParticle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, /JETSET/, LCIO &amp; 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Mokka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. 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esum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1357298"/>
            <a:ext cx="3725111" cy="2500330"/>
          </a:xfrm>
          <a:prstGeom prst="rect">
            <a:avLst/>
          </a:prstGeom>
        </p:spPr>
      </p:pic>
      <p:pic>
        <p:nvPicPr>
          <p:cNvPr id="3" name="図 2" descr="pxsum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34" y="4071942"/>
            <a:ext cx="3571900" cy="2397494"/>
          </a:xfrm>
          <a:prstGeom prst="rect">
            <a:avLst/>
          </a:prstGeom>
        </p:spPr>
      </p:pic>
      <p:pic>
        <p:nvPicPr>
          <p:cNvPr id="4" name="図 3" descr="pzsum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57752" y="1428736"/>
            <a:ext cx="3618679" cy="2428892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571472" y="571480"/>
            <a:ext cx="64251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Example:  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PhysSim’s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WWStudy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( 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e+e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 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 W+W-) at 350 GeV</a:t>
            </a:r>
          </a:p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generated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stdhep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 file was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analized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.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500034" y="6072206"/>
            <a:ext cx="5750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Example :  in $JSFROOT/examples/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SimTools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/exam06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14282" y="214290"/>
            <a:ext cx="34932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Parameters for 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JSFWriteStdHep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714348" y="785794"/>
            <a:ext cx="7584127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JSFWriteStdHep.OutputFileName:file.stdhep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</a:t>
            </a:r>
          </a:p>
          <a:p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JSFWriteStdHep.OutputTitle:sample</a:t>
            </a:r>
            <a:endParaRPr lang="en-US" altLang="ja-JP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JSFWriteStdHep.NTries:10</a:t>
            </a:r>
          </a:p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JSFWriteStdHep.DebugLevel:0</a:t>
            </a:r>
          </a:p>
          <a:p>
            <a:endParaRPr lang="en-US" altLang="ja-JP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lang="en-US" altLang="ja-JP" dirty="0" err="1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JSFWriteStdHep.EventSource</a:t>
            </a:r>
            <a:r>
              <a:rPr lang="en-US" altLang="ja-JP" dirty="0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: 2</a:t>
            </a:r>
          </a:p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# generator input data</a:t>
            </a:r>
          </a:p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#  =0 : /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hepevt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 common block</a:t>
            </a:r>
          </a:p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#  =1 : /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jetset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 are converted to /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hepevt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 and written to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stdhep</a:t>
            </a:r>
            <a:endParaRPr lang="en-US" altLang="ja-JP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#  =2 :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JSFGeneratorBuf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are stored to /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hepevt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/, then written to</a:t>
            </a:r>
          </a:p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#      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stdhep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file.</a:t>
            </a:r>
          </a:p>
          <a:p>
            <a:endParaRPr lang="en-US" altLang="ja-JP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lang="en-US" altLang="ja-JP" dirty="0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JSFWriteStdHep.ProcessID:0</a:t>
            </a:r>
          </a:p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#!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processid</a:t>
            </a:r>
            <a:endParaRPr lang="en-US" altLang="ja-JP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# 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ProcessID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which is written to then file, when HEPEV4 is not prepared.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286380" y="2000240"/>
            <a:ext cx="33906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err="1" smtClean="0">
                <a:solidFill>
                  <a:srgbClr val="C0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JSFWriteStdHep.ConvertJetset</a:t>
            </a:r>
            <a:endParaRPr lang="en-US" altLang="ja-JP" dirty="0" smtClean="0">
              <a:solidFill>
                <a:srgbClr val="C0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kumimoji="1" lang="en-US" altLang="ja-JP" dirty="0" smtClean="0">
                <a:solidFill>
                  <a:srgbClr val="C0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is not available !</a:t>
            </a:r>
            <a:endParaRPr kumimoji="1" lang="ja-JP" altLang="en-US" dirty="0" smtClean="0">
              <a:solidFill>
                <a:srgbClr val="C0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28596" y="5214950"/>
            <a:ext cx="8032968" cy="646331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To define your own HEPEV4, ( event weight, color flow, polarization …), use </a:t>
            </a:r>
            <a:endParaRPr kumimoji="1" lang="en-US" altLang="ja-JP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static void 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JSFWriteStdHep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::SetHEPEV4(THEPEV4 *hepev4)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642910" y="571480"/>
            <a:ext cx="69509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Summer Schedule of KEK computing</a:t>
            </a:r>
            <a:endParaRPr kumimoji="1" lang="ja-JP" altLang="en-US" sz="3200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071538" y="1500174"/>
            <a:ext cx="5519460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KEK: Power Outage</a:t>
            </a:r>
            <a:b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 17 Aug. (Mon) ~ 19 Aug. (Wed.)</a:t>
            </a:r>
          </a:p>
          <a:p>
            <a:endParaRPr lang="en-US" altLang="ja-JP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JLCLOGIN system ( incl. servers ) shutdown ( plan )</a:t>
            </a:r>
            <a:b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  14 Aug(Fri) afternoon to 20 Aug.(Thu) Morning</a:t>
            </a:r>
          </a:p>
          <a:p>
            <a:endParaRPr lang="en-US" altLang="ja-JP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KEKCC will be same as JLCLOGIN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白紙2">
  <a:themeElements>
    <a:clrScheme name="GLD_templat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GLD_template">
      <a:majorFont>
        <a:latin typeface="Comic Sans MS"/>
        <a:ea typeface="ＭＳ Ｐゴシック"/>
        <a:cs typeface=""/>
      </a:majorFont>
      <a:minorFont>
        <a:latin typeface="Comic Sans MS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2700" cap="flat" cmpd="sng" algn="ctr">
          <a:solidFill>
            <a:srgbClr val="23346C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8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spDef>
    <a:lnDef>
      <a:spPr bwMode="auto">
        <a:noFill/>
        <a:ln w="12700" cap="flat" cmpd="sng" algn="ctr">
          <a:solidFill>
            <a:srgbClr val="23346C"/>
          </a:solidFill>
          <a:prstDash val="solid"/>
          <a:round/>
          <a:headEnd type="none" w="med" len="med"/>
          <a:tailEnd type="arrow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kumimoji="1" dirty="0" smtClean="0">
            <a:solidFill>
              <a:srgbClr val="23346C"/>
            </a:solidFill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txDef>
  </a:objectDefaults>
  <a:extraClrSchemeLst>
    <a:extraClrScheme>
      <a:clrScheme name="GLD_templa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D_templa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白紙2</Template>
  <TotalTime>45</TotalTime>
  <Words>235</Words>
  <Application>Microsoft Office PowerPoint</Application>
  <PresentationFormat>画面に合わせる (4:3)</PresentationFormat>
  <Paragraphs>46</Paragraphs>
  <Slides>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白紙2</vt:lpstr>
      <vt:lpstr>Update of PhysSim  StdHep Interface</vt:lpstr>
      <vt:lpstr>スライド 2</vt:lpstr>
      <vt:lpstr>スライド 3</vt:lpstr>
      <vt:lpstr>スライド 4</vt:lpstr>
      <vt:lpstr>スライド 5</vt:lpstr>
    </vt:vector>
  </TitlesOfParts>
  <Company>KEK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Update of PhysSim  StdHep Interface</dc:title>
  <dc:creator>miyamoto</dc:creator>
  <cp:lastModifiedBy>miyamoto</cp:lastModifiedBy>
  <cp:revision>4</cp:revision>
  <dcterms:created xsi:type="dcterms:W3CDTF">2009-07-22T23:58:02Z</dcterms:created>
  <dcterms:modified xsi:type="dcterms:W3CDTF">2009-07-23T01:08:42Z</dcterms:modified>
</cp:coreProperties>
</file>