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1" r:id="rId3"/>
    <p:sldId id="260" r:id="rId4"/>
    <p:sldId id="258" r:id="rId5"/>
    <p:sldId id="270" r:id="rId6"/>
    <p:sldId id="27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141E-6AC5-40EE-AF55-6CDD9B3B48AD}" type="datetimeFigureOut">
              <a:rPr kumimoji="1" lang="ja-JP" altLang="en-US" smtClean="0"/>
              <a:pPr/>
              <a:t>2009/7/30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3577D-6045-4593-9F13-371453397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 smtClean="0"/>
              <a:t>ScECAL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Mokka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A. Miyamoto</a:t>
            </a:r>
          </a:p>
          <a:p>
            <a:r>
              <a:rPr lang="en-US" altLang="ja-JP" dirty="0" smtClean="0"/>
              <a:t>30 July 2009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CA-TP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0705" y="0"/>
            <a:ext cx="6662589" cy="6858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29058" y="500042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211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18777070">
            <a:off x="1820233" y="1264619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221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1044690" y="3170097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231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2485582">
            <a:off x="1586073" y="5501870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231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2485582">
            <a:off x="6015228" y="1287028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271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57620" y="6357958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241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8777070">
            <a:off x="6127191" y="5605573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251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5400000">
            <a:off x="6902605" y="3670164"/>
            <a:ext cx="1187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>
                <a:solidFill>
                  <a:srgbClr val="92D050"/>
                </a:solidFill>
              </a:rPr>
              <a:t>EcalModule</a:t>
            </a:r>
            <a:r>
              <a:rPr lang="en-US" altLang="ja-JP" sz="1200" dirty="0" smtClean="0">
                <a:solidFill>
                  <a:srgbClr val="92D050"/>
                </a:solidFill>
              </a:rPr>
              <a:t> 261</a:t>
            </a:r>
            <a:endParaRPr kumimoji="1" lang="ja-JP" altLang="en-US" sz="1200" dirty="0">
              <a:solidFill>
                <a:srgbClr val="92D05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86248" y="242886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TPC</a:t>
            </a:r>
            <a:endParaRPr kumimoji="1" lang="ja-JP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72198" y="571480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95000"/>
                  </a:schemeClr>
                </a:solidFill>
              </a:rPr>
              <a:t>slab5020</a:t>
            </a:r>
            <a:endParaRPr kumimoji="1" lang="ja-JP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rot="10800000" flipV="1">
            <a:off x="5715008" y="785794"/>
            <a:ext cx="500066" cy="142876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3ab-5001-50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6662589" cy="6858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358082" y="5929330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Slab5001</a:t>
            </a:r>
            <a:endParaRPr kumimoji="1" lang="ja-JP" altLang="en-US" sz="1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00892" y="1071546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Slab5030</a:t>
            </a:r>
            <a:endParaRPr kumimoji="1" lang="ja-JP" altLang="en-US" sz="1200" dirty="0"/>
          </a:p>
        </p:txBody>
      </p:sp>
      <p:cxnSp>
        <p:nvCxnSpPr>
          <p:cNvPr id="6" name="直線矢印コネクタ 5"/>
          <p:cNvCxnSpPr>
            <a:stCxn id="4" idx="1"/>
          </p:cNvCxnSpPr>
          <p:nvPr/>
        </p:nvCxnSpPr>
        <p:spPr>
          <a:xfrm rot="10800000" flipV="1">
            <a:off x="6072198" y="1210046"/>
            <a:ext cx="928694" cy="437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rot="10800000">
            <a:off x="6619576" y="6062367"/>
            <a:ext cx="744176" cy="666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071538" y="500042"/>
            <a:ext cx="2090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92D050"/>
                </a:solidFill>
              </a:rPr>
              <a:t>Ｇｒｅｅｎ：</a:t>
            </a:r>
            <a:r>
              <a:rPr kumimoji="1" lang="en-US" altLang="ja-JP" sz="1400" dirty="0" err="1" smtClean="0">
                <a:solidFill>
                  <a:srgbClr val="92D050"/>
                </a:solidFill>
              </a:rPr>
              <a:t>EcalBarrelModule</a:t>
            </a:r>
            <a:endParaRPr kumimoji="1"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63092" y="3050697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Slab5020</a:t>
            </a:r>
            <a:endParaRPr kumimoji="1" lang="ja-JP" altLang="en-US" sz="1200" dirty="0"/>
          </a:p>
        </p:txBody>
      </p:sp>
      <p:cxnSp>
        <p:nvCxnSpPr>
          <p:cNvPr id="11" name="直線矢印コネクタ 10"/>
          <p:cNvCxnSpPr/>
          <p:nvPr/>
        </p:nvCxnSpPr>
        <p:spPr>
          <a:xfrm rot="10800000">
            <a:off x="6357950" y="3214686"/>
            <a:ext cx="785818" cy="15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lab5001-500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6662589" cy="6858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143768" y="557214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SLAB5001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43768" y="478632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SLAB5002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15206" y="371475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SLAB5003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15206" y="285749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SLAB5004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215206" y="178592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SLAB5005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286644" y="85723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SLAB5006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86644" y="5929330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CommonSi</a:t>
            </a:r>
            <a:endParaRPr lang="en-US" altLang="ja-JP" dirty="0" smtClean="0"/>
          </a:p>
          <a:p>
            <a:r>
              <a:rPr kumimoji="1" lang="en-US" altLang="ja-JP" dirty="0" err="1" smtClean="0"/>
              <a:t>WaferSi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rot="10800000">
            <a:off x="6429388" y="5643578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7114277" y="6500834"/>
            <a:ext cx="20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 </a:t>
            </a:r>
            <a:r>
              <a:rPr kumimoji="1" lang="en-US" altLang="ja-JP" sz="1200" dirty="0" err="1" smtClean="0"/>
              <a:t>CommonSi</a:t>
            </a:r>
            <a:r>
              <a:rPr kumimoji="1" lang="ja-JP" altLang="en-US" sz="1200" dirty="0" smtClean="0"/>
              <a:t>はまとめて全部）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cECAL-Barrel=EcalModu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62589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643670" y="1142984"/>
            <a:ext cx="250033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1100" dirty="0" smtClean="0"/>
          </a:p>
          <a:p>
            <a:r>
              <a:rPr lang="en-US" altLang="ja-JP" sz="1100" dirty="0" err="1" smtClean="0"/>
              <a:t>Ecal_Sensor_Material:polystyrene</a:t>
            </a:r>
            <a:endParaRPr lang="en-US" altLang="ja-JP" sz="1100" dirty="0" smtClean="0"/>
          </a:p>
          <a:p>
            <a:r>
              <a:rPr lang="en-US" altLang="ja-JP" sz="1100" dirty="0" smtClean="0"/>
              <a:t>Ecal_nlayers1:14</a:t>
            </a:r>
          </a:p>
          <a:p>
            <a:r>
              <a:rPr lang="en-US" altLang="ja-JP" sz="1100" dirty="0" smtClean="0"/>
              <a:t>Ecal_nlayers2:13</a:t>
            </a:r>
          </a:p>
          <a:p>
            <a:r>
              <a:rPr lang="en-US" altLang="ja-JP" sz="1100" dirty="0" smtClean="0"/>
              <a:t>Ecal_nlayers3:0</a:t>
            </a:r>
          </a:p>
          <a:p>
            <a:r>
              <a:rPr lang="en-US" altLang="ja-JP" sz="1100" dirty="0" smtClean="0"/>
              <a:t>Ecal_Si_thickness:2.0</a:t>
            </a:r>
          </a:p>
          <a:p>
            <a:r>
              <a:rPr lang="en-US" altLang="ja-JP" sz="1100" dirty="0" smtClean="0"/>
              <a:t>Ecal_radiator_layers_set1_thickness:3.0</a:t>
            </a:r>
          </a:p>
          <a:p>
            <a:r>
              <a:rPr lang="en-US" altLang="ja-JP" sz="1100" dirty="0" smtClean="0"/>
              <a:t>Ecal_radiator_layers_set2_thickness:3.0</a:t>
            </a:r>
          </a:p>
          <a:p>
            <a:r>
              <a:rPr lang="en-US" altLang="ja-JP" sz="1100" dirty="0" smtClean="0"/>
              <a:t>Ecal_radiator_layers_set3_thickness:0.0</a:t>
            </a:r>
          </a:p>
          <a:p>
            <a:r>
              <a:rPr lang="en-US" altLang="ja-JP" sz="1100" dirty="0" smtClean="0"/>
              <a:t>Ecal_guard_ring_size:0.010</a:t>
            </a:r>
            <a:endParaRPr lang="ja-JP" altLang="en-US" sz="11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00892" y="928670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ＳｃＥｃａｌ</a:t>
            </a:r>
            <a:r>
              <a:rPr kumimoji="1" lang="en-US" altLang="ja-JP" dirty="0" smtClean="0"/>
              <a:t> </a:t>
            </a:r>
            <a:endParaRPr kumimoji="1" lang="ja-JP" altLang="en-US" dirty="0" err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cECAL-Barrel=EcalModule-RZvie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0705" y="0"/>
            <a:ext cx="6662589" cy="6858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786050" y="428604"/>
            <a:ext cx="224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</a:rPr>
              <a:t>BarrelEcalModule</a:t>
            </a:r>
            <a:r>
              <a:rPr lang="en-US" altLang="ja-JP" dirty="0" smtClean="0">
                <a:solidFill>
                  <a:schemeClr val="bg1"/>
                </a:solidFill>
              </a:rPr>
              <a:t> 211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RZ view for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ScEcal</a:t>
            </a:r>
            <a:endParaRPr kumimoji="1" lang="ja-JP" altLang="en-US" dirty="0" err="1" smtClean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28728" y="5072074"/>
            <a:ext cx="6578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Gap </a:t>
            </a:r>
            <a:r>
              <a:rPr lang="en-US" altLang="ja-JP" dirty="0" err="1" smtClean="0">
                <a:solidFill>
                  <a:schemeClr val="bg1"/>
                </a:solidFill>
              </a:rPr>
              <a:t>bewteen</a:t>
            </a:r>
            <a:r>
              <a:rPr lang="en-US" altLang="ja-JP" dirty="0" smtClean="0">
                <a:solidFill>
                  <a:schemeClr val="bg1"/>
                </a:solidFill>
              </a:rPr>
              <a:t> Tower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= N_FIBERS_ALVOULUS(3)*Produced by </a:t>
            </a:r>
            <a:r>
              <a:rPr lang="en-US" altLang="ja-JP" dirty="0" err="1" smtClean="0">
                <a:solidFill>
                  <a:schemeClr val="bg1"/>
                </a:solidFill>
              </a:rPr>
              <a:t>Ecal_fiber_thickness</a:t>
            </a:r>
            <a:r>
              <a:rPr lang="en-US" altLang="ja-JP" dirty="0" smtClean="0">
                <a:solidFill>
                  <a:schemeClr val="bg1"/>
                </a:solidFill>
              </a:rPr>
              <a:t> (=0.15)</a:t>
            </a:r>
            <a:endParaRPr kumimoji="1" lang="ja-JP" altLang="en-US" dirty="0" err="1" smtClean="0">
              <a:solidFill>
                <a:schemeClr val="bg1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643042" y="5715016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75</Words>
  <Application>Microsoft Office PowerPoint</Application>
  <PresentationFormat>画面に合わせる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ScECAL for Mokka</vt:lpstr>
      <vt:lpstr>スライド 2</vt:lpstr>
      <vt:lpstr>スライド 3</vt:lpstr>
      <vt:lpstr>スライド 4</vt:lpstr>
      <vt:lpstr>スライド 5</vt:lpstr>
      <vt:lpstr>スライド 6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15</cp:revision>
  <dcterms:created xsi:type="dcterms:W3CDTF">2009-07-27T06:14:33Z</dcterms:created>
  <dcterms:modified xsi:type="dcterms:W3CDTF">2009-07-30T02:29:35Z</dcterms:modified>
</cp:coreProperties>
</file>