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5" r:id="rId3"/>
    <p:sldId id="266" r:id="rId4"/>
    <p:sldId id="264" r:id="rId5"/>
    <p:sldId id="273" r:id="rId6"/>
    <p:sldId id="265" r:id="rId7"/>
    <p:sldId id="272" r:id="rId8"/>
    <p:sldId id="276" r:id="rId9"/>
    <p:sldId id="274" r:id="rId10"/>
    <p:sldId id="261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26FD1E-77B8-4146-94CB-1601A1A910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320C1-D4EF-4239-B8E9-A6214CC55A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8C310-45D5-4E85-A14D-4422CD213A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C3B0-FBA9-488D-B401-9C0CE08DF9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7E7F9-EBFA-4166-9E63-559C8B63A5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D5F96-B852-4E82-94EA-ACC2AB6979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EFD1F-C43C-4105-B250-E28360CB31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828A-9505-4CFF-BEBE-05C7CD5754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8DC5B-A1E5-4C80-A5B1-B6EE6B25BB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9D124-5376-4F2A-829E-B6D2BE0138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868FC-A490-4BAD-99D7-8964CD3F68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8FF7-39A6-4926-8A3F-5A63FE046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1B03181-7FB0-403A-B688-86A464B99E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DD2B-3DCC-4FA4-A21C-663E54A98E19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Availsim runs and questions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Himel</a:t>
            </a:r>
          </a:p>
          <a:p>
            <a:r>
              <a:rPr lang="en-US" dirty="0" smtClean="0"/>
              <a:t>August 4, </a:t>
            </a:r>
            <a:r>
              <a:rPr lang="en-US" dirty="0"/>
              <a:t>2009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B836-2EEA-4D64-8290-29CA961B2896}" type="slidenum">
              <a:rPr lang="en-US"/>
              <a:pPr/>
              <a:t>10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US" sz="4000" dirty="0" smtClean="0"/>
              <a:t>Remaining questions</a:t>
            </a:r>
            <a:endParaRPr lang="en-US" sz="40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Should opportunistic repairs be done?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Do </a:t>
            </a:r>
            <a:r>
              <a:rPr lang="en-US" sz="2400" dirty="0"/>
              <a:t>we want to have scheduled maintenance days</a:t>
            </a:r>
            <a:r>
              <a:rPr lang="en-US" sz="2400" dirty="0" smtClean="0"/>
              <a:t>?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Should we repair things on those days? Including klystrons?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Correct to assume running 5 months followed by 1 month downtime (including recovery)?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How should cryogenic repairs be handled?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Are there MTBF changes I should make in advance (</a:t>
            </a:r>
            <a:r>
              <a:rPr lang="en-US" sz="2400" dirty="0" err="1" smtClean="0"/>
              <a:t>e.g</a:t>
            </a:r>
            <a:r>
              <a:rPr lang="en-US" sz="2400" dirty="0" smtClean="0"/>
              <a:t> ignore flow switches, circuit breakers and what else)?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84D4-F9D3-4D36-88EE-FADBCB202A32}" type="slidenum">
              <a:rPr lang="en-US"/>
              <a:pPr/>
              <a:t>11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MTTF/MTTR Improvement Factors</a:t>
            </a:r>
          </a:p>
        </p:txBody>
      </p:sp>
      <p:graphicFrame>
        <p:nvGraphicFramePr>
          <p:cNvPr id="21632" name="Object 128"/>
          <p:cNvGraphicFramePr>
            <a:graphicFrameLocks noChangeAspect="1"/>
          </p:cNvGraphicFramePr>
          <p:nvPr>
            <p:ph idx="1"/>
          </p:nvPr>
        </p:nvGraphicFramePr>
        <p:xfrm>
          <a:off x="1066800" y="1143000"/>
          <a:ext cx="6116638" cy="5562600"/>
        </p:xfrm>
        <a:graphic>
          <a:graphicData uri="http://schemas.openxmlformats.org/presentationml/2006/ole">
            <p:oleObj spid="_x0000_s21632" name="Worksheet" r:id="rId3" imgW="3866444" imgH="421064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Preliminary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have NOT been thoroughly checked.</a:t>
            </a:r>
          </a:p>
          <a:p>
            <a:r>
              <a:rPr lang="en-US" dirty="0" smtClean="0"/>
              <a:t>There are quite a few guesses as to numbers of components. Likely to stay guesses.</a:t>
            </a:r>
          </a:p>
          <a:p>
            <a:r>
              <a:rPr lang="en-US" dirty="0" smtClean="0"/>
              <a:t>Just ran out of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7E7F9-EBFA-4166-9E63-559C8B63A53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8521-6FCF-4E26-B82E-F250F4A13269}" type="slidenum">
              <a:rPr lang="en-US"/>
              <a:pPr/>
              <a:t>3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RDR simulation input deck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Did not have central injector (DRs were at low energy ends of </a:t>
            </a:r>
            <a:r>
              <a:rPr lang="en-US" sz="2800" dirty="0" smtClean="0"/>
              <a:t>linac)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Had long e+ transport in linac tunnel, but not long e+ and e- low emittance RTML transport lines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Had e+ source at 150 GeV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Did not have low P option (had 24 cavities per RF unit)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2 </a:t>
            </a:r>
            <a:r>
              <a:rPr lang="en-US" sz="2800" dirty="0" err="1"/>
              <a:t>vs</a:t>
            </a:r>
            <a:r>
              <a:rPr lang="en-US" sz="2800" dirty="0"/>
              <a:t> 1 tunnel changed almost everything from being accessible with beam on to not in all regions (including DR and BDS)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F177-4A0E-4319-87AE-50A2ACE76833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ILC105: Updated towards RDR and SB2009</a:t>
            </a:r>
            <a:endParaRPr lang="en-US" sz="36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8392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Put DRs in single tunnel near the IP</a:t>
            </a:r>
          </a:p>
          <a:p>
            <a:r>
              <a:rPr lang="en-US" sz="2400" dirty="0" smtClean="0"/>
              <a:t>Put transport lines from DRs through part of BDS, all of linac to turnaround and then into a single stage bunch compressor.</a:t>
            </a:r>
          </a:p>
          <a:p>
            <a:r>
              <a:rPr lang="en-US" sz="2400" dirty="0" smtClean="0"/>
              <a:t>Solyak provided numbers of magnets. Accurate for compressor, scaled from RDR for transport lines.</a:t>
            </a:r>
          </a:p>
          <a:p>
            <a:r>
              <a:rPr lang="en-US" sz="2400" dirty="0" smtClean="0"/>
              <a:t>Have used 1 PS per magnet as Solyak said to. (Turn-around bends will have some stringing but he did not say how much.)</a:t>
            </a:r>
          </a:p>
          <a:p>
            <a:r>
              <a:rPr lang="en-US" sz="2400" dirty="0" smtClean="0"/>
              <a:t>May have too much MPS, controls, pumps in new sections as copied from an old one.</a:t>
            </a:r>
          </a:p>
          <a:p>
            <a:r>
              <a:rPr lang="en-US" sz="2400" dirty="0" smtClean="0"/>
              <a:t>We end up with fewer PPS zones due to the transport lines. Can no longer have people in linac or BDS when beam is in compressor.</a:t>
            </a:r>
          </a:p>
          <a:p>
            <a:r>
              <a:rPr lang="en-US" sz="2400" dirty="0" smtClean="0"/>
              <a:t>E+ source is now at 250 GeV point. Guessed at reduced magnet count of high emittance e+ transport which now only goes to near IP instead to low energy end of e+ linac (300-&gt;100)</a:t>
            </a:r>
          </a:p>
          <a:p>
            <a:r>
              <a:rPr lang="en-US" sz="2400" dirty="0" smtClean="0"/>
              <a:t>Have slightly more </a:t>
            </a:r>
            <a:r>
              <a:rPr lang="en-US" sz="2400" dirty="0" err="1" smtClean="0"/>
              <a:t>tunetimefraction</a:t>
            </a:r>
            <a:r>
              <a:rPr lang="en-US" sz="2400" dirty="0" smtClean="0"/>
              <a:t> because of extra </a:t>
            </a:r>
            <a:r>
              <a:rPr lang="en-US" sz="2400" dirty="0" err="1" smtClean="0"/>
              <a:t>beamlines</a:t>
            </a:r>
            <a:endParaRPr lang="en-US" sz="2400" dirty="0" smtClean="0"/>
          </a:p>
          <a:p>
            <a:r>
              <a:rPr lang="en-US" sz="2400" dirty="0" smtClean="0"/>
              <a:t>Run 5 months then 1 month shutdown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 definitions, PPS zones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DC5B-A1E5-4C80-A5B1-B6EE6B25BBE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55626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Added ability to have each region independently be in one or two tunnels.</a:t>
            </a:r>
          </a:p>
          <a:p>
            <a:r>
              <a:rPr lang="en-US" dirty="0" smtClean="0"/>
              <a:t>Note that 0.5% MD is 4 shifts per year.</a:t>
            </a:r>
            <a:endParaRPr lang="en-US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33400" y="1143000"/>
          <a:ext cx="7252413" cy="4436729"/>
        </p:xfrm>
        <a:graphic>
          <a:graphicData uri="http://schemas.openxmlformats.org/presentationml/2006/ole">
            <p:oleObj spid="_x0000_s25602" name="Worksheet" r:id="rId3" imgW="6105763" imgH="373396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F6-6F89-4E97-B7BE-0C34086FD22E}" type="slidenum">
              <a:rPr lang="en-US"/>
              <a:pPr/>
              <a:t>6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often to warm up?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past have done it once per year, fixing all broken items that required warm-up</a:t>
            </a:r>
          </a:p>
          <a:p>
            <a:r>
              <a:rPr lang="en-US" dirty="0" smtClean="0"/>
              <a:t>That was probably too often</a:t>
            </a:r>
          </a:p>
          <a:p>
            <a:r>
              <a:rPr lang="en-US" dirty="0" smtClean="0"/>
              <a:t>Twice a year is clearly too often, also not sure 1 month down is really long enough.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Repairs during long downtime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e- source linac Cavity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4 e- source linac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e- compressor   Cavity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e- compressor  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20 e- linac upstream Cavity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38 e- linac upstream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2 e- linac upstream power coupler disc coupler power coupler disc coupler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12 e- linac downstream Cavity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30 e- linac downstream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3 e- linac downstream power coupler disc coupler power coupler disc coupler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e+ source e+ linac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e+ compressor  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e+ linac   Cavities cavity Cavities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1 e+ linac   Cavities cavity Cavities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45 e+ linac   Cavity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66 e+ linac  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piezo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tuner cavity</a:t>
            </a:r>
          </a:p>
          <a:p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6570.00 </a:t>
            </a:r>
            <a:r>
              <a:rPr lang="en-US" sz="1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mainloop</a:t>
            </a:r>
            <a:r>
              <a:rPr lang="en-US" sz="1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Long shutdown repaired all   3 e+ linac   power coupler disc coupler power coupler disc coupler</a:t>
            </a:r>
          </a:p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7E7F9-EBFA-4166-9E63-559C8B63A53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54864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9 month run this is </a:t>
            </a:r>
            <a:r>
              <a:rPr lang="en-US" smtClean="0"/>
              <a:t>about 1.7 </a:t>
            </a:r>
            <a:r>
              <a:rPr lang="en-US" dirty="0" smtClean="0"/>
              <a:t>GeV energy loss per linac.</a:t>
            </a:r>
          </a:p>
          <a:p>
            <a:r>
              <a:rPr lang="en-US" dirty="0" smtClean="0"/>
              <a:t>MTBF of tuner is 1,000,000 hours, of </a:t>
            </a:r>
            <a:r>
              <a:rPr lang="en-US" dirty="0" err="1" smtClean="0"/>
              <a:t>piezo</a:t>
            </a:r>
            <a:r>
              <a:rPr lang="en-US" dirty="0" smtClean="0"/>
              <a:t> tuner is 500,000. Lose 31 and 5 </a:t>
            </a:r>
            <a:r>
              <a:rPr lang="en-US" dirty="0" err="1" smtClean="0"/>
              <a:t>MeV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Availsim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7E7F9-EBFA-4166-9E63-559C8B63A536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52400" y="1371600"/>
          <a:ext cx="8914466" cy="4495800"/>
        </p:xfrm>
        <a:graphic>
          <a:graphicData uri="http://schemas.openxmlformats.org/presentationml/2006/ole">
            <p:oleObj spid="_x0000_s54274" name="Worksheet" r:id="rId3" imgW="7705963" imgH="388598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2 and 1 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7E7F9-EBFA-4166-9E63-559C8B63A53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 l="12332" t="1885" r="12304" b="5737"/>
          <a:stretch>
            <a:fillRect/>
          </a:stretch>
        </p:blipFill>
        <p:spPr bwMode="auto">
          <a:xfrm>
            <a:off x="304800" y="2514600"/>
            <a:ext cx="419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82" t="707" r="16443" b="5030"/>
          <a:stretch>
            <a:fillRect/>
          </a:stretch>
        </p:blipFill>
        <p:spPr bwMode="auto">
          <a:xfrm>
            <a:off x="4419600" y="2362200"/>
            <a:ext cx="441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914400" y="1752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ILC105: 2 tunnel, 21.1% down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1828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ILC106: 1 tunnel, 30.8% down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857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Worksheet</vt:lpstr>
      <vt:lpstr>Availsim runs and questions</vt:lpstr>
      <vt:lpstr>Very Preliminary</vt:lpstr>
      <vt:lpstr>RDR simulation input deck</vt:lpstr>
      <vt:lpstr>ILC105: Updated towards RDR and SB2009</vt:lpstr>
      <vt:lpstr>Region definitions, PPS zones</vt:lpstr>
      <vt:lpstr>How often to warm up?</vt:lpstr>
      <vt:lpstr>Repairs during long downtime</vt:lpstr>
      <vt:lpstr>Availsim results</vt:lpstr>
      <vt:lpstr>Compare 2 and 1 tunnel</vt:lpstr>
      <vt:lpstr>Remaining questions</vt:lpstr>
      <vt:lpstr>MTTF/MTTR Improvement Factors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Availsim input questions</dc:title>
  <dc:creator>Tom Himel</dc:creator>
  <cp:lastModifiedBy>Tom Himel</cp:lastModifiedBy>
  <cp:revision>30</cp:revision>
  <dcterms:created xsi:type="dcterms:W3CDTF">2009-06-16T20:15:36Z</dcterms:created>
  <dcterms:modified xsi:type="dcterms:W3CDTF">2009-08-05T01:01:49Z</dcterms:modified>
</cp:coreProperties>
</file>