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8094D6"/>
    <a:srgbClr val="C9DA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2009/8/27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-jlc.kek.jp/~miyamoto/ilcsousei/GRID/index.html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04800" y="1142984"/>
            <a:ext cx="8624918" cy="5257816"/>
          </a:xfrm>
        </p:spPr>
        <p:txBody>
          <a:bodyPr/>
          <a:lstStyle/>
          <a:p>
            <a:r>
              <a:rPr lang="en-US" altLang="ja-JP" dirty="0" smtClean="0"/>
              <a:t>Web for KEK GRID has been </a:t>
            </a:r>
            <a:r>
              <a:rPr lang="en-US" altLang="ja-JP" dirty="0" smtClean="0"/>
              <a:t>updated</a:t>
            </a:r>
            <a:r>
              <a:rPr lang="ja-JP" altLang="en-US" dirty="0" smtClean="0"/>
              <a:t>　</a:t>
            </a:r>
            <a:r>
              <a:rPr lang="en-US" altLang="ja-JP" dirty="0" smtClean="0"/>
              <a:t>( </a:t>
            </a:r>
            <a:r>
              <a:rPr lang="en-US" altLang="ja-JP" dirty="0" err="1" smtClean="0"/>
              <a:t>Mokka</a:t>
            </a:r>
            <a:r>
              <a:rPr lang="en-US" altLang="ja-JP" dirty="0" smtClean="0"/>
              <a:t>, Marlin examples, etc.)</a:t>
            </a:r>
            <a:endParaRPr lang="en-US" altLang="ja-JP" dirty="0" smtClean="0"/>
          </a:p>
          <a:p>
            <a:pPr>
              <a:buNone/>
            </a:pPr>
            <a:r>
              <a:rPr kumimoji="1" lang="en-US" altLang="ja-JP" dirty="0" smtClean="0"/>
              <a:t> </a:t>
            </a:r>
            <a:r>
              <a:rPr lang="en-US" altLang="ja-JP" dirty="0" smtClean="0"/>
              <a:t>    </a:t>
            </a:r>
            <a:r>
              <a:rPr lang="en-US" altLang="ja-JP" dirty="0" smtClean="0">
                <a:hlinkClick r:id="rId2"/>
              </a:rPr>
              <a:t>http://www-jlc.kek.jp/~miyamoto/ilcsousei/GRID/index.html</a:t>
            </a: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    ( in Japanese )</a:t>
            </a:r>
          </a:p>
          <a:p>
            <a:pPr>
              <a:buNone/>
            </a:pPr>
            <a:endParaRPr kumimoji="1" lang="en-US" altLang="ja-JP" dirty="0" smtClean="0"/>
          </a:p>
          <a:p>
            <a:r>
              <a:rPr lang="en-US" altLang="ja-JP" dirty="0" smtClean="0"/>
              <a:t>kek2-se.cc.kek.jp </a:t>
            </a:r>
            <a:br>
              <a:rPr lang="en-US" altLang="ja-JP" dirty="0" smtClean="0"/>
            </a:br>
            <a:r>
              <a:rPr lang="en-US" altLang="ja-JP" dirty="0" smtClean="0"/>
              <a:t>Problem was fixed.  We can use HPSS </a:t>
            </a:r>
            <a:r>
              <a:rPr lang="en-US" altLang="ja-JP" dirty="0" smtClean="0"/>
              <a:t>like </a:t>
            </a:r>
            <a:r>
              <a:rPr lang="en-US" altLang="ja-JP" smtClean="0"/>
              <a:t>a Disk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dirty="0" smtClean="0"/>
              <a:t>kek2-ui and CE/WN</a:t>
            </a:r>
          </a:p>
          <a:p>
            <a:pPr>
              <a:buNone/>
            </a:pPr>
            <a:r>
              <a:rPr kumimoji="1" lang="en-US" altLang="ja-JP" dirty="0" smtClean="0"/>
              <a:t>     Problem in </a:t>
            </a:r>
            <a:r>
              <a:rPr kumimoji="1" lang="en-US" altLang="ja-JP" dirty="0" err="1" smtClean="0"/>
              <a:t>glibc</a:t>
            </a:r>
            <a:r>
              <a:rPr kumimoji="1" lang="en-US" altLang="ja-JP" dirty="0" smtClean="0"/>
              <a:t> update since the summer shutdown – investigation in progress</a:t>
            </a:r>
          </a:p>
          <a:p>
            <a:pPr>
              <a:buNone/>
            </a:pPr>
            <a:endParaRPr lang="en-US" altLang="ja-JP" dirty="0" smtClean="0"/>
          </a:p>
          <a:p>
            <a:r>
              <a:rPr lang="en-US" altLang="ja-JP" dirty="0" smtClean="0"/>
              <a:t>RAID disk for jlclogin2 :</a:t>
            </a:r>
          </a:p>
          <a:p>
            <a:pPr lvl="1"/>
            <a:r>
              <a:rPr kumimoji="1" lang="en-US" altLang="ja-JP" dirty="0" smtClean="0"/>
              <a:t>One of power unit</a:t>
            </a:r>
            <a:r>
              <a:rPr lang="ja-JP" altLang="en-US" dirty="0" smtClean="0"/>
              <a:t> </a:t>
            </a:r>
            <a:r>
              <a:rPr lang="en-US" altLang="ja-JP" dirty="0" smtClean="0"/>
              <a:t>for a newer disk array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is not working.  Will be replaced in 1~2 weeks.</a:t>
            </a:r>
          </a:p>
          <a:p>
            <a:pPr lvl="1"/>
            <a:r>
              <a:rPr lang="en-US" altLang="ja-JP" dirty="0" smtClean="0"/>
              <a:t>Several memory chips in some JLCCPUXX are not working. </a:t>
            </a:r>
            <a:br>
              <a:rPr lang="en-US" altLang="ja-JP" dirty="0" smtClean="0"/>
            </a:b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GLD_templa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LD_template">
      <a:majorFont>
        <a:latin typeface="Comic Sans MS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8</TotalTime>
  <Words>12</Words>
  <Application>Microsoft Office PowerPoint</Application>
  <PresentationFormat>画面に合わせる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白紙2</vt:lpstr>
      <vt:lpstr>スライド 1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miyamoto</dc:creator>
  <cp:lastModifiedBy>miyamoto</cp:lastModifiedBy>
  <cp:revision>5</cp:revision>
  <dcterms:created xsi:type="dcterms:W3CDTF">2009-08-27T02:23:45Z</dcterms:created>
  <dcterms:modified xsi:type="dcterms:W3CDTF">2009-08-27T02:36:01Z</dcterms:modified>
</cp:coreProperties>
</file>