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2009/9/3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142984"/>
            <a:ext cx="8839200" cy="5257816"/>
          </a:xfrm>
        </p:spPr>
        <p:txBody>
          <a:bodyPr/>
          <a:lstStyle/>
          <a:p>
            <a:r>
              <a:rPr lang="en-US" altLang="ja-JP" dirty="0" smtClean="0"/>
              <a:t>jlclogin2.kek.jp:/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/soft/Release/1.45  has been prepared: libraries</a:t>
            </a:r>
          </a:p>
          <a:p>
            <a:pPr lvl="1"/>
            <a:r>
              <a:rPr lang="en-US" altLang="ja-JP" dirty="0" smtClean="0"/>
              <a:t>root-5.24.00</a:t>
            </a:r>
          </a:p>
          <a:p>
            <a:pPr lvl="1"/>
            <a:r>
              <a:rPr lang="en-US" altLang="ja-JP" dirty="0" smtClean="0"/>
              <a:t>geatn4.9.2.p01</a:t>
            </a:r>
          </a:p>
          <a:p>
            <a:pPr lvl="1"/>
            <a:r>
              <a:rPr lang="en-US" altLang="ja-JP" dirty="0" smtClean="0"/>
              <a:t>lcio-v01-11</a:t>
            </a:r>
          </a:p>
          <a:p>
            <a:pPr lvl="1"/>
            <a:r>
              <a:rPr lang="en-US" altLang="ja-JP" dirty="0" smtClean="0"/>
              <a:t>clhep-2.0.4.3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Same libraries for GRID are prepared at</a:t>
            </a:r>
          </a:p>
          <a:p>
            <a:pPr lvl="1"/>
            <a:r>
              <a:rPr lang="en-US" altLang="ja-JP" dirty="0" smtClean="0"/>
              <a:t>kek2-ui/kek2-ce: ${VO_ILC_SW_DIR}/users/miyamoto/</a:t>
            </a:r>
            <a:r>
              <a:rPr lang="en-US" altLang="ja-JP" dirty="0" err="1" smtClean="0"/>
              <a:t>SimTools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Release/1.45, </a:t>
            </a:r>
            <a:r>
              <a:rPr lang="en-US" altLang="ja-JP" dirty="0" err="1" smtClean="0"/>
              <a:t>clhep</a:t>
            </a:r>
            <a:r>
              <a:rPr lang="en-US" altLang="ja-JP" dirty="0" smtClean="0"/>
              <a:t>, g4, root</a:t>
            </a:r>
          </a:p>
          <a:p>
            <a:pPr lvl="1"/>
            <a:r>
              <a:rPr lang="en-US" altLang="ja-JP" dirty="0" smtClean="0"/>
              <a:t>tar.gz files on the GRID catalog ( built on jlclogin2.kek.jp)</a:t>
            </a:r>
          </a:p>
          <a:p>
            <a:pPr lvl="2"/>
            <a:r>
              <a:rPr lang="en-US" altLang="ja-JP" dirty="0" smtClean="0"/>
              <a:t>/grid/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/users/miyamoto/tools/x86-sl4-gcc3.4.4</a:t>
            </a:r>
          </a:p>
          <a:p>
            <a:pPr lvl="3"/>
            <a:r>
              <a:rPr lang="en-US" altLang="ja-JP" dirty="0" smtClean="0"/>
              <a:t>SimTools-1.45.bin.tar.gz</a:t>
            </a:r>
          </a:p>
          <a:p>
            <a:pPr lvl="3"/>
            <a:r>
              <a:rPr lang="en-US" altLang="ja-JP" dirty="0" smtClean="0"/>
              <a:t>root-5.24.00.bin.tar.gz</a:t>
            </a:r>
          </a:p>
          <a:p>
            <a:pPr lvl="3"/>
            <a:r>
              <a:rPr lang="en-US" altLang="ja-JP" dirty="0" smtClean="0"/>
              <a:t>geant4.9.2.p01.bin.tar.gz</a:t>
            </a:r>
          </a:p>
          <a:p>
            <a:pPr lvl="3"/>
            <a:r>
              <a:rPr lang="en-US" altLang="ja-JP" dirty="0" smtClean="0"/>
              <a:t>clhep-2.0.4.3.bin.tar.gZ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GLD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16</TotalTime>
  <Words>54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スライド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6</cp:revision>
  <dcterms:created xsi:type="dcterms:W3CDTF">2009-08-27T02:23:45Z</dcterms:created>
  <dcterms:modified xsi:type="dcterms:W3CDTF">2009-09-03T01:31:04Z</dcterms:modified>
</cp:coreProperties>
</file>