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9" r:id="rId4"/>
    <p:sldId id="271" r:id="rId5"/>
    <p:sldId id="272" r:id="rId6"/>
    <p:sldId id="273" r:id="rId7"/>
    <p:sldId id="269" r:id="rId8"/>
    <p:sldId id="277" r:id="rId9"/>
    <p:sldId id="266" r:id="rId10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6600CC"/>
    <a:srgbClr val="333399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1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8C6EE-7A5B-48B1-B687-46A39B8986A5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CDFBB-8105-4422-B6BF-E7923ED80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EFC0D00A-B283-4FF7-91B6-9D2C57A63393}" type="datetimeFigureOut">
              <a:rPr lang="en-US" smtClean="0"/>
              <a:pPr/>
              <a:t>9/22/2009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1FFF2F36-6C82-49F0-A1B4-44D102E0BA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9" name="Line 9"/>
          <p:cNvSpPr>
            <a:spLocks noChangeShapeType="1"/>
          </p:cNvSpPr>
          <p:nvPr userDrawn="1"/>
        </p:nvSpPr>
        <p:spPr bwMode="auto">
          <a:xfrm flipV="1">
            <a:off x="1295400" y="838199"/>
            <a:ext cx="7391400" cy="45719"/>
          </a:xfrm>
          <a:prstGeom prst="line">
            <a:avLst/>
          </a:prstGeom>
          <a:noFill/>
          <a:ln w="3175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09-23-09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276600" y="6400800"/>
            <a:ext cx="2346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ILC CFS &amp; Global</a:t>
            </a:r>
            <a:r>
              <a:rPr lang="en-US" sz="1200" b="1" i="1" baseline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Systems Meeting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E7A-9825-426C-BFF6-49DA157E8728}" type="datetime1">
              <a:rPr lang="en-US" smtClean="0"/>
              <a:pPr/>
              <a:t>9/22/2009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F14A-0E49-4CFA-B125-B50352C3B864}" type="datetime1">
              <a:rPr lang="en-US" smtClean="0"/>
              <a:pPr/>
              <a:t>9/22/2009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4891-2A66-4B85-B866-0471410B8301}" type="datetime1">
              <a:rPr lang="en-US" smtClean="0"/>
              <a:pPr/>
              <a:t>9/22/2009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202AC-7C3A-4DE8-BF77-A53084E0A5E5}" type="datetime1">
              <a:rPr lang="en-US" smtClean="0"/>
              <a:pPr/>
              <a:t>9/22/2009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42E7-F7D4-4F09-A88B-BED44BBCEAC1}" type="datetime1">
              <a:rPr lang="en-US" smtClean="0"/>
              <a:pPr/>
              <a:t>9/22/2009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487EC-9205-4A18-B4EB-C5199B48BABC}" type="datetime1">
              <a:rPr lang="en-US" smtClean="0"/>
              <a:pPr/>
              <a:t>9/22/2009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C6C4-2DFE-4CE0-9725-602FBDADCB57}" type="datetime1">
              <a:rPr lang="en-US" smtClean="0"/>
              <a:pPr/>
              <a:t>9/22/2009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354C4-F37F-4CD8-8366-E00B7E6C0101}" type="datetime1">
              <a:rPr lang="en-US" smtClean="0"/>
              <a:pPr/>
              <a:t>9/22/2009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1F657-22AF-406C-81A9-3F7A7475210C}" type="datetime1">
              <a:rPr lang="en-US" smtClean="0"/>
              <a:pPr/>
              <a:t>9/22/2009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3E52-D0A6-485A-90C4-D2CC9DD4CC20}" type="datetime1">
              <a:rPr lang="en-US" smtClean="0"/>
              <a:pPr/>
              <a:t>9/22/2009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014F-89D2-4D92-8CC1-F52C35F22150}" type="datetime1">
              <a:rPr lang="en-US" smtClean="0"/>
              <a:pPr/>
              <a:t>9/22/2009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09600" y="1371600"/>
            <a:ext cx="7939087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 i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ILC </a:t>
            </a:r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&amp; GLOBAL </a:t>
            </a:r>
            <a:r>
              <a:rPr lang="en-US" sz="3600" b="1" i="1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SYSTEMS MEETING</a:t>
            </a:r>
          </a:p>
          <a:p>
            <a:pPr algn="ctr"/>
            <a:endParaRPr lang="en-US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CONVENTIONAL FACILITIES</a:t>
            </a: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AND SITING GROUP</a:t>
            </a:r>
          </a:p>
          <a:p>
            <a:pPr algn="ctr"/>
            <a:endParaRPr lang="en-US" sz="3200" b="1" i="1" u="sng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Status Report in Preparation for the</a:t>
            </a:r>
          </a:p>
          <a:p>
            <a:pPr algn="ctr"/>
            <a:r>
              <a:rPr lang="en-US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September, Albuquerque Meeting</a:t>
            </a:r>
            <a:endParaRPr lang="en-US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V. Kuchler, J. Osborne, A. Enomoto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066800" y="1676400"/>
            <a:ext cx="68580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Overview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Update from Previous Meeting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Main Linac Tunnel Configuration Study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Single Tunnel Life Safety Issues</a:t>
            </a:r>
            <a:endParaRPr lang="en-US" sz="24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Single Tunnel Diameter Comparison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CFS and the EDMS System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DESY AD&amp;I Meeting Action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Items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Summary</a:t>
            </a:r>
            <a:endParaRPr lang="en-US" sz="24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80772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Update from Previous Meeting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AD&amp;I Central Region Layout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The CFS Group has Concluded a Comprehensive System of </a:t>
            </a:r>
            <a:b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</a:b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	Meetings with Area Systems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 Complete Machine Layout has been Developed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2D Layout Drawings and Tunnel Sections will be Finalized and 	Distributed Prior to the ALCPG 09 Meeting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Cost Estimates, Based on the Americas Region, will be Completed by 	the ALCPG 09 Meeting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Klystron Cluster and DRSF Alternatives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Americas Region has Developed a Klystron Cluster Design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Asian Regions has Developed a DRSF Design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All Regions will Adapt These Designs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Costs for Both Alternative RF Sources will be Completed by the 	ALCPG 09 Meeting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57200" y="990600"/>
            <a:ext cx="80772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Main Linac Tunnel Configurations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Tunnel Cross Sections are Complete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Detailed Cost Estimates Based on the Americas Region 	Criteria for Each Alternative are Complete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 descr="Tunnel Alternatives Cost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2590800"/>
            <a:ext cx="6019800" cy="35164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04800" y="914400"/>
            <a:ext cx="845820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Regional Differences in Tunnel and Life Safety Design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Single Tunnel Design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Americas and European Regions Continue to Use Vertical Shafts for 	Tunnel Access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Asian Region Continues to Use Horizontal Tunnels for Tunnel Access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RF Systems and Life Safety Solutions will be the Primary Criteria to 	Determine Tunnel Diameters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Life Safety and Egress - General Approaches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Americas Region  Requirements Focus on Protected Enclosures and 	Alcoves for Safe Transit to Vertical Egress to Surface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European Region Requirements Focus on Compartmentalization for 	Smoke Control and to Establish Safe Transit to Vertical Egress 	to Surface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Asian Region Requirements Also Focus on Compartmentalization for 	Smoke Control but may Also Require Additional Tunnel or 	Protected Enclosures for Safe Transit to Horizontal Egress to 	Surface</a:t>
            </a:r>
          </a:p>
          <a:p>
            <a:pPr lvl="2">
              <a:buFont typeface="Wingdings" pitchFamily="2" charset="2"/>
              <a:buChar char="§"/>
              <a:defRPr/>
            </a:pPr>
            <a:r>
              <a:rPr lang="en-US" sz="1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All Regions have a Main Linac Single Tunnel Solution, Although Each  	Region will Require Distinctions to Comply with Local Regulations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81000" y="1219200"/>
            <a:ext cx="6248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Americas Region Tunnel Comparison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 descr="Tunnel Diameters Americas Regi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981200"/>
            <a:ext cx="8693636" cy="337525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81000" y="1295400"/>
            <a:ext cx="8382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EDMS Effort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u="none" dirty="0" smtClean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The CFS Group is Committed to Utilize the EDMS System to 	Manage Documentation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 CFS Parallel Session at ALCPG 09 is Dedicated to 	Establishing CFS Competence in the Use of the EDMS 	System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Training Requirements will be Revisited and Arranged as	 Needed to Establish Competence within the CFS Group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 Filing System will be Established to Organize CFS 	Documentation and Provide Access to Area and Technical 	Systems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This Filing System will Also Provide Security for Sensitive 	Cost Estimate Information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04800" y="1066800"/>
            <a:ext cx="8382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DESY AD&amp;I CFS Action Items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" name="Picture 3" descr="DESY AD&amp;I ACtion Item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600200"/>
            <a:ext cx="8763000" cy="14673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3276600"/>
            <a:ext cx="7924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  #4 - CFS AD&amp;I Meetings were Held at SLAC and Daresbury for 	Interactive Discussions with All Area Systems</a:t>
            </a:r>
          </a:p>
          <a:p>
            <a:pPr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  #5 - SB 2009 Requirements have been Incorporated Into the Current 	CFS Layout and Cost Estimates with Differential Comparisons 	will be Completed by  ALCPG 09</a:t>
            </a:r>
          </a:p>
          <a:p>
            <a:pPr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  #6 - The Evaluation of the Klystron Cluster and DSRF Solutions for 	All Three Sample Sites will be Completed by ALCPG 09</a:t>
            </a:r>
          </a:p>
          <a:p>
            <a:pPr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  #7 – Safety Solutions have been Developed for all Three Regional 	Design Solutions and Although Different, Establish a Viable 	Egress Model </a:t>
            </a:r>
            <a:r>
              <a:rPr lang="en-US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for</a:t>
            </a:r>
            <a:r>
              <a:rPr lang="en-US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 </a:t>
            </a:r>
            <a:r>
              <a:rPr lang="en-US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the Single Tunnel Solution in All Regions</a:t>
            </a:r>
            <a:endParaRPr lang="en-US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81000" y="1371600"/>
            <a:ext cx="8382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Summary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>
              <a:defRPr/>
            </a:pPr>
            <a:endParaRPr lang="en-US" sz="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The CFS Group has Developed a </a:t>
            </a:r>
            <a:r>
              <a:rPr lang="en-US" sz="2000" b="1" i="1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Comprehensive </a:t>
            </a:r>
            <a:r>
              <a:rPr lang="en-US" sz="2000" b="1" i="1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Machine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	Layout that Incorporates All of the SB 2009 Working	 	Assumptions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Definitive Information Regarding the Choice of RF Systems 	and the Influence of Regional Life Safety on Tunnel Design 	and Diameter will be Available for ALCPG 09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u="none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Participation in the EDMS System is a Top Priority for the CFS 	Group and will be Addressed in an ALCPG 09 Parallel 	Session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 All CFS Action Items from the DESY AD&amp;I Meeting have Been 	Addressed and Completed</a:t>
            </a:r>
            <a:endParaRPr lang="en-US" sz="2000" b="1" i="1" u="none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</TotalTime>
  <Words>188</Words>
  <Application>Microsoft Office PowerPoint</Application>
  <PresentationFormat>On-screen Show (4:3)</PresentationFormat>
  <Paragraphs>73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kuchler</dc:creator>
  <cp:lastModifiedBy>kuchler</cp:lastModifiedBy>
  <cp:revision>81</cp:revision>
  <dcterms:created xsi:type="dcterms:W3CDTF">2009-08-24T14:41:00Z</dcterms:created>
  <dcterms:modified xsi:type="dcterms:W3CDTF">2009-09-23T04:25:45Z</dcterms:modified>
</cp:coreProperties>
</file>