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2B2FB-4F6D-4140-819F-805279C71974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EA961-8C37-48C6-B004-45CAD81A3D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2B2FB-4F6D-4140-819F-805279C71974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EA961-8C37-48C6-B004-45CAD81A3D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2B2FB-4F6D-4140-819F-805279C71974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EA961-8C37-48C6-B004-45CAD81A3D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2B2FB-4F6D-4140-819F-805279C71974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EA961-8C37-48C6-B004-45CAD81A3D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2B2FB-4F6D-4140-819F-805279C71974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EA961-8C37-48C6-B004-45CAD81A3D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2B2FB-4F6D-4140-819F-805279C71974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EA961-8C37-48C6-B004-45CAD81A3D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2B2FB-4F6D-4140-819F-805279C71974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EA961-8C37-48C6-B004-45CAD81A3D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2B2FB-4F6D-4140-819F-805279C71974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BEA961-8C37-48C6-B004-45CAD81A3D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2B2FB-4F6D-4140-819F-805279C71974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EA961-8C37-48C6-B004-45CAD81A3D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2B2FB-4F6D-4140-819F-805279C71974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E3BEA961-8C37-48C6-B004-45CAD81A3D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9682B2FB-4F6D-4140-819F-805279C71974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EA961-8C37-48C6-B004-45CAD81A3D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682B2FB-4F6D-4140-819F-805279C71974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3BEA961-8C37-48C6-B004-45CAD81A3D8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New Muon Lab control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Proposal v1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control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Acnet infrastructure with Synoptic Display(Java) </a:t>
            </a:r>
          </a:p>
          <a:p>
            <a:r>
              <a:rPr lang="en-US" dirty="0" smtClean="0"/>
              <a:t>Additional standard alone Java program for special control task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Synoptic Display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Client-Server system for graphical data </a:t>
            </a:r>
            <a:r>
              <a:rPr lang="en-US" dirty="0" smtClean="0"/>
              <a:t>representation</a:t>
            </a:r>
          </a:p>
          <a:p>
            <a:r>
              <a:rPr lang="en-US" dirty="0" smtClean="0"/>
              <a:t>Platform independent</a:t>
            </a:r>
            <a:endParaRPr lang="en-US" dirty="0" smtClean="0"/>
          </a:p>
          <a:p>
            <a:r>
              <a:rPr lang="en-US" dirty="0" smtClean="0"/>
              <a:t>Can access directly from Web borrower, even from a mobile devices</a:t>
            </a:r>
          </a:p>
          <a:p>
            <a:r>
              <a:rPr lang="en-US" dirty="0" smtClean="0"/>
              <a:t>Light-weighted on client side</a:t>
            </a:r>
          </a:p>
          <a:p>
            <a:r>
              <a:rPr lang="en-US" dirty="0" smtClean="0"/>
              <a:t>Current Major problems</a:t>
            </a:r>
          </a:p>
          <a:p>
            <a:pPr lvl="1"/>
            <a:r>
              <a:rPr lang="en-US" dirty="0" smtClean="0"/>
              <a:t>NOT Scalable</a:t>
            </a:r>
            <a:endParaRPr lang="en-US" dirty="0"/>
          </a:p>
          <a:p>
            <a:pPr lvl="1"/>
            <a:r>
              <a:rPr lang="en-US" dirty="0" smtClean="0"/>
              <a:t>Plotting feature</a:t>
            </a:r>
          </a:p>
          <a:p>
            <a:pPr lvl="1"/>
            <a:r>
              <a:rPr lang="en-US" dirty="0" smtClean="0"/>
              <a:t>Can’t perform complicated control tasks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722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Synoptic Display Snapshot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066799"/>
            <a:ext cx="7091103" cy="5533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General Group of Controlled Devices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Power supplies – IRM</a:t>
            </a:r>
          </a:p>
          <a:p>
            <a:pPr lvl="1"/>
            <a:r>
              <a:rPr lang="en-US" dirty="0" smtClean="0"/>
              <a:t>Various type of magnets, solenoid …</a:t>
            </a:r>
          </a:p>
          <a:p>
            <a:r>
              <a:rPr lang="en-US" dirty="0" smtClean="0"/>
              <a:t>LLRF – vmelx board (DOOCS? Or ??)</a:t>
            </a:r>
          </a:p>
          <a:p>
            <a:pPr lvl="1"/>
            <a:r>
              <a:rPr lang="en-US" dirty="0" smtClean="0"/>
              <a:t>CC1, CC2…</a:t>
            </a:r>
          </a:p>
          <a:p>
            <a:r>
              <a:rPr lang="en-US" dirty="0" smtClean="0"/>
              <a:t>Cameras – Linux system with camera server</a:t>
            </a:r>
          </a:p>
          <a:p>
            <a:pPr lvl="1"/>
            <a:r>
              <a:rPr lang="en-US" dirty="0" smtClean="0"/>
              <a:t>Giga E Camera</a:t>
            </a:r>
          </a:p>
          <a:p>
            <a:r>
              <a:rPr lang="en-US" dirty="0" smtClean="0"/>
              <a:t>Laser components – ???</a:t>
            </a:r>
          </a:p>
          <a:p>
            <a:r>
              <a:rPr lang="en-US" dirty="0" smtClean="0"/>
              <a:t>BPM – ???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87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Proposed Structure</a:t>
            </a:r>
            <a:endParaRPr lang="en-US" dirty="0"/>
          </a:p>
        </p:txBody>
      </p:sp>
      <p:pic>
        <p:nvPicPr>
          <p:cNvPr id="7" name="Content Placeholder 6" descr="General Network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838200"/>
            <a:ext cx="7921834" cy="570464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Proposed Camera network in Detail</a:t>
            </a:r>
            <a:endParaRPr lang="en-US" dirty="0"/>
          </a:p>
        </p:txBody>
      </p:sp>
      <p:pic>
        <p:nvPicPr>
          <p:cNvPr id="4" name="Content Placeholder 3" descr="Camera Network at NML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1066800"/>
            <a:ext cx="6705600" cy="5614519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Camera Front End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software will developed in Linux environment with camera’s SDK</a:t>
            </a:r>
          </a:p>
          <a:p>
            <a:pPr lvl="1"/>
            <a:r>
              <a:rPr lang="en-US" dirty="0" smtClean="0"/>
              <a:t>Compatible with Acnet infrastructure</a:t>
            </a:r>
          </a:p>
          <a:p>
            <a:pPr lvl="2"/>
            <a:r>
              <a:rPr lang="en-US" dirty="0" smtClean="0"/>
              <a:t>Control physical camera through </a:t>
            </a:r>
            <a:r>
              <a:rPr lang="en-US" dirty="0" smtClean="0"/>
              <a:t>Acnet</a:t>
            </a:r>
          </a:p>
          <a:p>
            <a:pPr lvl="1"/>
            <a:r>
              <a:rPr lang="en-US" dirty="0" smtClean="0"/>
              <a:t>Image collection and recording</a:t>
            </a:r>
          </a:p>
          <a:p>
            <a:pPr lvl="2"/>
            <a:r>
              <a:rPr lang="en-US" dirty="0" smtClean="0"/>
              <a:t>Collection image per operator’s demand</a:t>
            </a:r>
          </a:p>
          <a:p>
            <a:pPr lvl="2"/>
            <a:r>
              <a:rPr lang="en-US" dirty="0" smtClean="0"/>
              <a:t>Integrate with Image Tool</a:t>
            </a:r>
          </a:p>
          <a:p>
            <a:pPr lvl="2"/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Once camera is decided</a:t>
            </a:r>
          </a:p>
          <a:p>
            <a:pPr lvl="1"/>
            <a:r>
              <a:rPr lang="en-US" dirty="0" smtClean="0"/>
              <a:t>Review camera specs and get familiar with its </a:t>
            </a:r>
            <a:r>
              <a:rPr lang="en-US" dirty="0" err="1" smtClean="0"/>
              <a:t>Gige</a:t>
            </a:r>
            <a:r>
              <a:rPr lang="en-US" dirty="0" smtClean="0"/>
              <a:t> E SDK and setup develop/test </a:t>
            </a:r>
            <a:r>
              <a:rPr lang="en-US" dirty="0" err="1" smtClean="0"/>
              <a:t>env</a:t>
            </a:r>
            <a:endParaRPr lang="en-US" dirty="0" smtClean="0"/>
          </a:p>
          <a:p>
            <a:pPr lvl="1"/>
            <a:r>
              <a:rPr lang="en-US" dirty="0" smtClean="0"/>
              <a:t>Develop User stories</a:t>
            </a:r>
          </a:p>
          <a:p>
            <a:pPr lvl="2"/>
            <a:r>
              <a:rPr lang="en-US" dirty="0" smtClean="0"/>
              <a:t>What are the functions we need?</a:t>
            </a:r>
          </a:p>
          <a:p>
            <a:pPr lvl="2"/>
            <a:r>
              <a:rPr lang="en-US" dirty="0" smtClean="0"/>
              <a:t>GUI’s look and </a:t>
            </a:r>
            <a:r>
              <a:rPr lang="en-US" dirty="0" smtClean="0"/>
              <a:t>feels</a:t>
            </a:r>
          </a:p>
          <a:p>
            <a:pPr lvl="1"/>
            <a:r>
              <a:rPr lang="en-US" dirty="0" smtClean="0"/>
              <a:t>Starting development iteration</a:t>
            </a:r>
          </a:p>
          <a:p>
            <a:pPr lvl="1"/>
            <a:r>
              <a:rPr lang="en-US" dirty="0" smtClean="0"/>
              <a:t>Providing min-releases toward to final release</a:t>
            </a:r>
          </a:p>
          <a:p>
            <a:pPr lvl="2"/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228</TotalTime>
  <Words>197</Words>
  <Application>Microsoft Office PowerPoint</Application>
  <PresentationFormat>On-screen Show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Technic</vt:lpstr>
      <vt:lpstr>New Muon Lab control </vt:lpstr>
      <vt:lpstr>Overall control structure</vt:lpstr>
      <vt:lpstr>Synoptic Display</vt:lpstr>
      <vt:lpstr>Synoptic Display Snapshot</vt:lpstr>
      <vt:lpstr>General Group of Controlled Devices</vt:lpstr>
      <vt:lpstr>Proposed Structure</vt:lpstr>
      <vt:lpstr>Proposed Camera network in Detail</vt:lpstr>
      <vt:lpstr>Camera Front End </vt:lpstr>
      <vt:lpstr>To Do</vt:lpstr>
    </vt:vector>
  </TitlesOfParts>
  <Company>Fermilab | Accelerator Division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Muon Lab control </dc:title>
  <dc:creator>ctan</dc:creator>
  <cp:lastModifiedBy>ctan</cp:lastModifiedBy>
  <cp:revision>25</cp:revision>
  <dcterms:created xsi:type="dcterms:W3CDTF">2009-09-29T19:19:22Z</dcterms:created>
  <dcterms:modified xsi:type="dcterms:W3CDTF">2009-09-30T13:57:15Z</dcterms:modified>
</cp:coreProperties>
</file>