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23" autoAdjust="0"/>
    <p:restoredTop sz="94660"/>
  </p:normalViewPr>
  <p:slideViewPr>
    <p:cSldViewPr>
      <p:cViewPr varScale="1">
        <p:scale>
          <a:sx n="62" d="100"/>
          <a:sy n="62" d="100"/>
        </p:scale>
        <p:origin x="-5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2009/10/22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81" y="747484"/>
            <a:ext cx="7591853" cy="611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円/楕円 7"/>
          <p:cNvSpPr/>
          <p:nvPr/>
        </p:nvSpPr>
        <p:spPr bwMode="auto">
          <a:xfrm>
            <a:off x="6380509" y="1714488"/>
            <a:ext cx="191755" cy="20002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3632026" y="2314567"/>
            <a:ext cx="191755" cy="20002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円/楕円 9"/>
          <p:cNvSpPr/>
          <p:nvPr/>
        </p:nvSpPr>
        <p:spPr bwMode="auto">
          <a:xfrm>
            <a:off x="1714480" y="2514594"/>
            <a:ext cx="191755" cy="20002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4282" y="214290"/>
            <a:ext cx="5814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Higgs Production Rate ( Fig. 2.4, KEK-Report 2001-11)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4" name="直線矢印コネクタ 13"/>
          <p:cNvCxnSpPr>
            <a:endCxn id="9" idx="4"/>
          </p:cNvCxnSpPr>
          <p:nvPr/>
        </p:nvCxnSpPr>
        <p:spPr bwMode="auto">
          <a:xfrm rot="5400000" flipH="1" flipV="1">
            <a:off x="3228402" y="3000936"/>
            <a:ext cx="985845" cy="1316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直線矢印コネクタ 14"/>
          <p:cNvCxnSpPr/>
          <p:nvPr/>
        </p:nvCxnSpPr>
        <p:spPr bwMode="auto">
          <a:xfrm rot="5400000" flipH="1" flipV="1">
            <a:off x="5474925" y="2854029"/>
            <a:ext cx="1985977" cy="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二等辺三角形 17"/>
          <p:cNvSpPr/>
          <p:nvPr/>
        </p:nvSpPr>
        <p:spPr bwMode="auto">
          <a:xfrm>
            <a:off x="1643042" y="4143380"/>
            <a:ext cx="285752" cy="285752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円/楕円 18"/>
          <p:cNvSpPr/>
          <p:nvPr/>
        </p:nvSpPr>
        <p:spPr bwMode="auto">
          <a:xfrm>
            <a:off x="3714744" y="1142984"/>
            <a:ext cx="191755" cy="20002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71934" y="1071546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 E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二等辺三角形 20"/>
          <p:cNvSpPr/>
          <p:nvPr/>
        </p:nvSpPr>
        <p:spPr bwMode="auto">
          <a:xfrm>
            <a:off x="3714744" y="1428736"/>
            <a:ext cx="214314" cy="214314"/>
          </a:xfrm>
          <a:prstGeom prst="triangle">
            <a:avLst/>
          </a:prstGeom>
          <a:solidFill>
            <a:srgbClr val="FF0000"/>
          </a:solidFill>
          <a:ln w="127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071934" y="135729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1/2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429520" y="1142984"/>
            <a:ext cx="170912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Det. Eff. ?</a:t>
            </a:r>
          </a:p>
          <a:p>
            <a:pPr>
              <a:buFont typeface="Wingdings" pitchFamily="2" charset="2"/>
              <a:buChar char="ü"/>
            </a:pPr>
            <a:r>
              <a:rPr lang="en-US" altLang="ja-JP" sz="16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Mh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&gt;120GeV?</a:t>
            </a:r>
          </a:p>
          <a:p>
            <a:pPr>
              <a:buFont typeface="Wingdings" pitchFamily="2" charset="2"/>
              <a:buChar char="ü"/>
            </a:pP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250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500GeV</a:t>
            </a:r>
            <a:b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x1.25 Stat.</a:t>
            </a:r>
            <a:endParaRPr lang="en-US" altLang="ja-JP" sz="16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x 2 cost. 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better to run </a:t>
            </a:r>
            <a:b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longer at 250?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GLD_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31</TotalTime>
  <Words>33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白紙2</vt:lpstr>
      <vt:lpstr>スライド 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3</cp:revision>
  <dcterms:created xsi:type="dcterms:W3CDTF">2009-10-22T00:06:46Z</dcterms:created>
  <dcterms:modified xsi:type="dcterms:W3CDTF">2009-10-22T02:39:37Z</dcterms:modified>
</cp:coreProperties>
</file>