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tiff" ContentType="image/tiff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3"/>
  </p:notes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760" autoAdjust="0"/>
    <p:restoredTop sz="94660"/>
  </p:normalViewPr>
  <p:slideViewPr>
    <p:cSldViewPr snapToObjects="1">
      <p:cViewPr>
        <p:scale>
          <a:sx n="125" d="100"/>
          <a:sy n="125" d="100"/>
        </p:scale>
        <p:origin x="-213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09.10.27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df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df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d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df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714345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600200"/>
            <a:ext cx="5941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</a:t>
            </a:r>
            <a:r>
              <a:rPr lang="en-US" altLang="ja-JP" dirty="0" smtClean="0"/>
              <a:t> MHI-</a:t>
            </a:r>
            <a:r>
              <a:rPr lang="en-US" altLang="ja-JP" dirty="0" smtClean="0"/>
              <a:t>07 </a:t>
            </a:r>
            <a:r>
              <a:rPr lang="en-US" altLang="ja-JP" dirty="0" smtClean="0"/>
              <a:t>was vertical tested on</a:t>
            </a:r>
            <a:r>
              <a:rPr lang="en-US" altLang="ja-JP" dirty="0" smtClean="0"/>
              <a:t> </a:t>
            </a:r>
            <a:r>
              <a:rPr lang="en-US" altLang="ja-JP" dirty="0" smtClean="0"/>
              <a:t>Oct</a:t>
            </a:r>
            <a:r>
              <a:rPr lang="en-US" altLang="ja-JP" dirty="0" smtClean="0"/>
              <a:t>. 15.  </a:t>
            </a:r>
            <a:endParaRPr lang="en-US" altLang="ja-JP" dirty="0" smtClean="0"/>
          </a:p>
          <a:p>
            <a:r>
              <a:rPr lang="en-US" altLang="ja-JP" dirty="0" smtClean="0"/>
              <a:t>    </a:t>
            </a:r>
            <a:r>
              <a:rPr lang="en-US" altLang="ja-JP" dirty="0" err="1" smtClean="0">
                <a:sym typeface="Wingdings"/>
              </a:rPr>
              <a:t>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33</a:t>
            </a:r>
            <a:r>
              <a:rPr lang="en-US" altLang="ja-JP" dirty="0" smtClean="0">
                <a:sym typeface="Wingdings"/>
              </a:rPr>
              <a:t>MV</a:t>
            </a:r>
            <a:r>
              <a:rPr lang="en-US" altLang="ja-JP" dirty="0" smtClean="0">
                <a:sym typeface="Wingdings"/>
              </a:rPr>
              <a:t>/</a:t>
            </a:r>
            <a:r>
              <a:rPr lang="en-US" altLang="ja-JP" dirty="0" smtClean="0">
                <a:sym typeface="Wingdings"/>
              </a:rPr>
              <a:t>m, stopped </a:t>
            </a:r>
            <a:r>
              <a:rPr lang="en-US" altLang="ja-JP" dirty="0" smtClean="0">
                <a:sym typeface="Wingdings"/>
              </a:rPr>
              <a:t>by field emission and quench</a:t>
            </a:r>
            <a:r>
              <a:rPr lang="en-US" altLang="ja-JP" dirty="0" smtClean="0">
                <a:sym typeface="Wingdings"/>
              </a:rPr>
              <a:t>. </a:t>
            </a:r>
          </a:p>
          <a:p>
            <a:r>
              <a:rPr lang="en-US" altLang="ja-JP" dirty="0" smtClean="0">
                <a:sym typeface="Wingdings"/>
              </a:rPr>
              <a:t>         </a:t>
            </a:r>
            <a:r>
              <a:rPr lang="en-US" altLang="ja-JP" dirty="0" smtClean="0">
                <a:sym typeface="Wingdings"/>
              </a:rPr>
              <a:t>Heating at #9cell equator and strong radiation observed.</a:t>
            </a:r>
            <a:endParaRPr lang="en-US" altLang="ja-JP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90600" y="3048000"/>
            <a:ext cx="7959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(2)</a:t>
            </a:r>
            <a:r>
              <a:rPr kumimoji="1" lang="en-US" altLang="ja-JP" dirty="0" smtClean="0"/>
              <a:t> AES</a:t>
            </a:r>
            <a:r>
              <a:rPr kumimoji="1" lang="en-US" altLang="ja-JP" dirty="0" smtClean="0"/>
              <a:t>-003 </a:t>
            </a:r>
            <a:r>
              <a:rPr kumimoji="1" lang="en-US" altLang="ja-JP" dirty="0" smtClean="0"/>
              <a:t>cavity was </a:t>
            </a:r>
            <a:r>
              <a:rPr lang="en-US" altLang="ja-JP" dirty="0" smtClean="0"/>
              <a:t>treated by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guided </a:t>
            </a:r>
            <a:r>
              <a:rPr kumimoji="1" lang="en-US" altLang="ja-JP" dirty="0" smtClean="0"/>
              <a:t>repair and 50um EP, degreaser rinse, HPR. </a:t>
            </a:r>
            <a:endParaRPr kumimoji="1" lang="en-US" altLang="ja-JP" dirty="0" smtClean="0"/>
          </a:p>
          <a:p>
            <a:r>
              <a:rPr lang="en-US" altLang="ja-JP" dirty="0" smtClean="0"/>
              <a:t>     </a:t>
            </a:r>
            <a:r>
              <a:rPr lang="en-US" altLang="ja-JP" dirty="0" smtClean="0"/>
              <a:t> It is in transporting back to FNAL, now in Narita for custom</a:t>
            </a:r>
            <a:r>
              <a:rPr kumimoji="1" lang="en-US" altLang="ja-JP" dirty="0" smtClean="0"/>
              <a:t>. </a:t>
            </a:r>
            <a:endParaRPr kumimoji="1" lang="en-US" altLang="ja-JP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934200" y="120134"/>
            <a:ext cx="205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2009.10.27: </a:t>
            </a:r>
            <a:r>
              <a:rPr kumimoji="1" lang="en-US" altLang="ja-JP" dirty="0" smtClean="0"/>
              <a:t>Hayano</a:t>
            </a:r>
            <a:endParaRPr kumimoji="1" lang="ja-JP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6128266"/>
            <a:ext cx="402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*MHI-05,06,07,08,09 are S1G candidates.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343400"/>
            <a:ext cx="6220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(3) </a:t>
            </a:r>
            <a:r>
              <a:rPr kumimoji="1" lang="en-US" altLang="ja-JP" dirty="0" smtClean="0"/>
              <a:t>MHI-08</a:t>
            </a:r>
            <a:r>
              <a:rPr kumimoji="1" lang="en-US" altLang="ja-JP" dirty="0" smtClean="0"/>
              <a:t> cavity was </a:t>
            </a:r>
            <a:r>
              <a:rPr lang="en-US" altLang="ja-JP" dirty="0" smtClean="0"/>
              <a:t>treated by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guided </a:t>
            </a:r>
            <a:r>
              <a:rPr kumimoji="1" lang="en-US" altLang="ja-JP" dirty="0" smtClean="0"/>
              <a:t>repair on #2cell equator. </a:t>
            </a:r>
            <a:endParaRPr kumimoji="1" lang="en-US" altLang="ja-JP" dirty="0" smtClean="0"/>
          </a:p>
          <a:p>
            <a:r>
              <a:rPr lang="en-US" altLang="ja-JP" dirty="0" smtClean="0"/>
              <a:t>     </a:t>
            </a:r>
            <a:r>
              <a:rPr lang="en-US" altLang="ja-JP" dirty="0" smtClean="0"/>
              <a:t> It will be tested on Oct. 29, in this week</a:t>
            </a:r>
            <a:r>
              <a:rPr kumimoji="1" lang="en-US" altLang="ja-JP" dirty="0" smtClean="0"/>
              <a:t>. 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pic>
        <p:nvPicPr>
          <p:cNvPr id="3" name="図 2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0" y="272534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Iris repairs were done only heavy scratch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0" y="6248400"/>
            <a:ext cx="542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736810" y="323165"/>
            <a:ext cx="3407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MHI</a:t>
            </a:r>
            <a:r>
              <a:rPr lang="en-US" altLang="ja-JP" dirty="0" smtClean="0"/>
              <a:t>-</a:t>
            </a:r>
            <a:r>
              <a:rPr lang="en-US" altLang="ja-JP" dirty="0" smtClean="0"/>
              <a:t>07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cavity :</a:t>
            </a:r>
            <a:r>
              <a:rPr kumimoji="1" lang="en-US" altLang="ja-JP" dirty="0" smtClean="0"/>
              <a:t> 2nd </a:t>
            </a:r>
            <a:r>
              <a:rPr kumimoji="1" lang="en-US" altLang="ja-JP" dirty="0" smtClean="0"/>
              <a:t>VT</a:t>
            </a:r>
          </a:p>
          <a:p>
            <a:r>
              <a:rPr lang="en-US" altLang="ja-JP" dirty="0" smtClean="0"/>
              <a:t>(20µm EP +</a:t>
            </a:r>
            <a:r>
              <a:rPr lang="en-US" altLang="ja-JP" dirty="0" smtClean="0"/>
              <a:t> </a:t>
            </a:r>
            <a:r>
              <a:rPr lang="en-US" altLang="ja-JP" dirty="0" smtClean="0"/>
              <a:t>Degreaser </a:t>
            </a:r>
            <a:r>
              <a:rPr lang="en-US" altLang="ja-JP" dirty="0" smtClean="0"/>
              <a:t>(with U.S.) </a:t>
            </a:r>
            <a:r>
              <a:rPr lang="en-US" altLang="ja-JP" dirty="0" smtClean="0"/>
              <a:t>)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2514600"/>
            <a:ext cx="2909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1200" dirty="0" smtClean="0"/>
          </a:p>
          <a:p>
            <a:r>
              <a:rPr lang="en-US" altLang="ja-JP" sz="1600" b="1" dirty="0" smtClean="0"/>
              <a:t>Final power rise   Max:</a:t>
            </a:r>
            <a:r>
              <a:rPr lang="en-US" altLang="ja-JP" sz="1600" b="1" dirty="0" smtClean="0"/>
              <a:t> </a:t>
            </a:r>
            <a:r>
              <a:rPr lang="en-US" altLang="ja-JP" sz="1600" b="1" dirty="0" smtClean="0"/>
              <a:t>33</a:t>
            </a:r>
            <a:r>
              <a:rPr lang="en-US" altLang="ja-JP" sz="1600" b="1" dirty="0" smtClean="0"/>
              <a:t>MV</a:t>
            </a:r>
            <a:r>
              <a:rPr lang="en-US" altLang="ja-JP" sz="1600" b="1" dirty="0" smtClean="0"/>
              <a:t>/m</a:t>
            </a:r>
            <a:endParaRPr kumimoji="1" lang="ja-JP" alt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3037820"/>
            <a:ext cx="212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strong field emission</a:t>
            </a:r>
            <a:endParaRPr kumimoji="1" lang="ja-JP" altLang="en-US" dirty="0"/>
          </a:p>
        </p:txBody>
      </p:sp>
      <p:pic>
        <p:nvPicPr>
          <p:cNvPr id="8" name="図 7" descr="BLC#7 2nd VT 09101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-604299"/>
            <a:ext cx="5638800" cy="7979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870" y="272534"/>
            <a:ext cx="888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MHI-07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010400" y="6172200"/>
            <a:ext cx="171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limited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by</a:t>
            </a:r>
            <a:r>
              <a:rPr kumimoji="1" lang="en-US" altLang="ja-JP" dirty="0" smtClean="0"/>
              <a:t> #9cell</a:t>
            </a:r>
            <a:endParaRPr kumimoji="1" lang="ja-JP" altLang="en-US" dirty="0"/>
          </a:p>
        </p:txBody>
      </p:sp>
      <p:pic>
        <p:nvPicPr>
          <p:cNvPr id="4" name="図 3" descr="BLC#7 2nd VT 09101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38200" y="-452975"/>
            <a:ext cx="5791200" cy="8195279"/>
          </a:xfrm>
          <a:prstGeom prst="rect">
            <a:avLst/>
          </a:prstGeom>
        </p:spPr>
      </p:pic>
      <p:pic>
        <p:nvPicPr>
          <p:cNvPr id="6" name="図 5" descr="MHI-07_Tmap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2095500"/>
            <a:ext cx="2511097" cy="3581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70" y="272534"/>
            <a:ext cx="888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MHI-07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870" y="2286000"/>
            <a:ext cx="132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70um bump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pic>
        <p:nvPicPr>
          <p:cNvPr id="3" name="図 2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70" y="2286000"/>
            <a:ext cx="938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</a:t>
            </a:r>
            <a:r>
              <a:rPr kumimoji="1" lang="en-US" altLang="ja-JP" dirty="0" smtClean="0"/>
              <a:t>0um??</a:t>
            </a:r>
          </a:p>
          <a:p>
            <a:r>
              <a:rPr kumimoji="1" lang="en-US" altLang="ja-JP" dirty="0" smtClean="0"/>
              <a:t> bump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pic>
        <p:nvPicPr>
          <p:cNvPr id="3" name="図 2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70" y="2286000"/>
            <a:ext cx="132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</a:t>
            </a:r>
            <a:r>
              <a:rPr kumimoji="1" lang="en-US" altLang="ja-JP" dirty="0" smtClean="0"/>
              <a:t>0um bump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pic>
        <p:nvPicPr>
          <p:cNvPr id="3" name="図 2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1000" y="3200400"/>
            <a:ext cx="97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bright image</a:t>
            </a:r>
            <a:endParaRPr kumimoji="1" lang="ja-JP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001000" y="5486400"/>
            <a:ext cx="87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dark image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pic>
        <p:nvPicPr>
          <p:cNvPr id="3" name="図 2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1000" y="3200400"/>
            <a:ext cx="97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bright image</a:t>
            </a:r>
            <a:endParaRPr kumimoji="1" lang="ja-JP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001000" y="5486400"/>
            <a:ext cx="87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dark image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0" y="272534"/>
            <a:ext cx="95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AES-003</a:t>
            </a:r>
            <a:endParaRPr kumimoji="1" lang="ja-JP" altLang="en-US" dirty="0"/>
          </a:p>
        </p:txBody>
      </p:sp>
      <p:pic>
        <p:nvPicPr>
          <p:cNvPr id="3" name="図 2" descr="091007_AES#003_Inspection_result_2nd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540"/>
            <a:ext cx="9144000" cy="6672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1000" y="3200400"/>
            <a:ext cx="97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bright image</a:t>
            </a:r>
            <a:endParaRPr kumimoji="1" lang="ja-JP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001000" y="5486400"/>
            <a:ext cx="877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dark image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213</Words>
  <Application>Microsoft Macintosh PowerPoint</Application>
  <PresentationFormat>画面に合わせる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46</cp:revision>
  <dcterms:created xsi:type="dcterms:W3CDTF">2009-10-27T10:14:41Z</dcterms:created>
  <dcterms:modified xsi:type="dcterms:W3CDTF">2009-10-27T11:03:29Z</dcterms:modified>
</cp:coreProperties>
</file>