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176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0EAE3-7230-4E04-B4B2-0505559F3B25}" type="datetimeFigureOut">
              <a:rPr kumimoji="1" lang="ja-JP" altLang="en-US" smtClean="0"/>
              <a:t>2009/11/11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01457-9FFD-42DF-B822-30C104CCA77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01457-9FFD-42DF-B822-30C104CCA77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01457-9FFD-42DF-B822-30C104CCA77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01457-9FFD-42DF-B822-30C104CCA77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01457-9FFD-42DF-B822-30C104CCA77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6C096-0CB7-45B9-A71D-881A996CE5A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Cryomodule assembly schedule</a:t>
            </a:r>
            <a:br>
              <a:rPr kumimoji="1" lang="en-US" altLang="ja-JP" dirty="0" smtClean="0"/>
            </a:br>
            <a:r>
              <a:rPr lang="en-US" altLang="ja-JP" dirty="0" smtClean="0"/>
              <a:t>and job sharing plan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57290" y="4000504"/>
            <a:ext cx="6400800" cy="1752600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Norihito Ohuchi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KEK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71414"/>
            <a:ext cx="8229600" cy="642942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Total cryomodule assembly schedule plan</a:t>
            </a:r>
            <a:endParaRPr kumimoji="1" lang="ja-JP" altLang="en-US" sz="36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6" y="714356"/>
            <a:ext cx="8786842" cy="559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Job sharing of Module-C assembly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80" y="1643050"/>
            <a:ext cx="893921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68346"/>
          </a:xfrm>
        </p:spPr>
        <p:txBody>
          <a:bodyPr/>
          <a:lstStyle/>
          <a:p>
            <a:r>
              <a:rPr lang="en-US" altLang="ja-JP" dirty="0" smtClean="0"/>
              <a:t>Job sharing of Module-C assembly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2009/11/11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S1-G preparation meeting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C096-0CB7-45B9-A71D-881A996CE5A5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71546"/>
            <a:ext cx="885831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45</Words>
  <Application>Microsoft Office PowerPoint</Application>
  <PresentationFormat>画面に合わせる (4:3)</PresentationFormat>
  <Paragraphs>22</Paragraphs>
  <Slides>4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Cryomodule assembly schedule and job sharing plan</vt:lpstr>
      <vt:lpstr>Total cryomodule assembly schedule plan</vt:lpstr>
      <vt:lpstr>Job sharing of Module-C assembly</vt:lpstr>
      <vt:lpstr>Job sharing of Module-C assembly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Cryomodule assembly schedule and job sharing plan</dc:title>
  <dc:creator> </dc:creator>
  <cp:lastModifiedBy> </cp:lastModifiedBy>
  <cp:revision>3</cp:revision>
  <dcterms:created xsi:type="dcterms:W3CDTF">2009-11-11T12:14:25Z</dcterms:created>
  <dcterms:modified xsi:type="dcterms:W3CDTF">2009-11-11T12:25:00Z</dcterms:modified>
</cp:coreProperties>
</file>