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tiff" ContentType="image/tiff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9"/>
  </p:notesMasterIdLst>
  <p:sldIdLst>
    <p:sldId id="256" r:id="rId2"/>
    <p:sldId id="275" r:id="rId3"/>
    <p:sldId id="276" r:id="rId4"/>
    <p:sldId id="277" r:id="rId5"/>
    <p:sldId id="259" r:id="rId6"/>
    <p:sldId id="263" r:id="rId7"/>
    <p:sldId id="271" r:id="rId8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1760" autoAdjust="0"/>
    <p:restoredTop sz="94660"/>
  </p:normalViewPr>
  <p:slideViewPr>
    <p:cSldViewPr snapToObjects="1">
      <p:cViewPr>
        <p:scale>
          <a:sx n="125" d="100"/>
          <a:sy n="125" d="100"/>
        </p:scale>
        <p:origin x="-2136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EC3F2-C68E-47E4-979C-4CDFA21321C6}" type="datetimeFigureOut">
              <a:rPr lang="ja-JP" altLang="en-US" smtClean="0"/>
              <a:pPr/>
              <a:t>09.11.17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D7560-E866-4158-BE77-A4DE1D2016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09.11.17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09.11.17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09.11.17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09.11.17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09.11.17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09.11.17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27D37-8F2A-1F42-B5F5-4A8C456E50A8}" type="datetimeFigureOut">
              <a:rPr lang="ja-JP" altLang="en-US" smtClean="0"/>
              <a:pPr/>
              <a:t>09.11.17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png"/><Relationship Id="rId4" Type="http://schemas.openxmlformats.org/officeDocument/2006/relationships/image" Target="../media/image3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0" Type="http://schemas.openxmlformats.org/officeDocument/2006/relationships/image" Target="../media/image9.png"/><Relationship Id="rId5" Type="http://schemas.openxmlformats.org/officeDocument/2006/relationships/image" Target="../media/image4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9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3.png"/><Relationship Id="rId5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tiff"/><Relationship Id="rId3" Type="http://schemas.openxmlformats.org/officeDocument/2006/relationships/image" Target="../media/image20.pd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df"/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714345"/>
            <a:ext cx="5346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Cavity status;  recent KEK activities</a:t>
            </a:r>
            <a:endParaRPr kumimoji="1" lang="ja-JP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34200" y="120134"/>
            <a:ext cx="2055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2009.11.17: </a:t>
            </a:r>
            <a:r>
              <a:rPr kumimoji="1" lang="en-US" altLang="ja-JP" dirty="0" smtClean="0"/>
              <a:t>Hayano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828800"/>
            <a:ext cx="6307135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(1) MHI-08 cavity was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inspected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on #2cell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heated location</a:t>
            </a:r>
            <a:r>
              <a:rPr kumimoji="1" lang="en-US" altLang="ja-JP" dirty="0" smtClean="0"/>
              <a:t>. </a:t>
            </a:r>
          </a:p>
          <a:p>
            <a:r>
              <a:rPr kumimoji="1" lang="en-US" altLang="ja-JP" sz="1200" dirty="0" smtClean="0"/>
              <a:t>           Local ground cavity. Max </a:t>
            </a:r>
            <a:r>
              <a:rPr kumimoji="1" lang="en-US" altLang="ja-JP" sz="1200" dirty="0" smtClean="0"/>
              <a:t>gradient was 27MV/m, which was improved from 16MV/m (by pit),</a:t>
            </a:r>
          </a:p>
          <a:p>
            <a:r>
              <a:rPr lang="en-US" altLang="ja-JP" sz="1200" dirty="0" smtClean="0"/>
              <a:t>          </a:t>
            </a:r>
            <a:r>
              <a:rPr lang="en-US" altLang="ja-JP" sz="1200" dirty="0" smtClean="0"/>
              <a:t>The limitation was still #2 cell heating, but different place</a:t>
            </a:r>
            <a:r>
              <a:rPr lang="en-US" altLang="ja-JP" sz="1200" dirty="0" smtClean="0"/>
              <a:t>.</a:t>
            </a:r>
          </a:p>
          <a:p>
            <a:r>
              <a:rPr lang="en-US" altLang="ja-JP" sz="1200" dirty="0" smtClean="0"/>
              <a:t>          Optical inspection on heated location and found small bump.</a:t>
            </a:r>
            <a:endParaRPr lang="en-US" altLang="ja-JP" sz="1200" dirty="0" smtClean="0"/>
          </a:p>
          <a:p>
            <a:r>
              <a:rPr lang="en-US" altLang="ja-JP" sz="1200" dirty="0" smtClean="0"/>
              <a:t>           It will be EP treated again and 3rd vertical test in the next week.</a:t>
            </a:r>
            <a:endParaRPr lang="en-US" altLang="ja-JP" sz="1200" dirty="0" smtClean="0"/>
          </a:p>
          <a:p>
            <a:r>
              <a:rPr kumimoji="1" lang="en-US" altLang="ja-JP" sz="1200" dirty="0" smtClean="0"/>
              <a:t> </a:t>
            </a:r>
            <a:endParaRPr kumimoji="1" lang="en-US" altLang="ja-JP" sz="1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990600" y="3581400"/>
            <a:ext cx="53937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(2) </a:t>
            </a:r>
            <a:r>
              <a:rPr kumimoji="1" lang="en-US" altLang="ja-JP" dirty="0" smtClean="0"/>
              <a:t>MHI-</a:t>
            </a:r>
            <a:r>
              <a:rPr kumimoji="1" lang="en-US" altLang="ja-JP" dirty="0" smtClean="0"/>
              <a:t>09 </a:t>
            </a:r>
            <a:r>
              <a:rPr kumimoji="1" lang="en-US" altLang="ja-JP" dirty="0" smtClean="0"/>
              <a:t>cavity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2</a:t>
            </a:r>
            <a:r>
              <a:rPr lang="en-US" altLang="ja-JP" baseline="30000" dirty="0" smtClean="0"/>
              <a:t>nd</a:t>
            </a:r>
            <a:r>
              <a:rPr lang="en-US" altLang="ja-JP" dirty="0" smtClean="0"/>
              <a:t> vertical test limited at 16MV/m</a:t>
            </a:r>
            <a:r>
              <a:rPr kumimoji="1" lang="en-US" altLang="ja-JP" dirty="0" smtClean="0"/>
              <a:t>. </a:t>
            </a:r>
          </a:p>
          <a:p>
            <a:r>
              <a:rPr kumimoji="1" lang="en-US" altLang="ja-JP" sz="1200" dirty="0" smtClean="0"/>
              <a:t>           Tested on November 12, 2009</a:t>
            </a:r>
            <a:r>
              <a:rPr lang="en-US" altLang="ja-JP" sz="1200" dirty="0" smtClean="0"/>
              <a:t>.</a:t>
            </a:r>
          </a:p>
          <a:p>
            <a:r>
              <a:rPr lang="en-US" altLang="ja-JP" sz="1200" dirty="0" smtClean="0"/>
              <a:t>            Optical inspection on heated location was done today, and nothing found.</a:t>
            </a:r>
          </a:p>
          <a:p>
            <a:r>
              <a:rPr lang="en-US" altLang="ja-JP" sz="1200" dirty="0" smtClean="0"/>
              <a:t>            Cavity has two straight brown traces on the cell taper along beam direction.</a:t>
            </a:r>
          </a:p>
          <a:p>
            <a:r>
              <a:rPr kumimoji="1" lang="en-US" altLang="ja-JP" sz="1200" dirty="0" smtClean="0"/>
              <a:t>           It will be EP treated again and will have 3rd test</a:t>
            </a:r>
            <a:r>
              <a:rPr kumimoji="1" lang="en-US" altLang="ja-JP" sz="1200" dirty="0" smtClean="0"/>
              <a:t> in December. </a:t>
            </a:r>
            <a:endParaRPr kumimoji="1" lang="en-US" altLang="ja-JP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3570288"/>
            <a:ext cx="2209800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1922463"/>
            <a:ext cx="22098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5235575"/>
            <a:ext cx="2209800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5240338"/>
            <a:ext cx="2209800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5241925"/>
            <a:ext cx="2209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3570288"/>
            <a:ext cx="2209800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86000" y="3570288"/>
            <a:ext cx="2209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0" y="1927225"/>
            <a:ext cx="2209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86000" y="1927225"/>
            <a:ext cx="2209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1927225"/>
            <a:ext cx="2209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858000" y="250825"/>
            <a:ext cx="2209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572000" y="250825"/>
            <a:ext cx="2209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286000" y="250825"/>
            <a:ext cx="2209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7696200" y="4114800"/>
            <a:ext cx="1143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/>
              <a:t>T=90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7696200" y="2514600"/>
            <a:ext cx="1143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/>
              <a:t>T=86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7696200" y="914400"/>
            <a:ext cx="1143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/>
              <a:t>T=79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7620000" y="6096000"/>
            <a:ext cx="1143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/>
              <a:t>T=94</a:t>
            </a:r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2133600" cy="1143000"/>
          </a:xfrm>
        </p:spPr>
        <p:txBody>
          <a:bodyPr>
            <a:normAutofit fontScale="90000"/>
          </a:bodyPr>
          <a:lstStyle/>
          <a:p>
            <a:r>
              <a:rPr lang="en-US" altLang="ja-JP" sz="1800"/>
              <a:t>Inspection after 2</a:t>
            </a:r>
            <a:r>
              <a:rPr lang="en-US" altLang="ja-JP" sz="1800" baseline="30000"/>
              <a:t>nd</a:t>
            </a:r>
            <a:r>
              <a:rPr lang="en-US" altLang="ja-JP" sz="1800"/>
              <a:t> V.T.</a:t>
            </a:r>
            <a:br>
              <a:rPr lang="en-US" altLang="ja-JP" sz="1800"/>
            </a:br>
            <a:r>
              <a:rPr lang="en-US" altLang="ja-JP" sz="1800"/>
              <a:t>MHI-08 2-cell equator, t=90deg.</a:t>
            </a:r>
          </a:p>
        </p:txBody>
      </p:sp>
      <p:sp>
        <p:nvSpPr>
          <p:cNvPr id="4116" name="Oval 20"/>
          <p:cNvSpPr>
            <a:spLocks noChangeArrowheads="1"/>
          </p:cNvSpPr>
          <p:nvPr/>
        </p:nvSpPr>
        <p:spPr bwMode="auto">
          <a:xfrm>
            <a:off x="762000" y="2438400"/>
            <a:ext cx="838200" cy="6096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17" name="Line 21"/>
          <p:cNvSpPr>
            <a:spLocks noChangeShapeType="1"/>
          </p:cNvSpPr>
          <p:nvPr/>
        </p:nvSpPr>
        <p:spPr bwMode="auto">
          <a:xfrm>
            <a:off x="7239000" y="1676400"/>
            <a:ext cx="17526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6400800" y="1263650"/>
            <a:ext cx="1143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/>
              <a:t>EBW seam</a:t>
            </a:r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>
            <a:off x="1143000" y="3276600"/>
            <a:ext cx="80010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2743200" y="3321050"/>
            <a:ext cx="3962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/>
              <a:t>40 mm away from joint point of equator</a:t>
            </a:r>
          </a:p>
        </p:txBody>
      </p:sp>
      <p:sp>
        <p:nvSpPr>
          <p:cNvPr id="4121" name="Oval 25"/>
          <p:cNvSpPr>
            <a:spLocks noChangeArrowheads="1"/>
          </p:cNvSpPr>
          <p:nvPr/>
        </p:nvSpPr>
        <p:spPr bwMode="auto">
          <a:xfrm>
            <a:off x="2971800" y="838200"/>
            <a:ext cx="762000" cy="457200"/>
          </a:xfrm>
          <a:prstGeom prst="ellipse">
            <a:avLst/>
          </a:prstGeom>
          <a:noFill/>
          <a:ln w="34925">
            <a:solidFill>
              <a:srgbClr val="80008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219200"/>
            <a:ext cx="4419600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1219200"/>
            <a:ext cx="4419600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724400" y="381000"/>
            <a:ext cx="426720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dirty="0"/>
              <a:t>T=86</a:t>
            </a:r>
            <a:r>
              <a:rPr lang="en-US" altLang="ja-JP" sz="1600" dirty="0" smtClean="0"/>
              <a:t>, about 40mm away from EB weld</a:t>
            </a:r>
          </a:p>
          <a:p>
            <a:pPr algn="ctr">
              <a:spcBef>
                <a:spcPct val="50000"/>
              </a:spcBef>
            </a:pPr>
            <a:r>
              <a:rPr lang="en-US" altLang="ja-JP" sz="1600" dirty="0"/>
              <a:t>Molding, Shape </a:t>
            </a:r>
            <a:r>
              <a:rPr lang="en-US" altLang="ja-JP" sz="1600" dirty="0" smtClean="0"/>
              <a:t>analysis was done. </a:t>
            </a:r>
            <a:endParaRPr lang="en-US" altLang="ja-JP" sz="1600" dirty="0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28600" y="381000"/>
            <a:ext cx="4191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dirty="0"/>
              <a:t>T=79,</a:t>
            </a:r>
            <a:r>
              <a:rPr lang="en-US" altLang="ja-JP" sz="1600" dirty="0" smtClean="0"/>
              <a:t> about 30mm away from EB weld</a:t>
            </a:r>
            <a:endParaRPr lang="ja-JP" altLang="en-US" sz="1600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657600"/>
            <a:ext cx="3048000" cy="304800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3657600"/>
            <a:ext cx="3048000" cy="304800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1752600" y="2438400"/>
            <a:ext cx="762000" cy="838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6553200" y="2362200"/>
            <a:ext cx="762000" cy="838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5715000" y="4419600"/>
            <a:ext cx="1752600" cy="1295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1219200" y="4419600"/>
            <a:ext cx="1752600" cy="1295400"/>
          </a:xfrm>
          <a:prstGeom prst="ellipse">
            <a:avLst/>
          </a:prstGeom>
          <a:noFill/>
          <a:ln w="34925">
            <a:solidFill>
              <a:srgbClr val="80008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752600" y="838200"/>
            <a:ext cx="1379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very faint spot</a:t>
            </a:r>
            <a:endParaRPr kumimoji="1" lang="ja-JP" alt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19200"/>
            <a:ext cx="4114800" cy="322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 altLang="ja-JP" sz="1800" dirty="0"/>
              <a:t>MHI-08 #2-cell </a:t>
            </a:r>
            <a:r>
              <a:rPr lang="en-US" altLang="ja-JP" sz="1800" dirty="0" err="1"/>
              <a:t>t</a:t>
            </a:r>
            <a:r>
              <a:rPr lang="en-US" altLang="ja-JP" sz="1800" dirty="0"/>
              <a:t>=086, outside weld area at equator, 40mm away from</a:t>
            </a:r>
            <a:r>
              <a:rPr lang="en-US" altLang="ja-JP" sz="1800" dirty="0" smtClean="0"/>
              <a:t> EB </a:t>
            </a:r>
            <a:r>
              <a:rPr lang="en-US" altLang="ja-JP" sz="1800" dirty="0" smtClean="0"/>
              <a:t>s</a:t>
            </a:r>
            <a:r>
              <a:rPr lang="en-US" altLang="ja-JP" sz="1800" dirty="0" smtClean="0"/>
              <a:t>eam</a:t>
            </a:r>
            <a:endParaRPr lang="en-US" altLang="ja-JP" sz="1800" dirty="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0" y="762000"/>
            <a:ext cx="5791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 dirty="0"/>
              <a:t>Replica</a:t>
            </a:r>
            <a:r>
              <a:rPr lang="en-US" altLang="ja-JP" sz="1600" dirty="0" smtClean="0"/>
              <a:t> was viewed by </a:t>
            </a:r>
            <a:r>
              <a:rPr lang="en-US" altLang="ja-JP" sz="1600" dirty="0"/>
              <a:t>Keyence VK-</a:t>
            </a:r>
            <a:r>
              <a:rPr lang="en-US" altLang="ja-JP" sz="1600" dirty="0" smtClean="0"/>
              <a:t>8500 laser microscope </a:t>
            </a:r>
            <a:endParaRPr lang="en-US" altLang="ja-JP" sz="1600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720725"/>
            <a:ext cx="3886200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3768725"/>
            <a:ext cx="3886200" cy="294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81000" y="4572000"/>
            <a:ext cx="3962400" cy="1200329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/>
              <a:t>Shape of defect:</a:t>
            </a:r>
            <a:r>
              <a:rPr lang="en-US" altLang="ja-JP" dirty="0" smtClean="0"/>
              <a:t> Bump </a:t>
            </a:r>
            <a:endParaRPr lang="en-US" altLang="ja-JP" dirty="0"/>
          </a:p>
          <a:p>
            <a:pPr>
              <a:spcBef>
                <a:spcPct val="50000"/>
              </a:spcBef>
            </a:pPr>
            <a:r>
              <a:rPr lang="en-US" altLang="ja-JP" dirty="0"/>
              <a:t>diameter = </a:t>
            </a:r>
            <a:r>
              <a:rPr lang="en-US" altLang="ja-JP" dirty="0" smtClean="0"/>
              <a:t>150</a:t>
            </a:r>
            <a:r>
              <a:rPr lang="en-US" altLang="ja-JP" dirty="0" smtClean="0">
                <a:latin typeface="Symbol" charset="2"/>
                <a:cs typeface="Symbol" charset="2"/>
              </a:rPr>
              <a:t>m</a:t>
            </a:r>
            <a:r>
              <a:rPr lang="en-US" altLang="ja-JP" dirty="0" smtClean="0"/>
              <a:t>m</a:t>
            </a:r>
            <a:r>
              <a:rPr lang="en-US" altLang="ja-JP" dirty="0"/>
              <a:t>, </a:t>
            </a:r>
          </a:p>
          <a:p>
            <a:pPr>
              <a:spcBef>
                <a:spcPct val="50000"/>
              </a:spcBef>
            </a:pPr>
            <a:r>
              <a:rPr lang="en-US" altLang="ja-JP" dirty="0"/>
              <a:t>Height = </a:t>
            </a:r>
            <a:r>
              <a:rPr lang="en-US" altLang="ja-JP" dirty="0" smtClean="0"/>
              <a:t>20</a:t>
            </a:r>
            <a:r>
              <a:rPr lang="en-US" altLang="ja-JP" dirty="0" smtClean="0">
                <a:latin typeface="Symbol" charset="2"/>
                <a:cs typeface="Symbol" charset="2"/>
              </a:rPr>
              <a:t>m</a:t>
            </a:r>
            <a:r>
              <a:rPr lang="en-US" altLang="ja-JP" dirty="0" smtClean="0"/>
              <a:t>m</a:t>
            </a:r>
            <a:endParaRPr lang="en-US" altLang="ja-JP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 descr="#9-2ndVT-Tmap-Xmap-pai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667000"/>
            <a:ext cx="3810000" cy="28450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62600" y="272534"/>
            <a:ext cx="34071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MHI</a:t>
            </a:r>
            <a:r>
              <a:rPr lang="en-US" altLang="ja-JP" dirty="0" smtClean="0"/>
              <a:t>-</a:t>
            </a:r>
            <a:r>
              <a:rPr lang="en-US" altLang="ja-JP" dirty="0" smtClean="0"/>
              <a:t>09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cavity : 2nd VT</a:t>
            </a:r>
          </a:p>
          <a:p>
            <a:r>
              <a:rPr lang="en-US" altLang="ja-JP" dirty="0" smtClean="0"/>
              <a:t>(20µm EP + Degreaser (with U.S.) 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HPR accident </a:t>
            </a:r>
          </a:p>
          <a:p>
            <a:r>
              <a:rPr lang="en-US" altLang="ja-JP" dirty="0" smtClean="0"/>
              <a:t>(rotation was stopped for a while)</a:t>
            </a:r>
            <a:endParaRPr lang="ja-JP" altLang="en-US" dirty="0" smtClean="0"/>
          </a:p>
          <a:p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36810" y="1405116"/>
            <a:ext cx="3079789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sz="1200" dirty="0" smtClean="0"/>
          </a:p>
          <a:p>
            <a:r>
              <a:rPr lang="en-US" altLang="ja-JP" sz="1600" b="1" dirty="0" smtClean="0"/>
              <a:t>Final power rise   Max:</a:t>
            </a:r>
            <a:r>
              <a:rPr lang="en-US" altLang="ja-JP" sz="1600" b="1" dirty="0" smtClean="0"/>
              <a:t> </a:t>
            </a:r>
            <a:r>
              <a:rPr lang="en-US" altLang="ja-JP" sz="1600" b="1" dirty="0" smtClean="0"/>
              <a:t>16</a:t>
            </a:r>
            <a:r>
              <a:rPr lang="en-US" altLang="ja-JP" sz="1600" b="1" dirty="0" smtClean="0"/>
              <a:t>MV</a:t>
            </a:r>
            <a:r>
              <a:rPr lang="en-US" altLang="ja-JP" sz="1600" b="1" dirty="0" smtClean="0"/>
              <a:t>/</a:t>
            </a:r>
            <a:r>
              <a:rPr lang="en-US" altLang="ja-JP" sz="1600" b="1" dirty="0" smtClean="0"/>
              <a:t>m</a:t>
            </a:r>
          </a:p>
          <a:p>
            <a:r>
              <a:rPr kumimoji="1" lang="en-US" altLang="ja-JP" sz="1600" b="1" dirty="0" smtClean="0"/>
              <a:t>   (It was 25MV/m in 1</a:t>
            </a:r>
            <a:r>
              <a:rPr kumimoji="1" lang="en-US" altLang="ja-JP" sz="1600" b="1" baseline="30000" dirty="0" smtClean="0"/>
              <a:t>st</a:t>
            </a:r>
            <a:r>
              <a:rPr kumimoji="1" lang="en-US" altLang="ja-JP" sz="1600" b="1" dirty="0" smtClean="0"/>
              <a:t> VT,</a:t>
            </a:r>
          </a:p>
          <a:p>
            <a:r>
              <a:rPr lang="en-US" altLang="ja-JP" sz="1600" b="1" dirty="0" smtClean="0"/>
              <a:t>and #2cell and #9 cell was heated,</a:t>
            </a:r>
          </a:p>
          <a:p>
            <a:r>
              <a:rPr kumimoji="1" lang="en-US" altLang="ja-JP" sz="1600" b="1" dirty="0" smtClean="0"/>
              <a:t>and strong radiation)</a:t>
            </a:r>
            <a:endParaRPr kumimoji="1" lang="ja-JP" alt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870" y="272534"/>
            <a:ext cx="888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MHI-</a:t>
            </a:r>
            <a:r>
              <a:rPr kumimoji="1" lang="en-US" altLang="ja-JP" dirty="0" smtClean="0"/>
              <a:t>09</a:t>
            </a:r>
          </a:p>
          <a:p>
            <a:r>
              <a:rPr lang="en-US" altLang="ja-JP" dirty="0" smtClean="0"/>
              <a:t>2</a:t>
            </a:r>
            <a:r>
              <a:rPr lang="en-US" altLang="ja-JP" baseline="30000" dirty="0" smtClean="0"/>
              <a:t>nd</a:t>
            </a:r>
            <a:r>
              <a:rPr lang="en-US" altLang="ja-JP" dirty="0" smtClean="0"/>
              <a:t> VT</a:t>
            </a:r>
            <a:endParaRPr kumimoji="1" lang="ja-JP" altLang="en-US" dirty="0"/>
          </a:p>
        </p:txBody>
      </p:sp>
      <p:pic>
        <p:nvPicPr>
          <p:cNvPr id="13" name="図 12" descr="BLC#9 2nd VT 09111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04799" y="-705268"/>
            <a:ext cx="5715001" cy="8087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870" y="272534"/>
            <a:ext cx="888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MHI-</a:t>
            </a:r>
            <a:r>
              <a:rPr kumimoji="1" lang="en-US" altLang="ja-JP" dirty="0" smtClean="0"/>
              <a:t>09</a:t>
            </a:r>
          </a:p>
          <a:p>
            <a:r>
              <a:rPr lang="en-US" altLang="ja-JP" dirty="0" smtClean="0"/>
              <a:t>2</a:t>
            </a:r>
            <a:r>
              <a:rPr lang="en-US" altLang="ja-JP" baseline="30000" dirty="0" smtClean="0"/>
              <a:t>nd</a:t>
            </a:r>
            <a:r>
              <a:rPr lang="en-US" altLang="ja-JP" dirty="0" smtClean="0"/>
              <a:t> VT</a:t>
            </a:r>
            <a:endParaRPr kumimoji="1" lang="ja-JP" altLang="en-US" dirty="0"/>
          </a:p>
        </p:txBody>
      </p:sp>
      <p:pic>
        <p:nvPicPr>
          <p:cNvPr id="4" name="図 3" descr="BLC#9 2nd VT 09111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76400" y="-668639"/>
            <a:ext cx="5943600" cy="8410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0" y="6248400"/>
            <a:ext cx="542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end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348</Words>
  <Application>Microsoft Macintosh PowerPoint</Application>
  <PresentationFormat>画面に合わせる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テーマ</vt:lpstr>
      <vt:lpstr>スライド 1</vt:lpstr>
      <vt:lpstr>Inspection after 2nd V.T. MHI-08 2-cell equator, t=90deg.</vt:lpstr>
      <vt:lpstr>スライド 3</vt:lpstr>
      <vt:lpstr>MHI-08 #2-cell t=086, outside weld area at equator, 40mm away from EB seam</vt:lpstr>
      <vt:lpstr>スライド 5</vt:lpstr>
      <vt:lpstr>スライド 6</vt:lpstr>
      <vt:lpstr>スライド 7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早野 仁司</dc:creator>
  <cp:lastModifiedBy>早野 仁司</cp:lastModifiedBy>
  <cp:revision>56</cp:revision>
  <dcterms:created xsi:type="dcterms:W3CDTF">2009-11-17T11:40:18Z</dcterms:created>
  <dcterms:modified xsi:type="dcterms:W3CDTF">2009-11-17T12:32:35Z</dcterms:modified>
</cp:coreProperties>
</file>