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3BD"/>
    <a:srgbClr val="200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D7754-2AFD-49E1-9F69-7488F19337F9}" type="datetimeFigureOut">
              <a:rPr kumimoji="1" lang="ja-JP" altLang="en-US" smtClean="0"/>
              <a:t>2009/11/24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50CB-F056-461C-9B9C-1A95E44915A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50CB-F056-461C-9B9C-1A95E44915A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50CB-F056-461C-9B9C-1A95E44915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50CB-F056-461C-9B9C-1A95E44915A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50CB-F056-461C-9B9C-1A95E44915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73D2D-9C1C-4C65-93D1-AF61FFAC527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S1-G construction schedule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97156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Norihito Ohuchi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S1-G cryomodule components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25963"/>
          </a:xfrm>
        </p:spPr>
        <p:txBody>
          <a:bodyPr/>
          <a:lstStyle/>
          <a:p>
            <a:r>
              <a:rPr kumimoji="1" lang="en-US" altLang="ja-JP" dirty="0" smtClean="0"/>
              <a:t>Module-C module components by INFN/</a:t>
            </a:r>
            <a:r>
              <a:rPr kumimoji="1" lang="en-US" altLang="ja-JP" dirty="0" err="1" smtClean="0"/>
              <a:t>Zanon</a:t>
            </a:r>
            <a:r>
              <a:rPr kumimoji="1" lang="en-US" altLang="ja-JP" dirty="0" smtClean="0"/>
              <a:t> will arrive at Tokyo Dec. 17.</a:t>
            </a:r>
          </a:p>
          <a:p>
            <a:r>
              <a:rPr lang="en-US" altLang="ja-JP" dirty="0" smtClean="0"/>
              <a:t>These components will arrive at KEK early in January 2010.</a:t>
            </a:r>
          </a:p>
          <a:p>
            <a:r>
              <a:rPr lang="en-US" altLang="ja-JP" dirty="0"/>
              <a:t>M</a:t>
            </a:r>
            <a:r>
              <a:rPr kumimoji="1" lang="en-US" altLang="ja-JP" dirty="0" smtClean="0"/>
              <a:t>odification of  Module-A components will be completed early </a:t>
            </a:r>
            <a:r>
              <a:rPr lang="en-US" altLang="ja-JP" dirty="0" smtClean="0"/>
              <a:t>in January 2010.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532" y="425215"/>
            <a:ext cx="9156532" cy="521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00034" y="5711627"/>
            <a:ext cx="8030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Leak test of </a:t>
            </a:r>
            <a:r>
              <a:rPr kumimoji="1" lang="en-US" altLang="ja-JP" dirty="0" err="1" smtClean="0"/>
              <a:t>LHe</a:t>
            </a:r>
            <a:r>
              <a:rPr kumimoji="1" lang="en-US" altLang="ja-JP" dirty="0" smtClean="0"/>
              <a:t> supply pipe will be done with KEK leak detector and KEK personnel.</a:t>
            </a:r>
          </a:p>
          <a:p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6072198" y="2854107"/>
            <a:ext cx="571504" cy="3571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6429388" y="3497049"/>
            <a:ext cx="571504" cy="357190"/>
          </a:xfrm>
          <a:prstGeom prst="ellipse">
            <a:avLst/>
          </a:prstGeom>
          <a:noFill/>
          <a:ln>
            <a:solidFill>
              <a:srgbClr val="0C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rot="5400000" flipH="1" flipV="1">
            <a:off x="5822959" y="3250405"/>
            <a:ext cx="321471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9144000" cy="562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2009/11/24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24th Biweekly Webex meeting (S1-G, Cryomodule, Cryogenics)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73D2D-9C1C-4C65-93D1-AF61FFAC5270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214810" y="785794"/>
            <a:ext cx="642942" cy="271446"/>
          </a:xfrm>
          <a:prstGeom prst="ellipse">
            <a:avLst/>
          </a:prstGeom>
          <a:noFill/>
          <a:ln>
            <a:solidFill>
              <a:srgbClr val="0C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117</Words>
  <Application>Microsoft Office PowerPoint</Application>
  <PresentationFormat>画面に合わせる (4:3)</PresentationFormat>
  <Paragraphs>23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S1-G construction schedule</vt:lpstr>
      <vt:lpstr>S1-G cryomodule components</vt:lpstr>
      <vt:lpstr>スライド 3</vt:lpstr>
      <vt:lpstr>スライド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construction and test schedule</dc:title>
  <dc:creator> </dc:creator>
  <cp:lastModifiedBy> </cp:lastModifiedBy>
  <cp:revision>4</cp:revision>
  <dcterms:created xsi:type="dcterms:W3CDTF">2009-11-24T11:01:15Z</dcterms:created>
  <dcterms:modified xsi:type="dcterms:W3CDTF">2009-11-24T11:58:42Z</dcterms:modified>
</cp:coreProperties>
</file>