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2009/11/26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14348" y="571480"/>
            <a:ext cx="676557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proj</a:t>
            </a:r>
            <a:r>
              <a:rPr kumimoji="1" lang="en-US" altLang="ja-JP" dirty="0" smtClean="0"/>
              <a:t>/soft/</a:t>
            </a:r>
            <a:r>
              <a:rPr kumimoji="1" lang="en-US" altLang="ja-JP" dirty="0" err="1" smtClean="0"/>
              <a:t>ilcsoft</a:t>
            </a:r>
            <a:r>
              <a:rPr kumimoji="1" lang="en-US" altLang="ja-JP" dirty="0" smtClean="0"/>
              <a:t>/pre-2009-11-24 : pre-version of new working release</a:t>
            </a:r>
          </a:p>
          <a:p>
            <a:pPr marL="342900" indent="-342900"/>
            <a:r>
              <a:rPr lang="en-US" altLang="ja-JP" dirty="0" smtClean="0"/>
              <a:t>   Marlin/</a:t>
            </a:r>
            <a:r>
              <a:rPr lang="en-US" altLang="ja-JP" dirty="0" err="1" smtClean="0"/>
              <a:t>MarlinReco</a:t>
            </a:r>
            <a:r>
              <a:rPr lang="en-US" altLang="ja-JP" dirty="0" smtClean="0"/>
              <a:t> tagged version</a:t>
            </a:r>
          </a:p>
          <a:p>
            <a:pPr marL="342900" indent="-342900"/>
            <a:r>
              <a:rPr lang="en-US" altLang="ja-JP" dirty="0" smtClean="0"/>
              <a:t> </a:t>
            </a:r>
            <a:r>
              <a:rPr lang="en-US" altLang="ja-JP" dirty="0" smtClean="0"/>
              <a:t> 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: HEAD version for the moment.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 v06-07-p01 </a:t>
            </a:r>
            <a:r>
              <a:rPr lang="en-US" altLang="ja-JP" dirty="0" smtClean="0">
                <a:sym typeface="Wingdings" pitchFamily="2" charset="2"/>
              </a:rPr>
              <a:t> v07-00 but  </a:t>
            </a:r>
            <a:r>
              <a:rPr lang="en-US" altLang="ja-JP" dirty="0" err="1" smtClean="0">
                <a:sym typeface="Wingdings" pitchFamily="2" charset="2"/>
              </a:rPr>
              <a:t>svn</a:t>
            </a:r>
            <a:r>
              <a:rPr lang="en-US" altLang="ja-JP" dirty="0" smtClean="0">
                <a:sym typeface="Wingdings" pitchFamily="2" charset="2"/>
              </a:rPr>
              <a:t> server needs to be updated</a:t>
            </a:r>
          </a:p>
          <a:p>
            <a:pPr marL="342900" indent="-342900"/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  lcio-1-12-p01</a:t>
            </a:r>
            <a:endParaRPr lang="en-US" altLang="ja-JP" dirty="0" smtClean="0"/>
          </a:p>
          <a:p>
            <a:pPr marL="342900" indent="-342900"/>
            <a:r>
              <a:rPr lang="en-US" altLang="ja-JP" dirty="0" smtClean="0"/>
              <a:t>   include HEAD version of </a:t>
            </a:r>
            <a:r>
              <a:rPr lang="en-US" altLang="ja-JP" dirty="0" err="1" smtClean="0"/>
              <a:t>SimTools</a:t>
            </a:r>
            <a:endParaRPr lang="en-US" altLang="ja-JP" dirty="0" smtClean="0"/>
          </a:p>
          <a:p>
            <a:pPr marL="342900" indent="-342900"/>
            <a:endParaRPr lang="en-US" altLang="ja-JP" dirty="0" smtClean="0"/>
          </a:p>
          <a:p>
            <a:pPr marL="342900" indent="-342900"/>
            <a:r>
              <a:rPr kumimoji="1" lang="en-US" altLang="ja-JP" dirty="0" smtClean="0"/>
              <a:t>Detector model </a:t>
            </a:r>
            <a:r>
              <a:rPr lang="en-US" altLang="ja-JP" dirty="0" smtClean="0"/>
              <a:t>      </a:t>
            </a:r>
            <a:endParaRPr kumimoji="1" lang="en-US" altLang="ja-JP" dirty="0" smtClean="0"/>
          </a:p>
          <a:p>
            <a:pPr marL="342900" indent="-342900"/>
            <a:r>
              <a:rPr kumimoji="1" lang="en-US" altLang="ja-JP" dirty="0" smtClean="0"/>
              <a:t>      </a:t>
            </a:r>
            <a:r>
              <a:rPr lang="en-US" altLang="ja-JP" dirty="0" smtClean="0"/>
              <a:t>ILD_00fw        - without anti-did, same as ILD_00 except forward </a:t>
            </a:r>
          </a:p>
          <a:p>
            <a:pPr marL="342900" indent="-342900"/>
            <a:r>
              <a:rPr kumimoji="1" lang="en-US" altLang="ja-JP" dirty="0" smtClean="0"/>
              <a:t> </a:t>
            </a:r>
            <a:r>
              <a:rPr kumimoji="1" lang="en-US" altLang="ja-JP" dirty="0" smtClean="0"/>
              <a:t>     ILD_00fwp01 – with anti-did</a:t>
            </a:r>
          </a:p>
          <a:p>
            <a:pPr marL="342900" indent="-342900"/>
            <a:endParaRPr lang="en-US" altLang="ja-JP" dirty="0" smtClean="0"/>
          </a:p>
          <a:p>
            <a:pPr marL="342900" indent="-342900">
              <a:buAutoNum type="arabicPeriod"/>
            </a:pPr>
            <a:endParaRPr lang="en-US" altLang="ja-JP" dirty="0" smtClean="0"/>
          </a:p>
          <a:p>
            <a:pPr marL="342900" indent="-342900"/>
            <a:r>
              <a:rPr kumimoji="1" lang="en-US" altLang="ja-JP" dirty="0" smtClean="0"/>
              <a:t>Standard configuration (planed difference from v01-06 )</a:t>
            </a:r>
          </a:p>
          <a:p>
            <a:pPr marL="342900" indent="-342900"/>
            <a:r>
              <a:rPr lang="en-US" altLang="ja-JP" dirty="0" smtClean="0"/>
              <a:t>	</a:t>
            </a:r>
            <a:r>
              <a:rPr lang="en-US" altLang="ja-JP" dirty="0" smtClean="0"/>
              <a:t>with 14 </a:t>
            </a:r>
            <a:r>
              <a:rPr lang="en-US" altLang="ja-JP" dirty="0" err="1" smtClean="0"/>
              <a:t>mrad</a:t>
            </a:r>
            <a:r>
              <a:rPr lang="en-US" altLang="ja-JP" dirty="0" smtClean="0"/>
              <a:t> crossing</a:t>
            </a:r>
          </a:p>
          <a:p>
            <a:pPr marL="342900" indent="-342900"/>
            <a:r>
              <a:rPr lang="en-US" altLang="ja-JP" dirty="0" smtClean="0"/>
              <a:t> </a:t>
            </a:r>
            <a:r>
              <a:rPr lang="en-US" altLang="ja-JP" dirty="0" smtClean="0"/>
              <a:t>      </a:t>
            </a:r>
            <a:r>
              <a:rPr lang="en-US" altLang="ja-JP" dirty="0" err="1" smtClean="0"/>
              <a:t>SimTrackerHitCollection</a:t>
            </a:r>
            <a:r>
              <a:rPr lang="en-US" altLang="ja-JP" dirty="0" smtClean="0"/>
              <a:t>: include mom. at each points</a:t>
            </a:r>
          </a:p>
          <a:p>
            <a:pPr marL="342900" indent="-342900"/>
            <a:r>
              <a:rPr kumimoji="1" lang="en-US" altLang="ja-JP" dirty="0" smtClean="0"/>
              <a:t> </a:t>
            </a:r>
            <a:r>
              <a:rPr kumimoji="1" lang="en-US" altLang="ja-JP" dirty="0" smtClean="0"/>
              <a:t>      </a:t>
            </a:r>
            <a:r>
              <a:rPr kumimoji="1" lang="en-US" altLang="ja-JP" dirty="0" err="1" smtClean="0"/>
              <a:t>PhyscsList</a:t>
            </a:r>
            <a:r>
              <a:rPr kumimoji="1" lang="en-US" altLang="ja-JP" dirty="0" smtClean="0"/>
              <a:t> : </a:t>
            </a:r>
            <a:r>
              <a:rPr kumimoji="1" lang="en-US" altLang="ja-JP" dirty="0" err="1" smtClean="0"/>
              <a:t>LCPhysics</a:t>
            </a:r>
            <a:r>
              <a:rPr kumimoji="1" lang="en-US" altLang="ja-JP" dirty="0" smtClean="0"/>
              <a:t> ? </a:t>
            </a:r>
          </a:p>
          <a:p>
            <a:pPr marL="342900" indent="-342900"/>
            <a:endParaRPr lang="en-US" altLang="ja-JP" dirty="0" smtClean="0"/>
          </a:p>
          <a:p>
            <a:pPr marL="342900" indent="-342900"/>
            <a:r>
              <a:rPr lang="en-US" altLang="ja-JP" dirty="0" smtClean="0"/>
              <a:t>Test of </a:t>
            </a:r>
            <a:r>
              <a:rPr lang="en-US" altLang="ja-JP" dirty="0" err="1" smtClean="0"/>
              <a:t>LCFIVertex</a:t>
            </a:r>
            <a:r>
              <a:rPr lang="en-US" altLang="ja-JP" dirty="0" smtClean="0"/>
              <a:t> requested.</a:t>
            </a:r>
          </a:p>
          <a:p>
            <a:pPr marL="342900" indent="-342900"/>
            <a:r>
              <a:rPr lang="en-US" altLang="ja-JP" dirty="0" smtClean="0"/>
              <a:t>	</a:t>
            </a:r>
            <a:r>
              <a:rPr lang="en-US" altLang="ja-JP" dirty="0" smtClean="0"/>
              <a:t>10k events </a:t>
            </a:r>
            <a:r>
              <a:rPr lang="en-US" altLang="ja-JP" dirty="0" err="1" smtClean="0"/>
              <a:t>uds</a:t>
            </a:r>
            <a:r>
              <a:rPr lang="en-US" altLang="ja-JP" dirty="0" smtClean="0"/>
              <a:t>/cc/bb at Z0 will be produced</a:t>
            </a:r>
            <a:endParaRPr lang="en-US" altLang="ja-JP" dirty="0" smtClean="0"/>
          </a:p>
          <a:p>
            <a:pPr marL="342900" indent="-342900"/>
            <a:r>
              <a:rPr kumimoji="1" lang="en-US" altLang="ja-JP" dirty="0" smtClean="0"/>
              <a:t>       neural net data may need to be re-created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4282" y="214290"/>
            <a:ext cx="4862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Asian physics and software meeting: 26-Nov-2009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</Words>
  <Application>Microsoft Office PowerPoint</Application>
  <PresentationFormat>画面に合わせる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2</cp:revision>
  <dcterms:created xsi:type="dcterms:W3CDTF">2009-11-26T00:49:34Z</dcterms:created>
  <dcterms:modified xsi:type="dcterms:W3CDTF">2009-11-26T01:01:42Z</dcterms:modified>
</cp:coreProperties>
</file>