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sldIdLst>
    <p:sldId id="277" r:id="rId2"/>
    <p:sldId id="314" r:id="rId3"/>
    <p:sldId id="310" r:id="rId4"/>
    <p:sldId id="317" r:id="rId5"/>
    <p:sldId id="318" r:id="rId6"/>
  </p:sldIdLst>
  <p:sldSz cx="9144000" cy="6858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3399"/>
    <a:srgbClr val="23346C"/>
    <a:srgbClr val="C9DA2B"/>
    <a:srgbClr val="8094D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45" autoAdjust="0"/>
    <p:restoredTop sz="96075" autoAdjust="0"/>
  </p:normalViewPr>
  <p:slideViewPr>
    <p:cSldViewPr>
      <p:cViewPr>
        <p:scale>
          <a:sx n="68" d="100"/>
          <a:sy n="68" d="100"/>
        </p:scale>
        <p:origin x="-63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2010/1/26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DEA5D-CF83-4A34-B285-6F8EEA98513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TW" smtClean="0"/>
              <a:t>Akiya Miyamoto, ILD software pre-meeting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2010/1/27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2010/1/27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TW" smtClean="0"/>
              <a:t>Akiya Miyamoto, ILD software pre-meeting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2010/1/27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zh-TW" smtClean="0"/>
              <a:t>Akiya Miyamoto, ILD software pre-meeting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642918"/>
            <a:ext cx="7772400" cy="2500330"/>
          </a:xfrm>
        </p:spPr>
        <p:txBody>
          <a:bodyPr/>
          <a:lstStyle/>
          <a:p>
            <a:r>
              <a:rPr lang="en-US" altLang="ja-JP" sz="4400" dirty="0" smtClean="0"/>
              <a:t>Charge to </a:t>
            </a:r>
            <a:br>
              <a:rPr lang="en-US" altLang="ja-JP" sz="4400" dirty="0" smtClean="0"/>
            </a:br>
            <a:r>
              <a:rPr lang="en-US" altLang="ja-JP" sz="4400" dirty="0" smtClean="0"/>
              <a:t>ILD Software Workshop</a:t>
            </a:r>
            <a:endParaRPr lang="en-US" altLang="ja-JP" sz="4400" dirty="0">
              <a:latin typeface="Arial Unicode MS" pitchFamily="50" charset="-128"/>
              <a:ea typeface="Arial Unicode MS" pitchFamily="50" charset="-128"/>
            </a:endParaRPr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85852" y="4286256"/>
            <a:ext cx="6400800" cy="1752600"/>
          </a:xfrm>
        </p:spPr>
        <p:txBody>
          <a:bodyPr/>
          <a:lstStyle/>
          <a:p>
            <a:r>
              <a:rPr kumimoji="0" lang="en-US" altLang="ja-JP" dirty="0" smtClean="0"/>
              <a:t>Akiya Miyamoto</a:t>
            </a:r>
          </a:p>
          <a:p>
            <a:r>
              <a:rPr kumimoji="0" lang="en-US" altLang="ja-JP" dirty="0" smtClean="0"/>
              <a:t>27-January-2010</a:t>
            </a:r>
          </a:p>
          <a:p>
            <a:r>
              <a:rPr kumimoji="0" lang="en-US" altLang="ja-JP" dirty="0" smtClean="0"/>
              <a:t>LLR , </a:t>
            </a:r>
            <a:r>
              <a:rPr lang="en-US" altLang="ja-JP" dirty="0" err="1" smtClean="0"/>
              <a:t>Ecole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polytechnique</a:t>
            </a:r>
            <a:endParaRPr kumimoji="0" lang="en-US" altLang="ja-JP" dirty="0" smtClean="0"/>
          </a:p>
          <a:p>
            <a:r>
              <a:rPr kumimoji="0" lang="en-US" altLang="ja-JP" dirty="0" smtClean="0"/>
              <a:t>ILD </a:t>
            </a:r>
            <a:r>
              <a:rPr kumimoji="0" lang="en-US" altLang="ja-JP" dirty="0" smtClean="0"/>
              <a:t>software pre-meeting</a:t>
            </a:r>
            <a:endParaRPr kumimoji="0" lang="en-US" altLang="ja-JP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Where we are now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ILD LOI has been validated last autumn</a:t>
            </a:r>
          </a:p>
          <a:p>
            <a:r>
              <a:rPr lang="en-US" altLang="ja-JP" dirty="0" smtClean="0"/>
              <a:t>We are requested by RD to perform detailed design study and write a report by 2012.</a:t>
            </a:r>
          </a:p>
          <a:p>
            <a:r>
              <a:rPr lang="en-US" altLang="ja-JP" dirty="0" smtClean="0"/>
              <a:t>RD’s request includes</a:t>
            </a:r>
          </a:p>
          <a:p>
            <a:pPr lvl="1"/>
            <a:r>
              <a:rPr lang="en-US" altLang="ja-JP" dirty="0" smtClean="0"/>
              <a:t>Develop a simulation model including faults and limitations</a:t>
            </a:r>
          </a:p>
          <a:p>
            <a:pPr lvl="1"/>
            <a:r>
              <a:rPr lang="en-US" altLang="ja-JP" dirty="0" smtClean="0"/>
              <a:t>Simulate and analyze updated benchmark processes incl. 1TeV.</a:t>
            </a:r>
          </a:p>
          <a:p>
            <a:pPr lvl="1">
              <a:buNone/>
            </a:pPr>
            <a:endParaRPr lang="en-US" altLang="ja-JP" dirty="0" smtClean="0"/>
          </a:p>
          <a:p>
            <a:r>
              <a:rPr lang="en-US" altLang="ja-JP" dirty="0" smtClean="0"/>
              <a:t>In order to meet this request,  we need to do </a:t>
            </a:r>
          </a:p>
          <a:p>
            <a:pPr lvl="1"/>
            <a:r>
              <a:rPr lang="en-US" altLang="ja-JP" dirty="0" smtClean="0"/>
              <a:t>software updates/developments</a:t>
            </a:r>
          </a:p>
          <a:p>
            <a:pPr lvl="1"/>
            <a:r>
              <a:rPr lang="en-US" altLang="ja-JP" dirty="0" smtClean="0"/>
              <a:t>optimize detector model</a:t>
            </a:r>
          </a:p>
          <a:p>
            <a:pPr lvl="1"/>
            <a:r>
              <a:rPr lang="en-US" altLang="ja-JP" dirty="0" smtClean="0"/>
              <a:t>MC production and physics study</a:t>
            </a:r>
          </a:p>
          <a:p>
            <a:pPr lvl="1"/>
            <a:endParaRPr lang="en-US" altLang="ja-JP" dirty="0" smtClean="0"/>
          </a:p>
          <a:p>
            <a:endParaRPr lang="en-US" altLang="ja-JP" dirty="0" smtClean="0"/>
          </a:p>
          <a:p>
            <a:pPr lvl="1"/>
            <a:endParaRPr lang="en-US" altLang="ja-JP" dirty="0" smtClean="0"/>
          </a:p>
          <a:p>
            <a:endParaRPr lang="en-US" altLang="ja-JP" dirty="0" smtClean="0"/>
          </a:p>
          <a:p>
            <a:pPr lvl="1"/>
            <a:endParaRPr lang="en-US" altLang="ja-JP" dirty="0" smtClean="0"/>
          </a:p>
          <a:p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2010/1/27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Akiya Miyamoto, ILD software pre-meeting</a:t>
            </a:r>
            <a:endParaRPr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5756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スライド番号プレースホルダ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67488"/>
            <a:ext cx="1905000" cy="228600"/>
          </a:xfrm>
        </p:spPr>
        <p:txBody>
          <a:bodyPr/>
          <a:lstStyle/>
          <a:p>
            <a:fld id="{BA713040-02FD-4B24-B735-CF7B9AB68790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4294967295"/>
          </p:nvPr>
        </p:nvSpPr>
        <p:spPr>
          <a:xfrm>
            <a:off x="0" y="6572250"/>
            <a:ext cx="2500313" cy="220663"/>
          </a:xfrm>
        </p:spPr>
        <p:txBody>
          <a:bodyPr/>
          <a:lstStyle/>
          <a:p>
            <a:r>
              <a:rPr lang="en-US" altLang="ja-JP" smtClean="0"/>
              <a:t>2010/1/27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294967295"/>
          </p:nvPr>
        </p:nvSpPr>
        <p:spPr>
          <a:xfrm>
            <a:off x="5986463" y="6572250"/>
            <a:ext cx="3157537" cy="220663"/>
          </a:xfrm>
        </p:spPr>
        <p:txBody>
          <a:bodyPr/>
          <a:lstStyle/>
          <a:p>
            <a:r>
              <a:rPr lang="en-US" altLang="zh-TW" smtClean="0"/>
              <a:t>Akiya Miyamoto, ILD software pre-meeting</a:t>
            </a:r>
            <a:endParaRPr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786578" y="928670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end of 2012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858016" y="3357562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end of 2011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443885" y="1772958"/>
            <a:ext cx="67197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DBD</a:t>
            </a:r>
            <a:endParaRPr kumimoji="1" lang="ja-JP" altLang="en-US" b="1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987528" y="858129"/>
            <a:ext cx="671979" cy="369332"/>
          </a:xfrm>
          <a:prstGeom prst="rect">
            <a:avLst/>
          </a:prstGeom>
          <a:solidFill>
            <a:srgbClr val="0000CC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DBD</a:t>
            </a:r>
            <a:endParaRPr kumimoji="1" lang="ja-JP" altLang="en-US" dirty="0" smtClean="0">
              <a:solidFill>
                <a:schemeClr val="bg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3" name="直線コネクタ 12"/>
          <p:cNvCxnSpPr/>
          <p:nvPr/>
        </p:nvCxnSpPr>
        <p:spPr bwMode="auto">
          <a:xfrm rot="10800000">
            <a:off x="3913891" y="858129"/>
            <a:ext cx="1000132" cy="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Subjects today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Now: beginning of software development period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Goal of this meeting is to clarify </a:t>
            </a:r>
          </a:p>
          <a:p>
            <a:pPr lvl="1"/>
            <a:r>
              <a:rPr lang="en-US" altLang="ja-JP" dirty="0" smtClean="0"/>
              <a:t>what software tools has to be prepared/developed</a:t>
            </a:r>
          </a:p>
          <a:p>
            <a:pPr lvl="1"/>
            <a:r>
              <a:rPr lang="en-US" altLang="ja-JP" dirty="0" smtClean="0"/>
              <a:t>what level of realism software tools should have</a:t>
            </a:r>
          </a:p>
          <a:p>
            <a:pPr lvl="1"/>
            <a:r>
              <a:rPr lang="en-US" altLang="ja-JP" dirty="0" smtClean="0"/>
              <a:t>what features software tools should have</a:t>
            </a:r>
          </a:p>
          <a:p>
            <a:pPr lvl="1"/>
            <a:r>
              <a:rPr lang="en-US" altLang="ja-JP" dirty="0" smtClean="0"/>
              <a:t>who is working on what </a:t>
            </a:r>
          </a:p>
          <a:p>
            <a:pPr lvl="1"/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2010/1/27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Akiya Miyamoto, ILD software pre-meeting</a:t>
            </a:r>
            <a:endParaRPr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Program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Morning sessions</a:t>
            </a:r>
          </a:p>
          <a:p>
            <a:pPr lvl="1"/>
            <a:r>
              <a:rPr lang="en-US" altLang="ja-JP" dirty="0" smtClean="0"/>
              <a:t>Status and plan of simulators:</a:t>
            </a:r>
          </a:p>
          <a:p>
            <a:pPr lvl="2"/>
            <a:r>
              <a:rPr lang="en-US" altLang="ja-JP" dirty="0" smtClean="0"/>
              <a:t>We think this is the central part of activity in coming months, essentially each sub-detector </a:t>
            </a:r>
            <a:r>
              <a:rPr lang="en-US" altLang="ja-JP" dirty="0" err="1" smtClean="0"/>
              <a:t>developpers</a:t>
            </a:r>
            <a:r>
              <a:rPr lang="en-US" altLang="ja-JP" dirty="0" smtClean="0"/>
              <a:t> are invited.</a:t>
            </a:r>
          </a:p>
          <a:p>
            <a:r>
              <a:rPr lang="en-US" altLang="ja-JP" dirty="0" smtClean="0"/>
              <a:t>Afternoon</a:t>
            </a:r>
          </a:p>
          <a:p>
            <a:pPr lvl="1"/>
            <a:r>
              <a:rPr lang="en-US" altLang="ja-JP" dirty="0" smtClean="0"/>
              <a:t>Reconstruction and core software tools are discussed.</a:t>
            </a:r>
          </a:p>
          <a:p>
            <a:pPr lvl="1">
              <a:buNone/>
            </a:pPr>
            <a:endParaRPr lang="en-US" altLang="ja-JP" dirty="0" smtClean="0"/>
          </a:p>
          <a:p>
            <a:r>
              <a:rPr lang="en-US" altLang="ja-JP" dirty="0" smtClean="0"/>
              <a:t>Request to all speakers</a:t>
            </a:r>
          </a:p>
          <a:p>
            <a:pPr lvl="1"/>
            <a:r>
              <a:rPr lang="en-US" altLang="ja-JP" dirty="0" smtClean="0"/>
              <a:t>This meeting is to discuss technical details among software experts</a:t>
            </a:r>
          </a:p>
          <a:p>
            <a:pPr lvl="1"/>
            <a:r>
              <a:rPr lang="en-US" altLang="ja-JP" dirty="0" smtClean="0"/>
              <a:t>Please leave half of allocated time for discussion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We plan to report the outcome of this meeting in the main ILD WS</a:t>
            </a:r>
            <a:br>
              <a:rPr lang="en-US" altLang="ja-JP" dirty="0" smtClean="0"/>
            </a:br>
            <a:r>
              <a:rPr lang="en-US" altLang="ja-JP" dirty="0" smtClean="0"/>
              <a:t>for iteration with hardware experts.</a:t>
            </a:r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5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2010/1/27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Akiya Miyamoto, ILD software pre-meeting</a:t>
            </a:r>
            <a:endParaRPr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白紙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白紙2</Template>
  <TotalTime>1219</TotalTime>
  <Words>238</Words>
  <Application>Microsoft Office PowerPoint</Application>
  <PresentationFormat>画面に合わせる (4:3)</PresentationFormat>
  <Paragraphs>57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白紙2</vt:lpstr>
      <vt:lpstr>Charge to  ILD Software Workshop</vt:lpstr>
      <vt:lpstr>Where we are now</vt:lpstr>
      <vt:lpstr>スライド 3</vt:lpstr>
      <vt:lpstr>Subjects today</vt:lpstr>
      <vt:lpstr>Program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LCWorkshop Report</dc:title>
  <dc:creator>miyamoto</dc:creator>
  <cp:lastModifiedBy>miyamoto</cp:lastModifiedBy>
  <cp:revision>56</cp:revision>
  <dcterms:created xsi:type="dcterms:W3CDTF">2009-06-04T06:26:41Z</dcterms:created>
  <dcterms:modified xsi:type="dcterms:W3CDTF">2010-01-25T22:41:24Z</dcterms:modified>
</cp:coreProperties>
</file>