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5" r:id="rId9"/>
    <p:sldId id="269" r:id="rId10"/>
    <p:sldId id="270" r:id="rId11"/>
    <p:sldId id="271" r:id="rId12"/>
    <p:sldId id="272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66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B4C0F9-5B2E-482C-886F-C5A8CE24E41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0335E0-E34B-415C-BD31-BF38B2547EF6}">
      <dgm:prSet phldrT="[Text]"/>
      <dgm:spPr/>
      <dgm:t>
        <a:bodyPr/>
        <a:lstStyle/>
        <a:p>
          <a:pPr algn="l"/>
          <a:r>
            <a:rPr lang="en-GB" dirty="0" smtClean="0"/>
            <a:t>Create Tracks</a:t>
          </a:r>
          <a:endParaRPr lang="en-GB" dirty="0"/>
        </a:p>
      </dgm:t>
    </dgm:pt>
    <dgm:pt modelId="{48BEDFBD-8F4D-4333-B2A8-6F7DE99E9763}" type="parTrans" cxnId="{A2F0B05B-291E-4E1C-A0F6-6096B536D68D}">
      <dgm:prSet/>
      <dgm:spPr/>
      <dgm:t>
        <a:bodyPr/>
        <a:lstStyle/>
        <a:p>
          <a:endParaRPr lang="en-GB"/>
        </a:p>
      </dgm:t>
    </dgm:pt>
    <dgm:pt modelId="{B6F174B6-EB0C-4F89-98DC-13CCB4371015}" type="sibTrans" cxnId="{A2F0B05B-291E-4E1C-A0F6-6096B536D68D}">
      <dgm:prSet/>
      <dgm:spPr/>
      <dgm:t>
        <a:bodyPr/>
        <a:lstStyle/>
        <a:p>
          <a:endParaRPr lang="en-GB"/>
        </a:p>
      </dgm:t>
    </dgm:pt>
    <dgm:pt modelId="{1DFA9507-7292-4C21-86B0-33BC8450CE5D}">
      <dgm:prSet phldrT="[Text]"/>
      <dgm:spPr/>
      <dgm:t>
        <a:bodyPr/>
        <a:lstStyle/>
        <a:p>
          <a:pPr algn="l"/>
          <a:r>
            <a:rPr lang="en-GB" dirty="0" smtClean="0"/>
            <a:t>Create Calo Hits</a:t>
          </a:r>
          <a:endParaRPr lang="en-GB" dirty="0"/>
        </a:p>
      </dgm:t>
    </dgm:pt>
    <dgm:pt modelId="{92C83207-1036-4C09-A2CA-CF39195BEB90}" type="parTrans" cxnId="{29BDC0DE-7869-49CD-B686-CABB50734296}">
      <dgm:prSet/>
      <dgm:spPr/>
      <dgm:t>
        <a:bodyPr/>
        <a:lstStyle/>
        <a:p>
          <a:endParaRPr lang="en-GB"/>
        </a:p>
      </dgm:t>
    </dgm:pt>
    <dgm:pt modelId="{7981993C-F179-4B59-BBCD-E2FC2D00CEA1}" type="sibTrans" cxnId="{29BDC0DE-7869-49CD-B686-CABB50734296}">
      <dgm:prSet/>
      <dgm:spPr/>
      <dgm:t>
        <a:bodyPr/>
        <a:lstStyle/>
        <a:p>
          <a:endParaRPr lang="en-GB"/>
        </a:p>
      </dgm:t>
    </dgm:pt>
    <dgm:pt modelId="{CD760291-5433-443A-81E5-8B32D296ACC8}">
      <dgm:prSet phldrT="[Text]" custT="1"/>
      <dgm:spPr/>
      <dgm:t>
        <a:bodyPr/>
        <a:lstStyle/>
        <a:p>
          <a:r>
            <a:rPr lang="en-GB" sz="1000" dirty="0" smtClean="0"/>
            <a:t>Create MC Particles</a:t>
          </a:r>
          <a:endParaRPr lang="en-GB" sz="1000" dirty="0"/>
        </a:p>
      </dgm:t>
    </dgm:pt>
    <dgm:pt modelId="{762B9877-3947-4DED-98A3-1DBA335F119E}" type="parTrans" cxnId="{D8CC9EFC-2203-4877-9EC5-3541BDCAC2E8}">
      <dgm:prSet/>
      <dgm:spPr/>
      <dgm:t>
        <a:bodyPr/>
        <a:lstStyle/>
        <a:p>
          <a:endParaRPr lang="en-GB"/>
        </a:p>
      </dgm:t>
    </dgm:pt>
    <dgm:pt modelId="{E207D65B-0EE3-4363-9F1F-DA0334BC0147}" type="sibTrans" cxnId="{D8CC9EFC-2203-4877-9EC5-3541BDCAC2E8}">
      <dgm:prSet/>
      <dgm:spPr/>
      <dgm:t>
        <a:bodyPr/>
        <a:lstStyle/>
        <a:p>
          <a:endParaRPr lang="en-GB"/>
        </a:p>
      </dgm:t>
    </dgm:pt>
    <dgm:pt modelId="{3A31CAEA-3C9F-40BD-BE23-107D56695AA2}">
      <dgm:prSet phldrT="[Text]"/>
      <dgm:spPr/>
      <dgm:t>
        <a:bodyPr/>
        <a:lstStyle/>
        <a:p>
          <a:pPr algn="l"/>
          <a:endParaRPr lang="en-GB" dirty="0"/>
        </a:p>
      </dgm:t>
    </dgm:pt>
    <dgm:pt modelId="{1F26D2E1-ADA2-4C3D-B6BC-E1586FE7CF60}" type="parTrans" cxnId="{20276D66-188A-4A95-B067-1FB7DFBEF129}">
      <dgm:prSet/>
      <dgm:spPr/>
      <dgm:t>
        <a:bodyPr/>
        <a:lstStyle/>
        <a:p>
          <a:endParaRPr lang="en-GB"/>
        </a:p>
      </dgm:t>
    </dgm:pt>
    <dgm:pt modelId="{54286AE0-6C92-49FB-A224-A09565CDA6F1}" type="sibTrans" cxnId="{20276D66-188A-4A95-B067-1FB7DFBEF129}">
      <dgm:prSet/>
      <dgm:spPr/>
      <dgm:t>
        <a:bodyPr/>
        <a:lstStyle/>
        <a:p>
          <a:endParaRPr lang="en-GB"/>
        </a:p>
      </dgm:t>
    </dgm:pt>
    <dgm:pt modelId="{7573DE54-0B05-4122-BFB4-CB0EA386BB37}">
      <dgm:prSet phldrT="[Text]"/>
      <dgm:spPr/>
      <dgm:t>
        <a:bodyPr/>
        <a:lstStyle/>
        <a:p>
          <a:pPr algn="l"/>
          <a:endParaRPr lang="en-GB" dirty="0"/>
        </a:p>
      </dgm:t>
    </dgm:pt>
    <dgm:pt modelId="{7ED74DF0-25F2-472A-B221-C73B675A84DA}" type="parTrans" cxnId="{54F26B3D-033A-4785-9BC2-21DBC0B640B7}">
      <dgm:prSet/>
      <dgm:spPr/>
      <dgm:t>
        <a:bodyPr/>
        <a:lstStyle/>
        <a:p>
          <a:endParaRPr lang="en-GB"/>
        </a:p>
      </dgm:t>
    </dgm:pt>
    <dgm:pt modelId="{9F74B44E-4505-4795-A065-CCA917B01B06}" type="sibTrans" cxnId="{54F26B3D-033A-4785-9BC2-21DBC0B640B7}">
      <dgm:prSet/>
      <dgm:spPr/>
      <dgm:t>
        <a:bodyPr/>
        <a:lstStyle/>
        <a:p>
          <a:endParaRPr lang="en-GB"/>
        </a:p>
      </dgm:t>
    </dgm:pt>
    <dgm:pt modelId="{4789C73F-B441-432F-B933-C91B3C1C3723}">
      <dgm:prSet phldrT="[Text]" custT="1"/>
      <dgm:spPr/>
      <dgm:t>
        <a:bodyPr/>
        <a:lstStyle/>
        <a:p>
          <a:r>
            <a:rPr lang="en-GB" sz="1000" dirty="0" smtClean="0"/>
            <a:t>Register user algorithm</a:t>
          </a:r>
          <a:endParaRPr lang="en-GB" sz="1000" dirty="0"/>
        </a:p>
      </dgm:t>
    </dgm:pt>
    <dgm:pt modelId="{85AEB6C1-82A8-46A8-BD6D-74FE08CCB21C}" type="parTrans" cxnId="{7645BAAD-C71C-43DC-AAD6-D8389FC3DBB5}">
      <dgm:prSet/>
      <dgm:spPr/>
      <dgm:t>
        <a:bodyPr/>
        <a:lstStyle/>
        <a:p>
          <a:endParaRPr lang="en-GB"/>
        </a:p>
      </dgm:t>
    </dgm:pt>
    <dgm:pt modelId="{CD45D033-4244-4CCC-ADB6-32696AF604D7}" type="sibTrans" cxnId="{7645BAAD-C71C-43DC-AAD6-D8389FC3DBB5}">
      <dgm:prSet/>
      <dgm:spPr/>
      <dgm:t>
        <a:bodyPr/>
        <a:lstStyle/>
        <a:p>
          <a:endParaRPr lang="en-GB"/>
        </a:p>
      </dgm:t>
    </dgm:pt>
    <dgm:pt modelId="{F769AEEA-B9B0-4F3A-B1EC-4091EBCD4B64}">
      <dgm:prSet phldrT="[Text]" custT="1"/>
      <dgm:spPr/>
      <dgm:t>
        <a:bodyPr/>
        <a:lstStyle/>
        <a:p>
          <a:endParaRPr lang="en-GB" sz="1000" dirty="0"/>
        </a:p>
      </dgm:t>
    </dgm:pt>
    <dgm:pt modelId="{428DFE72-603D-4E99-92DF-1C561C8BFB06}" type="parTrans" cxnId="{1A4548A1-5BBC-44A3-A9D7-EACC9AF87033}">
      <dgm:prSet/>
      <dgm:spPr/>
      <dgm:t>
        <a:bodyPr/>
        <a:lstStyle/>
        <a:p>
          <a:endParaRPr lang="en-GB"/>
        </a:p>
      </dgm:t>
    </dgm:pt>
    <dgm:pt modelId="{05AF7B3B-DD78-4868-B035-B35C19600ACA}" type="sibTrans" cxnId="{1A4548A1-5BBC-44A3-A9D7-EACC9AF87033}">
      <dgm:prSet/>
      <dgm:spPr/>
      <dgm:t>
        <a:bodyPr/>
        <a:lstStyle/>
        <a:p>
          <a:endParaRPr lang="en-GB"/>
        </a:p>
      </dgm:t>
    </dgm:pt>
    <dgm:pt modelId="{7D8CF980-2E5B-4912-B203-A550ED05F659}">
      <dgm:prSet phldrT="[Text]" custT="1"/>
      <dgm:spPr/>
      <dgm:t>
        <a:bodyPr/>
        <a:lstStyle/>
        <a:p>
          <a:endParaRPr lang="en-GB" sz="1000" dirty="0"/>
        </a:p>
      </dgm:t>
    </dgm:pt>
    <dgm:pt modelId="{F94958E1-2172-4B8D-AB78-5106921D7BCF}" type="parTrans" cxnId="{AB6DE34F-8905-498F-8114-CD8DC783E7B9}">
      <dgm:prSet/>
      <dgm:spPr/>
      <dgm:t>
        <a:bodyPr/>
        <a:lstStyle/>
        <a:p>
          <a:endParaRPr lang="en-GB"/>
        </a:p>
      </dgm:t>
    </dgm:pt>
    <dgm:pt modelId="{0433F8EA-1005-41EA-90C3-AC6B8EC0BD46}" type="sibTrans" cxnId="{AB6DE34F-8905-498F-8114-CD8DC783E7B9}">
      <dgm:prSet/>
      <dgm:spPr/>
      <dgm:t>
        <a:bodyPr/>
        <a:lstStyle/>
        <a:p>
          <a:endParaRPr lang="en-GB"/>
        </a:p>
      </dgm:t>
    </dgm:pt>
    <dgm:pt modelId="{F49E7E82-5BCD-40EB-874A-37A8640BC50D}">
      <dgm:prSet phldrT="[Text]" custT="1"/>
      <dgm:spPr/>
      <dgm:t>
        <a:bodyPr/>
        <a:lstStyle/>
        <a:p>
          <a:r>
            <a:rPr lang="en-GB" sz="1000" dirty="0" smtClean="0"/>
            <a:t>Specify Geometry</a:t>
          </a:r>
          <a:endParaRPr lang="en-GB" sz="1000" dirty="0"/>
        </a:p>
      </dgm:t>
    </dgm:pt>
    <dgm:pt modelId="{662FA931-58F8-4508-8EA7-DB89230C01E4}" type="parTrans" cxnId="{0A909BC6-23BC-4FC5-A067-EEA2A2094889}">
      <dgm:prSet/>
      <dgm:spPr/>
      <dgm:t>
        <a:bodyPr/>
        <a:lstStyle/>
        <a:p>
          <a:endParaRPr lang="en-GB"/>
        </a:p>
      </dgm:t>
    </dgm:pt>
    <dgm:pt modelId="{254935CA-FCA9-4237-B270-246421DF1175}" type="sibTrans" cxnId="{0A909BC6-23BC-4FC5-A067-EEA2A2094889}">
      <dgm:prSet/>
      <dgm:spPr/>
      <dgm:t>
        <a:bodyPr/>
        <a:lstStyle/>
        <a:p>
          <a:endParaRPr lang="en-GB"/>
        </a:p>
      </dgm:t>
    </dgm:pt>
    <dgm:pt modelId="{B7A36F85-6679-47B6-8DFF-C9F64BAFB02D}" type="pres">
      <dgm:prSet presAssocID="{4AB4C0F9-5B2E-482C-886F-C5A8CE24E41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6555B30-D007-4E77-A54E-F06AED62D399}" type="pres">
      <dgm:prSet presAssocID="{1DFA9507-7292-4C21-86B0-33BC8450CE5D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ACBE68-C9FB-4D30-930D-573B893B18FE}" type="pres">
      <dgm:prSet presAssocID="{1DFA9507-7292-4C21-86B0-33BC8450CE5D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11C2636-8B23-4D73-BAC0-8D2DC8F9D36D}" type="pres">
      <dgm:prSet presAssocID="{590335E0-E34B-415C-BD31-BF38B2547EF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07CBF8-C8B5-4646-85B2-23AF8814766D}" type="pres">
      <dgm:prSet presAssocID="{590335E0-E34B-415C-BD31-BF38B2547EF6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34BDCFA-43B5-4705-B245-F61023117DEB}" type="pres">
      <dgm:prSet presAssocID="{CD760291-5433-443A-81E5-8B32D296ACC8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2FE506-9665-4C63-8F89-A92CF4D33A78}" type="pres">
      <dgm:prSet presAssocID="{CD760291-5433-443A-81E5-8B32D296ACC8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ACC73E-6B5E-40EA-AEC0-BD711B4F1E0F}" type="pres">
      <dgm:prSet presAssocID="{F49E7E82-5BCD-40EB-874A-37A8640BC50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8E00A3-21A2-4E03-A854-AE1339146709}" type="pres">
      <dgm:prSet presAssocID="{F49E7E82-5BCD-40EB-874A-37A8640BC50D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C62045-3801-45FA-ABF5-C9FC751358FF}" type="pres">
      <dgm:prSet presAssocID="{4789C73F-B441-432F-B933-C91B3C1C372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A9C642A-DDB0-4E3C-AE3E-D423259907CD}" type="presOf" srcId="{F769AEEA-B9B0-4F3A-B1EC-4091EBCD4B64}" destId="{858E00A3-21A2-4E03-A854-AE1339146709}" srcOrd="0" destOrd="0" presId="urn:microsoft.com/office/officeart/2005/8/layout/vList2"/>
    <dgm:cxn modelId="{DE675967-34B1-4E98-BA65-4B9847CB74E7}" type="presOf" srcId="{590335E0-E34B-415C-BD31-BF38B2547EF6}" destId="{611C2636-8B23-4D73-BAC0-8D2DC8F9D36D}" srcOrd="0" destOrd="0" presId="urn:microsoft.com/office/officeart/2005/8/layout/vList2"/>
    <dgm:cxn modelId="{A3277174-951E-4618-BED3-00CE4DBA0FF5}" type="presOf" srcId="{4AB4C0F9-5B2E-482C-886F-C5A8CE24E411}" destId="{B7A36F85-6679-47B6-8DFF-C9F64BAFB02D}" srcOrd="0" destOrd="0" presId="urn:microsoft.com/office/officeart/2005/8/layout/vList2"/>
    <dgm:cxn modelId="{13432AF8-6C66-4718-A01B-7DCA5150354C}" type="presOf" srcId="{F49E7E82-5BCD-40EB-874A-37A8640BC50D}" destId="{D3ACC73E-6B5E-40EA-AEC0-BD711B4F1E0F}" srcOrd="0" destOrd="0" presId="urn:microsoft.com/office/officeart/2005/8/layout/vList2"/>
    <dgm:cxn modelId="{29BDC0DE-7869-49CD-B686-CABB50734296}" srcId="{4AB4C0F9-5B2E-482C-886F-C5A8CE24E411}" destId="{1DFA9507-7292-4C21-86B0-33BC8450CE5D}" srcOrd="0" destOrd="0" parTransId="{92C83207-1036-4C09-A2CA-CF39195BEB90}" sibTransId="{7981993C-F179-4B59-BBCD-E2FC2D00CEA1}"/>
    <dgm:cxn modelId="{D8CC9EFC-2203-4877-9EC5-3541BDCAC2E8}" srcId="{4AB4C0F9-5B2E-482C-886F-C5A8CE24E411}" destId="{CD760291-5433-443A-81E5-8B32D296ACC8}" srcOrd="2" destOrd="0" parTransId="{762B9877-3947-4DED-98A3-1DBA335F119E}" sibTransId="{E207D65B-0EE3-4363-9F1F-DA0334BC0147}"/>
    <dgm:cxn modelId="{8394F428-4CF3-433D-98F7-CCDB4F64B69D}" type="presOf" srcId="{CD760291-5433-443A-81E5-8B32D296ACC8}" destId="{334BDCFA-43B5-4705-B245-F61023117DEB}" srcOrd="0" destOrd="0" presId="urn:microsoft.com/office/officeart/2005/8/layout/vList2"/>
    <dgm:cxn modelId="{77ACC7D2-81A2-43AD-B8CA-A1FD66C174FE}" type="presOf" srcId="{7573DE54-0B05-4122-BFB4-CB0EA386BB37}" destId="{6D07CBF8-C8B5-4646-85B2-23AF8814766D}" srcOrd="0" destOrd="0" presId="urn:microsoft.com/office/officeart/2005/8/layout/vList2"/>
    <dgm:cxn modelId="{54F26B3D-033A-4785-9BC2-21DBC0B640B7}" srcId="{590335E0-E34B-415C-BD31-BF38B2547EF6}" destId="{7573DE54-0B05-4122-BFB4-CB0EA386BB37}" srcOrd="0" destOrd="0" parTransId="{7ED74DF0-25F2-472A-B221-C73B675A84DA}" sibTransId="{9F74B44E-4505-4795-A065-CCA917B01B06}"/>
    <dgm:cxn modelId="{B3851DDA-E500-4223-B800-69756E8A4B27}" type="presOf" srcId="{7D8CF980-2E5B-4912-B203-A550ED05F659}" destId="{852FE506-9665-4C63-8F89-A92CF4D33A78}" srcOrd="0" destOrd="0" presId="urn:microsoft.com/office/officeart/2005/8/layout/vList2"/>
    <dgm:cxn modelId="{20276D66-188A-4A95-B067-1FB7DFBEF129}" srcId="{1DFA9507-7292-4C21-86B0-33BC8450CE5D}" destId="{3A31CAEA-3C9F-40BD-BE23-107D56695AA2}" srcOrd="0" destOrd="0" parTransId="{1F26D2E1-ADA2-4C3D-B6BC-E1586FE7CF60}" sibTransId="{54286AE0-6C92-49FB-A224-A09565CDA6F1}"/>
    <dgm:cxn modelId="{A2F0B05B-291E-4E1C-A0F6-6096B536D68D}" srcId="{4AB4C0F9-5B2E-482C-886F-C5A8CE24E411}" destId="{590335E0-E34B-415C-BD31-BF38B2547EF6}" srcOrd="1" destOrd="0" parTransId="{48BEDFBD-8F4D-4333-B2A8-6F7DE99E9763}" sibTransId="{B6F174B6-EB0C-4F89-98DC-13CCB4371015}"/>
    <dgm:cxn modelId="{B25BEC72-DFBC-487D-8348-CB5AFBBBC8A3}" type="presOf" srcId="{4789C73F-B441-432F-B933-C91B3C1C3723}" destId="{67C62045-3801-45FA-ABF5-C9FC751358FF}" srcOrd="0" destOrd="0" presId="urn:microsoft.com/office/officeart/2005/8/layout/vList2"/>
    <dgm:cxn modelId="{0A909BC6-23BC-4FC5-A067-EEA2A2094889}" srcId="{4AB4C0F9-5B2E-482C-886F-C5A8CE24E411}" destId="{F49E7E82-5BCD-40EB-874A-37A8640BC50D}" srcOrd="3" destOrd="0" parTransId="{662FA931-58F8-4508-8EA7-DB89230C01E4}" sibTransId="{254935CA-FCA9-4237-B270-246421DF1175}"/>
    <dgm:cxn modelId="{3A35C0FB-F155-46CC-AD91-71EB2E8D98A1}" type="presOf" srcId="{3A31CAEA-3C9F-40BD-BE23-107D56695AA2}" destId="{4EACBE68-C9FB-4D30-930D-573B893B18FE}" srcOrd="0" destOrd="0" presId="urn:microsoft.com/office/officeart/2005/8/layout/vList2"/>
    <dgm:cxn modelId="{AB6DE34F-8905-498F-8114-CD8DC783E7B9}" srcId="{CD760291-5433-443A-81E5-8B32D296ACC8}" destId="{7D8CF980-2E5B-4912-B203-A550ED05F659}" srcOrd="0" destOrd="0" parTransId="{F94958E1-2172-4B8D-AB78-5106921D7BCF}" sibTransId="{0433F8EA-1005-41EA-90C3-AC6B8EC0BD46}"/>
    <dgm:cxn modelId="{7645BAAD-C71C-43DC-AAD6-D8389FC3DBB5}" srcId="{4AB4C0F9-5B2E-482C-886F-C5A8CE24E411}" destId="{4789C73F-B441-432F-B933-C91B3C1C3723}" srcOrd="4" destOrd="0" parTransId="{85AEB6C1-82A8-46A8-BD6D-74FE08CCB21C}" sibTransId="{CD45D033-4244-4CCC-ADB6-32696AF604D7}"/>
    <dgm:cxn modelId="{1A4548A1-5BBC-44A3-A9D7-EACC9AF87033}" srcId="{F49E7E82-5BCD-40EB-874A-37A8640BC50D}" destId="{F769AEEA-B9B0-4F3A-B1EC-4091EBCD4B64}" srcOrd="0" destOrd="0" parTransId="{428DFE72-603D-4E99-92DF-1C561C8BFB06}" sibTransId="{05AF7B3B-DD78-4868-B035-B35C19600ACA}"/>
    <dgm:cxn modelId="{FACCA3FA-299D-4C06-88BE-7F1CD2E0B925}" type="presOf" srcId="{1DFA9507-7292-4C21-86B0-33BC8450CE5D}" destId="{66555B30-D007-4E77-A54E-F06AED62D399}" srcOrd="0" destOrd="0" presId="urn:microsoft.com/office/officeart/2005/8/layout/vList2"/>
    <dgm:cxn modelId="{9CD26749-56D8-48FF-A143-76BC8E075487}" type="presParOf" srcId="{B7A36F85-6679-47B6-8DFF-C9F64BAFB02D}" destId="{66555B30-D007-4E77-A54E-F06AED62D399}" srcOrd="0" destOrd="0" presId="urn:microsoft.com/office/officeart/2005/8/layout/vList2"/>
    <dgm:cxn modelId="{44B2E9E0-BA5F-41BC-8931-084C99B71CEF}" type="presParOf" srcId="{B7A36F85-6679-47B6-8DFF-C9F64BAFB02D}" destId="{4EACBE68-C9FB-4D30-930D-573B893B18FE}" srcOrd="1" destOrd="0" presId="urn:microsoft.com/office/officeart/2005/8/layout/vList2"/>
    <dgm:cxn modelId="{F603985E-CF02-4E1A-9526-7A16BB17294B}" type="presParOf" srcId="{B7A36F85-6679-47B6-8DFF-C9F64BAFB02D}" destId="{611C2636-8B23-4D73-BAC0-8D2DC8F9D36D}" srcOrd="2" destOrd="0" presId="urn:microsoft.com/office/officeart/2005/8/layout/vList2"/>
    <dgm:cxn modelId="{ED8600B1-532C-44D9-AAB4-D678D382BCF3}" type="presParOf" srcId="{B7A36F85-6679-47B6-8DFF-C9F64BAFB02D}" destId="{6D07CBF8-C8B5-4646-85B2-23AF8814766D}" srcOrd="3" destOrd="0" presId="urn:microsoft.com/office/officeart/2005/8/layout/vList2"/>
    <dgm:cxn modelId="{8DDD3DC9-9583-43DD-8AA8-5FE6BABCBFBB}" type="presParOf" srcId="{B7A36F85-6679-47B6-8DFF-C9F64BAFB02D}" destId="{334BDCFA-43B5-4705-B245-F61023117DEB}" srcOrd="4" destOrd="0" presId="urn:microsoft.com/office/officeart/2005/8/layout/vList2"/>
    <dgm:cxn modelId="{14EA46D5-2A8C-4DAC-93C7-5D10EEA2C066}" type="presParOf" srcId="{B7A36F85-6679-47B6-8DFF-C9F64BAFB02D}" destId="{852FE506-9665-4C63-8F89-A92CF4D33A78}" srcOrd="5" destOrd="0" presId="urn:microsoft.com/office/officeart/2005/8/layout/vList2"/>
    <dgm:cxn modelId="{BD334CB6-E73A-45D0-91BE-E8B4961542DD}" type="presParOf" srcId="{B7A36F85-6679-47B6-8DFF-C9F64BAFB02D}" destId="{D3ACC73E-6B5E-40EA-AEC0-BD711B4F1E0F}" srcOrd="6" destOrd="0" presId="urn:microsoft.com/office/officeart/2005/8/layout/vList2"/>
    <dgm:cxn modelId="{E7FBC356-95FD-4C4A-BF1F-C4E4B2767083}" type="presParOf" srcId="{B7A36F85-6679-47B6-8DFF-C9F64BAFB02D}" destId="{858E00A3-21A2-4E03-A854-AE1339146709}" srcOrd="7" destOrd="0" presId="urn:microsoft.com/office/officeart/2005/8/layout/vList2"/>
    <dgm:cxn modelId="{C2438526-4F4D-4A6C-90B7-573458D78564}" type="presParOf" srcId="{B7A36F85-6679-47B6-8DFF-C9F64BAFB02D}" destId="{67C62045-3801-45FA-ABF5-C9FC751358FF}" srcOrd="8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B4C0F9-5B2E-482C-886F-C5A8CE24E41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9F92988-1D0C-4BE6-BFE4-381FE5D41E91}">
      <dgm:prSet phldrT="[Text]"/>
      <dgm:spPr/>
      <dgm:t>
        <a:bodyPr/>
        <a:lstStyle/>
        <a:p>
          <a:r>
            <a:rPr lang="en-GB" dirty="0" smtClean="0"/>
            <a:t>Clustering Algorithm</a:t>
          </a:r>
          <a:endParaRPr lang="en-GB" dirty="0"/>
        </a:p>
      </dgm:t>
    </dgm:pt>
    <dgm:pt modelId="{270A2792-1807-4216-992E-7E16A1F6EE2A}" type="parTrans" cxnId="{6CF0B836-22B6-4CDB-A3DB-05D00207AF66}">
      <dgm:prSet/>
      <dgm:spPr/>
      <dgm:t>
        <a:bodyPr/>
        <a:lstStyle/>
        <a:p>
          <a:endParaRPr lang="en-GB"/>
        </a:p>
      </dgm:t>
    </dgm:pt>
    <dgm:pt modelId="{86329AF4-CABB-4631-9DFA-C9128A5996D4}" type="sibTrans" cxnId="{6CF0B836-22B6-4CDB-A3DB-05D00207AF66}">
      <dgm:prSet/>
      <dgm:spPr/>
      <dgm:t>
        <a:bodyPr/>
        <a:lstStyle/>
        <a:p>
          <a:endParaRPr lang="en-GB"/>
        </a:p>
      </dgm:t>
    </dgm:pt>
    <dgm:pt modelId="{590335E0-E34B-415C-BD31-BF38B2547EF6}">
      <dgm:prSet phldrT="[Text]"/>
      <dgm:spPr/>
      <dgm:t>
        <a:bodyPr/>
        <a:lstStyle/>
        <a:p>
          <a:r>
            <a:rPr lang="en-GB" dirty="0" smtClean="0"/>
            <a:t>Topological Associations Algorithm</a:t>
          </a:r>
          <a:endParaRPr lang="en-GB" dirty="0"/>
        </a:p>
      </dgm:t>
    </dgm:pt>
    <dgm:pt modelId="{48BEDFBD-8F4D-4333-B2A8-6F7DE99E9763}" type="parTrans" cxnId="{A2F0B05B-291E-4E1C-A0F6-6096B536D68D}">
      <dgm:prSet/>
      <dgm:spPr/>
      <dgm:t>
        <a:bodyPr/>
        <a:lstStyle/>
        <a:p>
          <a:endParaRPr lang="en-GB"/>
        </a:p>
      </dgm:t>
    </dgm:pt>
    <dgm:pt modelId="{B6F174B6-EB0C-4F89-98DC-13CCB4371015}" type="sibTrans" cxnId="{A2F0B05B-291E-4E1C-A0F6-6096B536D68D}">
      <dgm:prSet/>
      <dgm:spPr/>
      <dgm:t>
        <a:bodyPr/>
        <a:lstStyle/>
        <a:p>
          <a:endParaRPr lang="en-GB"/>
        </a:p>
      </dgm:t>
    </dgm:pt>
    <dgm:pt modelId="{4771E624-5879-4C6B-A5D5-F4E6DCD10058}">
      <dgm:prSet phldrT="[Text]"/>
      <dgm:spPr/>
      <dgm:t>
        <a:bodyPr/>
        <a:lstStyle/>
        <a:p>
          <a:r>
            <a:rPr lang="en-GB" dirty="0" smtClean="0"/>
            <a:t>Iterative Reclustering Algorithm</a:t>
          </a:r>
          <a:endParaRPr lang="en-GB" dirty="0"/>
        </a:p>
      </dgm:t>
    </dgm:pt>
    <dgm:pt modelId="{0525A8CE-84BC-4A46-A95E-8F09100D6E53}" type="parTrans" cxnId="{D5FFA6C9-974B-46AF-9B53-B10C812CEFDA}">
      <dgm:prSet/>
      <dgm:spPr/>
      <dgm:t>
        <a:bodyPr/>
        <a:lstStyle/>
        <a:p>
          <a:endParaRPr lang="en-GB"/>
        </a:p>
      </dgm:t>
    </dgm:pt>
    <dgm:pt modelId="{49F97A53-7B99-4B74-AD22-BE5B2321B543}" type="sibTrans" cxnId="{D5FFA6C9-974B-46AF-9B53-B10C812CEFDA}">
      <dgm:prSet/>
      <dgm:spPr/>
      <dgm:t>
        <a:bodyPr/>
        <a:lstStyle/>
        <a:p>
          <a:endParaRPr lang="en-GB"/>
        </a:p>
      </dgm:t>
    </dgm:pt>
    <dgm:pt modelId="{AD9A8D41-4CC8-4656-9660-A67764C91EE7}">
      <dgm:prSet phldrT="[Text]"/>
      <dgm:spPr/>
      <dgm:t>
        <a:bodyPr/>
        <a:lstStyle/>
        <a:p>
          <a:r>
            <a:rPr lang="en-GB" dirty="0" smtClean="0"/>
            <a:t>Fragment ID Algorithm</a:t>
          </a:r>
          <a:endParaRPr lang="en-GB" dirty="0"/>
        </a:p>
      </dgm:t>
    </dgm:pt>
    <dgm:pt modelId="{A43C215F-4811-4015-AC25-2D35367F7A88}" type="parTrans" cxnId="{34DF6C02-4021-46C0-9D61-E249B33C4C6B}">
      <dgm:prSet/>
      <dgm:spPr/>
      <dgm:t>
        <a:bodyPr/>
        <a:lstStyle/>
        <a:p>
          <a:endParaRPr lang="en-GB"/>
        </a:p>
      </dgm:t>
    </dgm:pt>
    <dgm:pt modelId="{5A55F43F-B688-4CC3-8EC7-1E32AEC2E1DF}" type="sibTrans" cxnId="{34DF6C02-4021-46C0-9D61-E249B33C4C6B}">
      <dgm:prSet/>
      <dgm:spPr/>
      <dgm:t>
        <a:bodyPr/>
        <a:lstStyle/>
        <a:p>
          <a:endParaRPr lang="en-GB"/>
        </a:p>
      </dgm:t>
    </dgm:pt>
    <dgm:pt modelId="{DA6C06D2-A9CD-4A2C-AF05-C4534421D343}">
      <dgm:prSet phldrT="[Text]"/>
      <dgm:spPr/>
      <dgm:t>
        <a:bodyPr/>
        <a:lstStyle/>
        <a:p>
          <a:r>
            <a:rPr lang="en-GB" dirty="0" smtClean="0"/>
            <a:t>PFO construction Algorithm</a:t>
          </a:r>
          <a:endParaRPr lang="en-GB" dirty="0"/>
        </a:p>
      </dgm:t>
    </dgm:pt>
    <dgm:pt modelId="{C7009A4E-3205-45C3-833C-64010C6E97E5}" type="parTrans" cxnId="{E70EB765-9D01-45CC-BF89-670E762D8619}">
      <dgm:prSet/>
      <dgm:spPr/>
      <dgm:t>
        <a:bodyPr/>
        <a:lstStyle/>
        <a:p>
          <a:endParaRPr lang="en-GB"/>
        </a:p>
      </dgm:t>
    </dgm:pt>
    <dgm:pt modelId="{02F87F5D-4CCC-4A4B-91B3-6EEA70738F57}" type="sibTrans" cxnId="{E70EB765-9D01-45CC-BF89-670E762D8619}">
      <dgm:prSet/>
      <dgm:spPr/>
      <dgm:t>
        <a:bodyPr/>
        <a:lstStyle/>
        <a:p>
          <a:endParaRPr lang="en-GB"/>
        </a:p>
      </dgm:t>
    </dgm:pt>
    <dgm:pt modelId="{FF54456D-CE24-4504-A547-92BA67AB9E85}">
      <dgm:prSet phldrT="[Text]"/>
      <dgm:spPr/>
      <dgm:t>
        <a:bodyPr/>
        <a:lstStyle/>
        <a:p>
          <a:endParaRPr lang="en-GB" dirty="0"/>
        </a:p>
      </dgm:t>
    </dgm:pt>
    <dgm:pt modelId="{3DC5AB7B-BAB6-4633-9AD9-32EE27B7E0FB}" type="parTrans" cxnId="{859244CB-3CC1-4651-8036-3A683FC1FE44}">
      <dgm:prSet/>
      <dgm:spPr/>
      <dgm:t>
        <a:bodyPr/>
        <a:lstStyle/>
        <a:p>
          <a:endParaRPr lang="en-GB"/>
        </a:p>
      </dgm:t>
    </dgm:pt>
    <dgm:pt modelId="{24E49522-CA69-4C8B-A1BB-2543BE39502E}" type="sibTrans" cxnId="{859244CB-3CC1-4651-8036-3A683FC1FE44}">
      <dgm:prSet/>
      <dgm:spPr/>
      <dgm:t>
        <a:bodyPr/>
        <a:lstStyle/>
        <a:p>
          <a:endParaRPr lang="en-GB"/>
        </a:p>
      </dgm:t>
    </dgm:pt>
    <dgm:pt modelId="{E8A47690-7D84-46DA-82C2-6A913D4FC402}">
      <dgm:prSet phldrT="[Text]"/>
      <dgm:spPr/>
      <dgm:t>
        <a:bodyPr/>
        <a:lstStyle/>
        <a:p>
          <a:endParaRPr lang="en-GB" dirty="0"/>
        </a:p>
      </dgm:t>
    </dgm:pt>
    <dgm:pt modelId="{5BE66C78-5A31-41E4-ABE9-B1BD16DFACEF}" type="parTrans" cxnId="{3F88F4AF-652D-4275-A32C-F4BC2DD576C8}">
      <dgm:prSet/>
      <dgm:spPr/>
      <dgm:t>
        <a:bodyPr/>
        <a:lstStyle/>
        <a:p>
          <a:endParaRPr lang="en-GB"/>
        </a:p>
      </dgm:t>
    </dgm:pt>
    <dgm:pt modelId="{0CC142CA-16FC-4F02-B691-A8B530F9F0D8}" type="sibTrans" cxnId="{3F88F4AF-652D-4275-A32C-F4BC2DD576C8}">
      <dgm:prSet/>
      <dgm:spPr/>
      <dgm:t>
        <a:bodyPr/>
        <a:lstStyle/>
        <a:p>
          <a:endParaRPr lang="en-GB"/>
        </a:p>
      </dgm:t>
    </dgm:pt>
    <dgm:pt modelId="{1B6BACE0-7AF2-4F6C-AB9F-6479BBEA8D41}">
      <dgm:prSet phldrT="[Text]"/>
      <dgm:spPr/>
      <dgm:t>
        <a:bodyPr/>
        <a:lstStyle/>
        <a:p>
          <a:endParaRPr lang="en-GB" dirty="0"/>
        </a:p>
      </dgm:t>
    </dgm:pt>
    <dgm:pt modelId="{41E049B8-D61F-4A8C-AFAA-99243FC88193}" type="parTrans" cxnId="{9C55818A-8D6B-42ED-9833-99E24EAACAF6}">
      <dgm:prSet/>
      <dgm:spPr/>
      <dgm:t>
        <a:bodyPr/>
        <a:lstStyle/>
        <a:p>
          <a:endParaRPr lang="en-GB"/>
        </a:p>
      </dgm:t>
    </dgm:pt>
    <dgm:pt modelId="{C98EF7E5-E318-46DF-BBB9-EAD84772909D}" type="sibTrans" cxnId="{9C55818A-8D6B-42ED-9833-99E24EAACAF6}">
      <dgm:prSet/>
      <dgm:spPr/>
      <dgm:t>
        <a:bodyPr/>
        <a:lstStyle/>
        <a:p>
          <a:endParaRPr lang="en-GB"/>
        </a:p>
      </dgm:t>
    </dgm:pt>
    <dgm:pt modelId="{73B50316-3DF9-459C-9661-74D12BF2D87C}">
      <dgm:prSet phldrT="[Text]"/>
      <dgm:spPr/>
      <dgm:t>
        <a:bodyPr/>
        <a:lstStyle/>
        <a:p>
          <a:r>
            <a:rPr lang="en-GB" dirty="0" smtClean="0"/>
            <a:t>Photon ID Algorithm</a:t>
          </a:r>
          <a:endParaRPr lang="en-GB" dirty="0"/>
        </a:p>
      </dgm:t>
    </dgm:pt>
    <dgm:pt modelId="{AA7909E5-3315-49DD-9EBF-3E0BCB253089}" type="parTrans" cxnId="{0A8269AC-F3C3-4076-9D3F-E1C4A23B8E74}">
      <dgm:prSet/>
      <dgm:spPr/>
      <dgm:t>
        <a:bodyPr/>
        <a:lstStyle/>
        <a:p>
          <a:endParaRPr lang="en-GB"/>
        </a:p>
      </dgm:t>
    </dgm:pt>
    <dgm:pt modelId="{3F9F3C44-2ADB-4462-81FE-9867A2D7675B}" type="sibTrans" cxnId="{0A8269AC-F3C3-4076-9D3F-E1C4A23B8E74}">
      <dgm:prSet/>
      <dgm:spPr/>
      <dgm:t>
        <a:bodyPr/>
        <a:lstStyle/>
        <a:p>
          <a:endParaRPr lang="en-GB"/>
        </a:p>
      </dgm:t>
    </dgm:pt>
    <dgm:pt modelId="{AC7642E6-2249-4728-9D4F-4F29C148DDA1}">
      <dgm:prSet phldrT="[Text]"/>
      <dgm:spPr/>
      <dgm:t>
        <a:bodyPr/>
        <a:lstStyle/>
        <a:p>
          <a:endParaRPr lang="en-GB" dirty="0"/>
        </a:p>
      </dgm:t>
    </dgm:pt>
    <dgm:pt modelId="{AC0A4B64-6AAE-4C17-8E24-FF718A9DDE27}" type="parTrans" cxnId="{E308F9DE-1500-4276-9109-387DB3563D30}">
      <dgm:prSet/>
      <dgm:spPr/>
      <dgm:t>
        <a:bodyPr/>
        <a:lstStyle/>
        <a:p>
          <a:endParaRPr lang="en-GB"/>
        </a:p>
      </dgm:t>
    </dgm:pt>
    <dgm:pt modelId="{7023E084-6BAC-4479-B753-F9A90163880D}" type="sibTrans" cxnId="{E308F9DE-1500-4276-9109-387DB3563D30}">
      <dgm:prSet/>
      <dgm:spPr/>
      <dgm:t>
        <a:bodyPr/>
        <a:lstStyle/>
        <a:p>
          <a:endParaRPr lang="en-GB"/>
        </a:p>
      </dgm:t>
    </dgm:pt>
    <dgm:pt modelId="{4B5105AF-C7B8-4C54-97D7-BC92D677473D}">
      <dgm:prSet phldrT="[Text]"/>
      <dgm:spPr/>
      <dgm:t>
        <a:bodyPr/>
        <a:lstStyle/>
        <a:p>
          <a:endParaRPr lang="en-GB" dirty="0"/>
        </a:p>
      </dgm:t>
    </dgm:pt>
    <dgm:pt modelId="{3F82E3E4-E679-42D2-9647-854E866644E1}" type="parTrans" cxnId="{2658825D-3E72-4113-AB4F-F17AD53207CB}">
      <dgm:prSet/>
      <dgm:spPr/>
      <dgm:t>
        <a:bodyPr/>
        <a:lstStyle/>
        <a:p>
          <a:endParaRPr lang="en-GB"/>
        </a:p>
      </dgm:t>
    </dgm:pt>
    <dgm:pt modelId="{89C63F16-ADB9-4993-918A-020FC4D400F8}" type="sibTrans" cxnId="{2658825D-3E72-4113-AB4F-F17AD53207CB}">
      <dgm:prSet/>
      <dgm:spPr/>
      <dgm:t>
        <a:bodyPr/>
        <a:lstStyle/>
        <a:p>
          <a:endParaRPr lang="en-GB"/>
        </a:p>
      </dgm:t>
    </dgm:pt>
    <dgm:pt modelId="{B7A36F85-6679-47B6-8DFF-C9F64BAFB02D}" type="pres">
      <dgm:prSet presAssocID="{4AB4C0F9-5B2E-482C-886F-C5A8CE24E41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328080F-36D2-4A06-BD66-DB465F05D3A7}" type="pres">
      <dgm:prSet presAssocID="{19F92988-1D0C-4BE6-BFE4-381FE5D41E91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A05BE6-37C1-4456-BF54-59F3F55DF8D6}" type="pres">
      <dgm:prSet presAssocID="{19F92988-1D0C-4BE6-BFE4-381FE5D41E91}" presName="childText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11C2636-8B23-4D73-BAC0-8D2DC8F9D36D}" type="pres">
      <dgm:prSet presAssocID="{590335E0-E34B-415C-BD31-BF38B2547EF6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07CBF8-C8B5-4646-85B2-23AF8814766D}" type="pres">
      <dgm:prSet presAssocID="{590335E0-E34B-415C-BD31-BF38B2547EF6}" presName="childText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B0091BD-D445-49D3-A49B-B601A94B71EC}" type="pres">
      <dgm:prSet presAssocID="{4771E624-5879-4C6B-A5D5-F4E6DCD10058}" presName="parentText" presStyleLbl="node1" presStyleIdx="2" presStyleCnt="6" custLinFactNeighborX="-4167" custLinFactNeighborY="-444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ECD796B-47F1-4713-85AD-E9C400813CBC}" type="pres">
      <dgm:prSet presAssocID="{4771E624-5879-4C6B-A5D5-F4E6DCD10058}" presName="childText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F37CFAB-AE99-43A0-9160-6FE90A41CC84}" type="pres">
      <dgm:prSet presAssocID="{73B50316-3DF9-459C-9661-74D12BF2D87C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4F632EB-D135-4DB3-A070-4CD4D04816FB}" type="pres">
      <dgm:prSet presAssocID="{73B50316-3DF9-459C-9661-74D12BF2D87C}" presName="childText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C61BC1-5555-4590-9ED1-30919278D04F}" type="pres">
      <dgm:prSet presAssocID="{AD9A8D41-4CC8-4656-9660-A67764C91EE7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AFCE2C-E0F9-46D4-AE69-100CA2C719A5}" type="pres">
      <dgm:prSet presAssocID="{AD9A8D41-4CC8-4656-9660-A67764C91EE7}" presName="childText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EBB4E3-8586-4883-AEEC-16A1F6E99EBF}" type="pres">
      <dgm:prSet presAssocID="{DA6C06D2-A9CD-4A2C-AF05-C4534421D343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C55818A-8D6B-42ED-9833-99E24EAACAF6}" srcId="{AD9A8D41-4CC8-4656-9660-A67764C91EE7}" destId="{1B6BACE0-7AF2-4F6C-AB9F-6479BBEA8D41}" srcOrd="0" destOrd="0" parTransId="{41E049B8-D61F-4A8C-AFAA-99243FC88193}" sibTransId="{C98EF7E5-E318-46DF-BBB9-EAD84772909D}"/>
    <dgm:cxn modelId="{3F88F4AF-652D-4275-A32C-F4BC2DD576C8}" srcId="{590335E0-E34B-415C-BD31-BF38B2547EF6}" destId="{E8A47690-7D84-46DA-82C2-6A913D4FC402}" srcOrd="0" destOrd="0" parTransId="{5BE66C78-5A31-41E4-ABE9-B1BD16DFACEF}" sibTransId="{0CC142CA-16FC-4F02-B691-A8B530F9F0D8}"/>
    <dgm:cxn modelId="{8C2A7729-0AE1-407A-8F4B-204BF8118415}" type="presOf" srcId="{4771E624-5879-4C6B-A5D5-F4E6DCD10058}" destId="{DB0091BD-D445-49D3-A49B-B601A94B71EC}" srcOrd="0" destOrd="0" presId="urn:microsoft.com/office/officeart/2005/8/layout/vList2"/>
    <dgm:cxn modelId="{E308F9DE-1500-4276-9109-387DB3563D30}" srcId="{4771E624-5879-4C6B-A5D5-F4E6DCD10058}" destId="{AC7642E6-2249-4728-9D4F-4F29C148DDA1}" srcOrd="0" destOrd="0" parTransId="{AC0A4B64-6AAE-4C17-8E24-FF718A9DDE27}" sibTransId="{7023E084-6BAC-4479-B753-F9A90163880D}"/>
    <dgm:cxn modelId="{CA2D0AFF-E0FB-4A6E-B1A1-7C2E45319C26}" type="presOf" srcId="{4AB4C0F9-5B2E-482C-886F-C5A8CE24E411}" destId="{B7A36F85-6679-47B6-8DFF-C9F64BAFB02D}" srcOrd="0" destOrd="0" presId="urn:microsoft.com/office/officeart/2005/8/layout/vList2"/>
    <dgm:cxn modelId="{C0AA55A8-EDA3-4759-BF45-14EAABC2486E}" type="presOf" srcId="{1B6BACE0-7AF2-4F6C-AB9F-6479BBEA8D41}" destId="{0BAFCE2C-E0F9-46D4-AE69-100CA2C719A5}" srcOrd="0" destOrd="0" presId="urn:microsoft.com/office/officeart/2005/8/layout/vList2"/>
    <dgm:cxn modelId="{E70EB765-9D01-45CC-BF89-670E762D8619}" srcId="{4AB4C0F9-5B2E-482C-886F-C5A8CE24E411}" destId="{DA6C06D2-A9CD-4A2C-AF05-C4534421D343}" srcOrd="5" destOrd="0" parTransId="{C7009A4E-3205-45C3-833C-64010C6E97E5}" sibTransId="{02F87F5D-4CCC-4A4B-91B3-6EEA70738F57}"/>
    <dgm:cxn modelId="{68D4F886-D93B-4F81-B149-54C575BF3D7A}" type="presOf" srcId="{AD9A8D41-4CC8-4656-9660-A67764C91EE7}" destId="{77C61BC1-5555-4590-9ED1-30919278D04F}" srcOrd="0" destOrd="0" presId="urn:microsoft.com/office/officeart/2005/8/layout/vList2"/>
    <dgm:cxn modelId="{2658825D-3E72-4113-AB4F-F17AD53207CB}" srcId="{73B50316-3DF9-459C-9661-74D12BF2D87C}" destId="{4B5105AF-C7B8-4C54-97D7-BC92D677473D}" srcOrd="0" destOrd="0" parTransId="{3F82E3E4-E679-42D2-9647-854E866644E1}" sibTransId="{89C63F16-ADB9-4993-918A-020FC4D400F8}"/>
    <dgm:cxn modelId="{D5FFA6C9-974B-46AF-9B53-B10C812CEFDA}" srcId="{4AB4C0F9-5B2E-482C-886F-C5A8CE24E411}" destId="{4771E624-5879-4C6B-A5D5-F4E6DCD10058}" srcOrd="2" destOrd="0" parTransId="{0525A8CE-84BC-4A46-A95E-8F09100D6E53}" sibTransId="{49F97A53-7B99-4B74-AD22-BE5B2321B543}"/>
    <dgm:cxn modelId="{B46392AD-5493-4B66-947B-DE385388864F}" type="presOf" srcId="{73B50316-3DF9-459C-9661-74D12BF2D87C}" destId="{DF37CFAB-AE99-43A0-9160-6FE90A41CC84}" srcOrd="0" destOrd="0" presId="urn:microsoft.com/office/officeart/2005/8/layout/vList2"/>
    <dgm:cxn modelId="{859244CB-3CC1-4651-8036-3A683FC1FE44}" srcId="{19F92988-1D0C-4BE6-BFE4-381FE5D41E91}" destId="{FF54456D-CE24-4504-A547-92BA67AB9E85}" srcOrd="0" destOrd="0" parTransId="{3DC5AB7B-BAB6-4633-9AD9-32EE27B7E0FB}" sibTransId="{24E49522-CA69-4C8B-A1BB-2543BE39502E}"/>
    <dgm:cxn modelId="{34DF6C02-4021-46C0-9D61-E249B33C4C6B}" srcId="{4AB4C0F9-5B2E-482C-886F-C5A8CE24E411}" destId="{AD9A8D41-4CC8-4656-9660-A67764C91EE7}" srcOrd="4" destOrd="0" parTransId="{A43C215F-4811-4015-AC25-2D35367F7A88}" sibTransId="{5A55F43F-B688-4CC3-8EC7-1E32AEC2E1DF}"/>
    <dgm:cxn modelId="{4E2D4141-B004-443E-A7B4-0A4E30F4B362}" type="presOf" srcId="{19F92988-1D0C-4BE6-BFE4-381FE5D41E91}" destId="{1328080F-36D2-4A06-BD66-DB465F05D3A7}" srcOrd="0" destOrd="0" presId="urn:microsoft.com/office/officeart/2005/8/layout/vList2"/>
    <dgm:cxn modelId="{812BB321-F6D8-48AD-87A7-6233EBFF6BC3}" type="presOf" srcId="{590335E0-E34B-415C-BD31-BF38B2547EF6}" destId="{611C2636-8B23-4D73-BAC0-8D2DC8F9D36D}" srcOrd="0" destOrd="0" presId="urn:microsoft.com/office/officeart/2005/8/layout/vList2"/>
    <dgm:cxn modelId="{6CF0B836-22B6-4CDB-A3DB-05D00207AF66}" srcId="{4AB4C0F9-5B2E-482C-886F-C5A8CE24E411}" destId="{19F92988-1D0C-4BE6-BFE4-381FE5D41E91}" srcOrd="0" destOrd="0" parTransId="{270A2792-1807-4216-992E-7E16A1F6EE2A}" sibTransId="{86329AF4-CABB-4631-9DFA-C9128A5996D4}"/>
    <dgm:cxn modelId="{2FC972B1-E74A-46A6-B875-06CC93006700}" type="presOf" srcId="{AC7642E6-2249-4728-9D4F-4F29C148DDA1}" destId="{FECD796B-47F1-4713-85AD-E9C400813CBC}" srcOrd="0" destOrd="0" presId="urn:microsoft.com/office/officeart/2005/8/layout/vList2"/>
    <dgm:cxn modelId="{A2F0B05B-291E-4E1C-A0F6-6096B536D68D}" srcId="{4AB4C0F9-5B2E-482C-886F-C5A8CE24E411}" destId="{590335E0-E34B-415C-BD31-BF38B2547EF6}" srcOrd="1" destOrd="0" parTransId="{48BEDFBD-8F4D-4333-B2A8-6F7DE99E9763}" sibTransId="{B6F174B6-EB0C-4F89-98DC-13CCB4371015}"/>
    <dgm:cxn modelId="{0A8269AC-F3C3-4076-9D3F-E1C4A23B8E74}" srcId="{4AB4C0F9-5B2E-482C-886F-C5A8CE24E411}" destId="{73B50316-3DF9-459C-9661-74D12BF2D87C}" srcOrd="3" destOrd="0" parTransId="{AA7909E5-3315-49DD-9EBF-3E0BCB253089}" sibTransId="{3F9F3C44-2ADB-4462-81FE-9867A2D7675B}"/>
    <dgm:cxn modelId="{CF6985E4-63F7-4CAC-9D2B-ACC96AF1ABE0}" type="presOf" srcId="{FF54456D-CE24-4504-A547-92BA67AB9E85}" destId="{F0A05BE6-37C1-4456-BF54-59F3F55DF8D6}" srcOrd="0" destOrd="0" presId="urn:microsoft.com/office/officeart/2005/8/layout/vList2"/>
    <dgm:cxn modelId="{ED2C066B-DFCA-4BEA-B9F0-087D8BD7062C}" type="presOf" srcId="{DA6C06D2-A9CD-4A2C-AF05-C4534421D343}" destId="{59EBB4E3-8586-4883-AEEC-16A1F6E99EBF}" srcOrd="0" destOrd="0" presId="urn:microsoft.com/office/officeart/2005/8/layout/vList2"/>
    <dgm:cxn modelId="{149DA5F4-5813-42AC-82AC-8702CBC9223D}" type="presOf" srcId="{E8A47690-7D84-46DA-82C2-6A913D4FC402}" destId="{6D07CBF8-C8B5-4646-85B2-23AF8814766D}" srcOrd="0" destOrd="0" presId="urn:microsoft.com/office/officeart/2005/8/layout/vList2"/>
    <dgm:cxn modelId="{AC6E5692-39BF-44D8-8497-55EEBEEEEDCA}" type="presOf" srcId="{4B5105AF-C7B8-4C54-97D7-BC92D677473D}" destId="{54F632EB-D135-4DB3-A070-4CD4D04816FB}" srcOrd="0" destOrd="0" presId="urn:microsoft.com/office/officeart/2005/8/layout/vList2"/>
    <dgm:cxn modelId="{5E979551-4913-40C7-AA84-4A67FA78D7A5}" type="presParOf" srcId="{B7A36F85-6679-47B6-8DFF-C9F64BAFB02D}" destId="{1328080F-36D2-4A06-BD66-DB465F05D3A7}" srcOrd="0" destOrd="0" presId="urn:microsoft.com/office/officeart/2005/8/layout/vList2"/>
    <dgm:cxn modelId="{9E0902D1-F729-4560-8587-7CA0BBE74FEF}" type="presParOf" srcId="{B7A36F85-6679-47B6-8DFF-C9F64BAFB02D}" destId="{F0A05BE6-37C1-4456-BF54-59F3F55DF8D6}" srcOrd="1" destOrd="0" presId="urn:microsoft.com/office/officeart/2005/8/layout/vList2"/>
    <dgm:cxn modelId="{50768D3E-BE53-407C-9523-1032A24723BA}" type="presParOf" srcId="{B7A36F85-6679-47B6-8DFF-C9F64BAFB02D}" destId="{611C2636-8B23-4D73-BAC0-8D2DC8F9D36D}" srcOrd="2" destOrd="0" presId="urn:microsoft.com/office/officeart/2005/8/layout/vList2"/>
    <dgm:cxn modelId="{6C3A990D-4E8D-43A6-970B-1B74EDE8719E}" type="presParOf" srcId="{B7A36F85-6679-47B6-8DFF-C9F64BAFB02D}" destId="{6D07CBF8-C8B5-4646-85B2-23AF8814766D}" srcOrd="3" destOrd="0" presId="urn:microsoft.com/office/officeart/2005/8/layout/vList2"/>
    <dgm:cxn modelId="{44AF13EF-D50A-4764-A10E-CFA7B4DA94F8}" type="presParOf" srcId="{B7A36F85-6679-47B6-8DFF-C9F64BAFB02D}" destId="{DB0091BD-D445-49D3-A49B-B601A94B71EC}" srcOrd="4" destOrd="0" presId="urn:microsoft.com/office/officeart/2005/8/layout/vList2"/>
    <dgm:cxn modelId="{BC304160-8042-4E2D-BF5E-08EFF95C262C}" type="presParOf" srcId="{B7A36F85-6679-47B6-8DFF-C9F64BAFB02D}" destId="{FECD796B-47F1-4713-85AD-E9C400813CBC}" srcOrd="5" destOrd="0" presId="urn:microsoft.com/office/officeart/2005/8/layout/vList2"/>
    <dgm:cxn modelId="{704493CA-103A-4157-BAC9-3ECC820AC6B3}" type="presParOf" srcId="{B7A36F85-6679-47B6-8DFF-C9F64BAFB02D}" destId="{DF37CFAB-AE99-43A0-9160-6FE90A41CC84}" srcOrd="6" destOrd="0" presId="urn:microsoft.com/office/officeart/2005/8/layout/vList2"/>
    <dgm:cxn modelId="{9C671593-FE9D-4FCD-A090-E30F86355D59}" type="presParOf" srcId="{B7A36F85-6679-47B6-8DFF-C9F64BAFB02D}" destId="{54F632EB-D135-4DB3-A070-4CD4D04816FB}" srcOrd="7" destOrd="0" presId="urn:microsoft.com/office/officeart/2005/8/layout/vList2"/>
    <dgm:cxn modelId="{82F200D5-670D-43C6-9D1F-85C58A71E07C}" type="presParOf" srcId="{B7A36F85-6679-47B6-8DFF-C9F64BAFB02D}" destId="{77C61BC1-5555-4590-9ED1-30919278D04F}" srcOrd="8" destOrd="0" presId="urn:microsoft.com/office/officeart/2005/8/layout/vList2"/>
    <dgm:cxn modelId="{5D89500D-B170-4B48-B21F-4522A48316B3}" type="presParOf" srcId="{B7A36F85-6679-47B6-8DFF-C9F64BAFB02D}" destId="{0BAFCE2C-E0F9-46D4-AE69-100CA2C719A5}" srcOrd="9" destOrd="0" presId="urn:microsoft.com/office/officeart/2005/8/layout/vList2"/>
    <dgm:cxn modelId="{944CCBA4-BFCA-47C9-9242-F628EDE2BCA4}" type="presParOf" srcId="{B7A36F85-6679-47B6-8DFF-C9F64BAFB02D}" destId="{59EBB4E3-8586-4883-AEEC-16A1F6E99EBF}" srcOrd="10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A5D5CB-F728-4C29-9901-86218E52E5A4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817D06D-A29A-4F0F-A60E-72563D14ED4B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Pandora</a:t>
          </a:r>
          <a:endParaRPr lang="en-GB" dirty="0"/>
        </a:p>
      </dgm:t>
    </dgm:pt>
    <dgm:pt modelId="{57658942-583C-4848-B00D-1175F800391E}" type="parTrans" cxnId="{2498DEFA-EC44-4922-8AFF-EB647FB1729C}">
      <dgm:prSet/>
      <dgm:spPr/>
      <dgm:t>
        <a:bodyPr/>
        <a:lstStyle/>
        <a:p>
          <a:endParaRPr lang="en-GB"/>
        </a:p>
      </dgm:t>
    </dgm:pt>
    <dgm:pt modelId="{29CC2FC1-6DDA-47C4-A2B1-FCE4FE548CC1}" type="sibTrans" cxnId="{2498DEFA-EC44-4922-8AFF-EB647FB1729C}">
      <dgm:prSet/>
      <dgm:spPr/>
      <dgm:t>
        <a:bodyPr/>
        <a:lstStyle/>
        <a:p>
          <a:endParaRPr lang="en-GB"/>
        </a:p>
      </dgm:t>
    </dgm:pt>
    <dgm:pt modelId="{F91B81B7-0F65-4EF8-A8C9-79E5644A105C}">
      <dgm:prSet phldrT="[Text]"/>
      <dgm:spPr/>
      <dgm:t>
        <a:bodyPr/>
        <a:lstStyle/>
        <a:p>
          <a:r>
            <a:rPr lang="en-GB" dirty="0" smtClean="0"/>
            <a:t>Algorithm Manager</a:t>
          </a:r>
          <a:endParaRPr lang="en-GB" dirty="0"/>
        </a:p>
      </dgm:t>
    </dgm:pt>
    <dgm:pt modelId="{BC0125A0-3475-442B-B7D6-3278AEF5830B}" type="parTrans" cxnId="{86DF80A3-4AE2-4CD9-B447-B1E022C7A63F}">
      <dgm:prSet/>
      <dgm:spPr/>
      <dgm:t>
        <a:bodyPr/>
        <a:lstStyle/>
        <a:p>
          <a:endParaRPr lang="en-GB" dirty="0"/>
        </a:p>
      </dgm:t>
    </dgm:pt>
    <dgm:pt modelId="{F0B6FE5B-0D8F-4704-8AEC-943B03EDD0A8}" type="sibTrans" cxnId="{86DF80A3-4AE2-4CD9-B447-B1E022C7A63F}">
      <dgm:prSet/>
      <dgm:spPr/>
      <dgm:t>
        <a:bodyPr/>
        <a:lstStyle/>
        <a:p>
          <a:endParaRPr lang="en-GB"/>
        </a:p>
      </dgm:t>
    </dgm:pt>
    <dgm:pt modelId="{BA3E43BA-EEA6-420C-A939-5033D77573D8}">
      <dgm:prSet phldrT="[Text]"/>
      <dgm:spPr/>
      <dgm:t>
        <a:bodyPr/>
        <a:lstStyle/>
        <a:p>
          <a:r>
            <a:rPr lang="en-GB" dirty="0" smtClean="0"/>
            <a:t>Calo Hit Manager</a:t>
          </a:r>
          <a:endParaRPr lang="en-GB" dirty="0"/>
        </a:p>
      </dgm:t>
    </dgm:pt>
    <dgm:pt modelId="{41752A2D-3624-4BA6-A84B-7BDD653439EB}" type="parTrans" cxnId="{D77EAE77-0053-4A2A-B123-F5CB020C9AA8}">
      <dgm:prSet/>
      <dgm:spPr/>
      <dgm:t>
        <a:bodyPr/>
        <a:lstStyle/>
        <a:p>
          <a:endParaRPr lang="en-GB" dirty="0"/>
        </a:p>
      </dgm:t>
    </dgm:pt>
    <dgm:pt modelId="{B97F55F1-D5DF-4718-8874-B5CEA03C3443}" type="sibTrans" cxnId="{D77EAE77-0053-4A2A-B123-F5CB020C9AA8}">
      <dgm:prSet/>
      <dgm:spPr/>
      <dgm:t>
        <a:bodyPr/>
        <a:lstStyle/>
        <a:p>
          <a:endParaRPr lang="en-GB"/>
        </a:p>
      </dgm:t>
    </dgm:pt>
    <dgm:pt modelId="{843D0302-A06C-45FF-99AB-D6B332E09BAF}">
      <dgm:prSet phldrT="[Text]"/>
      <dgm:spPr/>
      <dgm:t>
        <a:bodyPr/>
        <a:lstStyle/>
        <a:p>
          <a:r>
            <a:rPr lang="en-GB" dirty="0" smtClean="0"/>
            <a:t>Cluster Manager</a:t>
          </a:r>
          <a:endParaRPr lang="en-GB" dirty="0"/>
        </a:p>
      </dgm:t>
    </dgm:pt>
    <dgm:pt modelId="{9C272BBF-DA1C-4679-A78D-EA36DCB09B7D}" type="parTrans" cxnId="{51CB3A3B-3BE6-4773-9AE9-6522919DE8DC}">
      <dgm:prSet/>
      <dgm:spPr/>
      <dgm:t>
        <a:bodyPr/>
        <a:lstStyle/>
        <a:p>
          <a:endParaRPr lang="en-GB" dirty="0"/>
        </a:p>
      </dgm:t>
    </dgm:pt>
    <dgm:pt modelId="{CD92F5B3-5889-412C-AFC2-48D48086A897}" type="sibTrans" cxnId="{51CB3A3B-3BE6-4773-9AE9-6522919DE8DC}">
      <dgm:prSet/>
      <dgm:spPr/>
      <dgm:t>
        <a:bodyPr/>
        <a:lstStyle/>
        <a:p>
          <a:endParaRPr lang="en-GB"/>
        </a:p>
      </dgm:t>
    </dgm:pt>
    <dgm:pt modelId="{1F0F6F1E-C93E-41C1-95DB-EEE65EEAA09B}">
      <dgm:prSet phldrT="[Text]"/>
      <dgm:spPr/>
      <dgm:t>
        <a:bodyPr/>
        <a:lstStyle/>
        <a:p>
          <a:r>
            <a:rPr lang="en-GB" dirty="0" smtClean="0"/>
            <a:t>Geometry Helper</a:t>
          </a:r>
          <a:endParaRPr lang="en-GB" dirty="0"/>
        </a:p>
      </dgm:t>
    </dgm:pt>
    <dgm:pt modelId="{0FF3B4DB-4EB7-4BB0-B246-02EBA9119D79}" type="parTrans" cxnId="{A7E58F1C-E61B-4D47-93D9-2954B1A044A5}">
      <dgm:prSet/>
      <dgm:spPr/>
      <dgm:t>
        <a:bodyPr/>
        <a:lstStyle/>
        <a:p>
          <a:endParaRPr lang="en-GB" dirty="0"/>
        </a:p>
      </dgm:t>
    </dgm:pt>
    <dgm:pt modelId="{E78E1F72-E120-4A82-8567-563D86084154}" type="sibTrans" cxnId="{A7E58F1C-E61B-4D47-93D9-2954B1A044A5}">
      <dgm:prSet/>
      <dgm:spPr/>
      <dgm:t>
        <a:bodyPr/>
        <a:lstStyle/>
        <a:p>
          <a:endParaRPr lang="en-GB"/>
        </a:p>
      </dgm:t>
    </dgm:pt>
    <dgm:pt modelId="{EB1AC392-8442-4555-B433-547A1C3088C8}">
      <dgm:prSet phldrT="[Text]"/>
      <dgm:spPr/>
      <dgm:t>
        <a:bodyPr/>
        <a:lstStyle/>
        <a:p>
          <a:r>
            <a:rPr lang="en-GB" dirty="0" smtClean="0"/>
            <a:t>Pandora Settings</a:t>
          </a:r>
          <a:endParaRPr lang="en-GB" dirty="0"/>
        </a:p>
      </dgm:t>
    </dgm:pt>
    <dgm:pt modelId="{8839B34B-5D9A-4269-AB58-701FB279CC1B}" type="parTrans" cxnId="{CD0C9CAB-A80E-4B6D-8B51-97380BD5C7B2}">
      <dgm:prSet/>
      <dgm:spPr/>
      <dgm:t>
        <a:bodyPr/>
        <a:lstStyle/>
        <a:p>
          <a:endParaRPr lang="en-GB" dirty="0"/>
        </a:p>
      </dgm:t>
    </dgm:pt>
    <dgm:pt modelId="{83EF624E-A777-4A8E-B0D6-8A1824A3B685}" type="sibTrans" cxnId="{CD0C9CAB-A80E-4B6D-8B51-97380BD5C7B2}">
      <dgm:prSet/>
      <dgm:spPr/>
      <dgm:t>
        <a:bodyPr/>
        <a:lstStyle/>
        <a:p>
          <a:endParaRPr lang="en-GB"/>
        </a:p>
      </dgm:t>
    </dgm:pt>
    <dgm:pt modelId="{2EE83BCD-86D1-4C4F-9BE8-57FF62F6107B}">
      <dgm:prSet phldrT="[Text]"/>
      <dgm:spPr/>
      <dgm:t>
        <a:bodyPr/>
        <a:lstStyle/>
        <a:p>
          <a:r>
            <a:rPr lang="en-GB" dirty="0" smtClean="0"/>
            <a:t>Track Manager</a:t>
          </a:r>
          <a:endParaRPr lang="en-GB" dirty="0"/>
        </a:p>
      </dgm:t>
    </dgm:pt>
    <dgm:pt modelId="{B4A903D4-DEAF-4094-9EDC-FA480BDC13C0}" type="parTrans" cxnId="{49FF7857-D467-446B-9545-AEF7D5AF9CA1}">
      <dgm:prSet/>
      <dgm:spPr/>
      <dgm:t>
        <a:bodyPr/>
        <a:lstStyle/>
        <a:p>
          <a:endParaRPr lang="en-GB" dirty="0"/>
        </a:p>
      </dgm:t>
    </dgm:pt>
    <dgm:pt modelId="{1E487C1D-85B9-4043-A559-467C47B760AA}" type="sibTrans" cxnId="{49FF7857-D467-446B-9545-AEF7D5AF9CA1}">
      <dgm:prSet/>
      <dgm:spPr/>
      <dgm:t>
        <a:bodyPr/>
        <a:lstStyle/>
        <a:p>
          <a:endParaRPr lang="en-GB"/>
        </a:p>
      </dgm:t>
    </dgm:pt>
    <dgm:pt modelId="{6F18EE7F-E256-4F0E-8207-BDC4B0A165D3}">
      <dgm:prSet phldrT="[Text]"/>
      <dgm:spPr/>
      <dgm:t>
        <a:bodyPr/>
        <a:lstStyle/>
        <a:p>
          <a:r>
            <a:rPr lang="en-GB" dirty="0" smtClean="0"/>
            <a:t>Particle Flow Object Manager</a:t>
          </a:r>
          <a:endParaRPr lang="en-GB" dirty="0"/>
        </a:p>
      </dgm:t>
    </dgm:pt>
    <dgm:pt modelId="{5B466C91-E498-424F-BB03-A4BF7184FBB0}" type="parTrans" cxnId="{1827F59E-5364-413B-A967-3B657E634C36}">
      <dgm:prSet/>
      <dgm:spPr/>
      <dgm:t>
        <a:bodyPr/>
        <a:lstStyle/>
        <a:p>
          <a:endParaRPr lang="en-GB" dirty="0"/>
        </a:p>
      </dgm:t>
    </dgm:pt>
    <dgm:pt modelId="{ECDF5E2E-89B4-47A7-BCD7-92D54E000C88}" type="sibTrans" cxnId="{1827F59E-5364-413B-A967-3B657E634C36}">
      <dgm:prSet/>
      <dgm:spPr/>
      <dgm:t>
        <a:bodyPr/>
        <a:lstStyle/>
        <a:p>
          <a:endParaRPr lang="en-GB"/>
        </a:p>
      </dgm:t>
    </dgm:pt>
    <dgm:pt modelId="{240A1DB6-34D0-42DF-9DDC-2A721F6EB29C}">
      <dgm:prSet phldrT="[Text]"/>
      <dgm:spPr/>
      <dgm:t>
        <a:bodyPr/>
        <a:lstStyle/>
        <a:p>
          <a:r>
            <a:rPr lang="en-GB" dirty="0" smtClean="0"/>
            <a:t>MC Manager</a:t>
          </a:r>
          <a:endParaRPr lang="en-GB" dirty="0"/>
        </a:p>
      </dgm:t>
    </dgm:pt>
    <dgm:pt modelId="{21B75AE0-9CD9-45AD-9FE3-E1CA54C2454A}" type="parTrans" cxnId="{3404B37E-9868-49EA-A8F4-E318C22B5B78}">
      <dgm:prSet/>
      <dgm:spPr/>
      <dgm:t>
        <a:bodyPr/>
        <a:lstStyle/>
        <a:p>
          <a:endParaRPr lang="en-GB" dirty="0"/>
        </a:p>
      </dgm:t>
    </dgm:pt>
    <dgm:pt modelId="{66EDD05B-47C8-4401-8AF2-E8CD76A057B2}" type="sibTrans" cxnId="{3404B37E-9868-49EA-A8F4-E318C22B5B78}">
      <dgm:prSet/>
      <dgm:spPr/>
      <dgm:t>
        <a:bodyPr/>
        <a:lstStyle/>
        <a:p>
          <a:endParaRPr lang="en-GB"/>
        </a:p>
      </dgm:t>
    </dgm:pt>
    <dgm:pt modelId="{3C5D3202-BC6E-4778-9E2A-D82C7CED4BF1}" type="pres">
      <dgm:prSet presAssocID="{DCA5D5CB-F728-4C29-9901-86218E52E5A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41F5C07-9F1E-47E5-821D-A4D654E8F78F}" type="pres">
      <dgm:prSet presAssocID="{4817D06D-A29A-4F0F-A60E-72563D14ED4B}" presName="centerShape" presStyleLbl="node0" presStyleIdx="0" presStyleCnt="1"/>
      <dgm:spPr/>
      <dgm:t>
        <a:bodyPr/>
        <a:lstStyle/>
        <a:p>
          <a:endParaRPr lang="en-GB"/>
        </a:p>
      </dgm:t>
    </dgm:pt>
    <dgm:pt modelId="{9D049DDB-22AA-4910-8C71-C40FCC16DA8E}" type="pres">
      <dgm:prSet presAssocID="{BC0125A0-3475-442B-B7D6-3278AEF5830B}" presName="parTrans" presStyleLbl="sibTrans2D1" presStyleIdx="0" presStyleCnt="8"/>
      <dgm:spPr/>
      <dgm:t>
        <a:bodyPr/>
        <a:lstStyle/>
        <a:p>
          <a:endParaRPr lang="en-GB"/>
        </a:p>
      </dgm:t>
    </dgm:pt>
    <dgm:pt modelId="{E26D1E53-5141-433B-9AE0-3B1216D48C61}" type="pres">
      <dgm:prSet presAssocID="{BC0125A0-3475-442B-B7D6-3278AEF5830B}" presName="connectorText" presStyleLbl="sibTrans2D1" presStyleIdx="0" presStyleCnt="8"/>
      <dgm:spPr/>
      <dgm:t>
        <a:bodyPr/>
        <a:lstStyle/>
        <a:p>
          <a:endParaRPr lang="en-GB"/>
        </a:p>
      </dgm:t>
    </dgm:pt>
    <dgm:pt modelId="{F4FC2AE2-5F86-4D2B-89ED-2B979BE47F42}" type="pres">
      <dgm:prSet presAssocID="{F91B81B7-0F65-4EF8-A8C9-79E5644A105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68401DC-B629-4F7A-B23B-19958134E4FF}" type="pres">
      <dgm:prSet presAssocID="{41752A2D-3624-4BA6-A84B-7BDD653439EB}" presName="parTrans" presStyleLbl="sibTrans2D1" presStyleIdx="1" presStyleCnt="8"/>
      <dgm:spPr/>
      <dgm:t>
        <a:bodyPr/>
        <a:lstStyle/>
        <a:p>
          <a:endParaRPr lang="en-GB"/>
        </a:p>
      </dgm:t>
    </dgm:pt>
    <dgm:pt modelId="{3D943D04-DB9E-451A-A75F-39A3D407A9FD}" type="pres">
      <dgm:prSet presAssocID="{41752A2D-3624-4BA6-A84B-7BDD653439EB}" presName="connectorText" presStyleLbl="sibTrans2D1" presStyleIdx="1" presStyleCnt="8"/>
      <dgm:spPr/>
      <dgm:t>
        <a:bodyPr/>
        <a:lstStyle/>
        <a:p>
          <a:endParaRPr lang="en-GB"/>
        </a:p>
      </dgm:t>
    </dgm:pt>
    <dgm:pt modelId="{0BBA3406-ECF3-4D70-BF46-110E82606F72}" type="pres">
      <dgm:prSet presAssocID="{BA3E43BA-EEA6-420C-A939-5033D77573D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6D8806-F430-4C20-ABFA-7E02B6CB6720}" type="pres">
      <dgm:prSet presAssocID="{9C272BBF-DA1C-4679-A78D-EA36DCB09B7D}" presName="parTrans" presStyleLbl="sibTrans2D1" presStyleIdx="2" presStyleCnt="8"/>
      <dgm:spPr/>
      <dgm:t>
        <a:bodyPr/>
        <a:lstStyle/>
        <a:p>
          <a:endParaRPr lang="en-GB"/>
        </a:p>
      </dgm:t>
    </dgm:pt>
    <dgm:pt modelId="{393C5DB5-F033-4123-9E0B-F185DA790AA3}" type="pres">
      <dgm:prSet presAssocID="{9C272BBF-DA1C-4679-A78D-EA36DCB09B7D}" presName="connectorText" presStyleLbl="sibTrans2D1" presStyleIdx="2" presStyleCnt="8"/>
      <dgm:spPr/>
      <dgm:t>
        <a:bodyPr/>
        <a:lstStyle/>
        <a:p>
          <a:endParaRPr lang="en-GB"/>
        </a:p>
      </dgm:t>
    </dgm:pt>
    <dgm:pt modelId="{173C320F-D6C7-46B1-9CD9-2F8FD6F1F222}" type="pres">
      <dgm:prSet presAssocID="{843D0302-A06C-45FF-99AB-D6B332E09BAF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22E0E4-BB0B-4E4B-AC2C-E72A396C23CC}" type="pres">
      <dgm:prSet presAssocID="{21B75AE0-9CD9-45AD-9FE3-E1CA54C2454A}" presName="parTrans" presStyleLbl="sibTrans2D1" presStyleIdx="3" presStyleCnt="8"/>
      <dgm:spPr/>
      <dgm:t>
        <a:bodyPr/>
        <a:lstStyle/>
        <a:p>
          <a:endParaRPr lang="en-GB"/>
        </a:p>
      </dgm:t>
    </dgm:pt>
    <dgm:pt modelId="{E00E242F-0107-42B1-B81E-EE79A9C3C1ED}" type="pres">
      <dgm:prSet presAssocID="{21B75AE0-9CD9-45AD-9FE3-E1CA54C2454A}" presName="connectorText" presStyleLbl="sibTrans2D1" presStyleIdx="3" presStyleCnt="8"/>
      <dgm:spPr/>
      <dgm:t>
        <a:bodyPr/>
        <a:lstStyle/>
        <a:p>
          <a:endParaRPr lang="en-GB"/>
        </a:p>
      </dgm:t>
    </dgm:pt>
    <dgm:pt modelId="{7C05A6ED-231F-4CAC-A873-93A748893551}" type="pres">
      <dgm:prSet presAssocID="{240A1DB6-34D0-42DF-9DDC-2A721F6EB29C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892E6C-9A86-4109-9882-721CF758103C}" type="pres">
      <dgm:prSet presAssocID="{0FF3B4DB-4EB7-4BB0-B246-02EBA9119D79}" presName="parTrans" presStyleLbl="sibTrans2D1" presStyleIdx="4" presStyleCnt="8"/>
      <dgm:spPr/>
      <dgm:t>
        <a:bodyPr/>
        <a:lstStyle/>
        <a:p>
          <a:endParaRPr lang="en-GB"/>
        </a:p>
      </dgm:t>
    </dgm:pt>
    <dgm:pt modelId="{B2927D6B-5C7A-4339-8991-141360B2A17D}" type="pres">
      <dgm:prSet presAssocID="{0FF3B4DB-4EB7-4BB0-B246-02EBA9119D79}" presName="connectorText" presStyleLbl="sibTrans2D1" presStyleIdx="4" presStyleCnt="8"/>
      <dgm:spPr/>
      <dgm:t>
        <a:bodyPr/>
        <a:lstStyle/>
        <a:p>
          <a:endParaRPr lang="en-GB"/>
        </a:p>
      </dgm:t>
    </dgm:pt>
    <dgm:pt modelId="{B87E4865-4997-4F52-87BE-2DB336BF766A}" type="pres">
      <dgm:prSet presAssocID="{1F0F6F1E-C93E-41C1-95DB-EEE65EEAA09B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5D639D-F06A-4871-AAB9-06F5B3B5C50B}" type="pres">
      <dgm:prSet presAssocID="{8839B34B-5D9A-4269-AB58-701FB279CC1B}" presName="parTrans" presStyleLbl="sibTrans2D1" presStyleIdx="5" presStyleCnt="8"/>
      <dgm:spPr/>
      <dgm:t>
        <a:bodyPr/>
        <a:lstStyle/>
        <a:p>
          <a:endParaRPr lang="en-GB"/>
        </a:p>
      </dgm:t>
    </dgm:pt>
    <dgm:pt modelId="{EB79F129-C8DA-44A0-B7A1-6E93BA9E83F1}" type="pres">
      <dgm:prSet presAssocID="{8839B34B-5D9A-4269-AB58-701FB279CC1B}" presName="connectorText" presStyleLbl="sibTrans2D1" presStyleIdx="5" presStyleCnt="8"/>
      <dgm:spPr/>
      <dgm:t>
        <a:bodyPr/>
        <a:lstStyle/>
        <a:p>
          <a:endParaRPr lang="en-GB"/>
        </a:p>
      </dgm:t>
    </dgm:pt>
    <dgm:pt modelId="{1660A09B-0DBB-43B1-9A3C-46CF42FF5047}" type="pres">
      <dgm:prSet presAssocID="{EB1AC392-8442-4555-B433-547A1C3088C8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A0A542-D045-4C89-89E5-F96E1780892A}" type="pres">
      <dgm:prSet presAssocID="{B4A903D4-DEAF-4094-9EDC-FA480BDC13C0}" presName="parTrans" presStyleLbl="sibTrans2D1" presStyleIdx="6" presStyleCnt="8"/>
      <dgm:spPr/>
      <dgm:t>
        <a:bodyPr/>
        <a:lstStyle/>
        <a:p>
          <a:endParaRPr lang="en-GB"/>
        </a:p>
      </dgm:t>
    </dgm:pt>
    <dgm:pt modelId="{0C7D1F5D-B693-4886-89E2-23668AD6D0B1}" type="pres">
      <dgm:prSet presAssocID="{B4A903D4-DEAF-4094-9EDC-FA480BDC13C0}" presName="connectorText" presStyleLbl="sibTrans2D1" presStyleIdx="6" presStyleCnt="8"/>
      <dgm:spPr/>
      <dgm:t>
        <a:bodyPr/>
        <a:lstStyle/>
        <a:p>
          <a:endParaRPr lang="en-GB"/>
        </a:p>
      </dgm:t>
    </dgm:pt>
    <dgm:pt modelId="{F089B580-637C-4B47-83DE-CACCB48E66DE}" type="pres">
      <dgm:prSet presAssocID="{2EE83BCD-86D1-4C4F-9BE8-57FF62F6107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6394FD8-9D70-458D-A253-0C06DD89C286}" type="pres">
      <dgm:prSet presAssocID="{5B466C91-E498-424F-BB03-A4BF7184FBB0}" presName="parTrans" presStyleLbl="sibTrans2D1" presStyleIdx="7" presStyleCnt="8"/>
      <dgm:spPr/>
      <dgm:t>
        <a:bodyPr/>
        <a:lstStyle/>
        <a:p>
          <a:endParaRPr lang="en-GB"/>
        </a:p>
      </dgm:t>
    </dgm:pt>
    <dgm:pt modelId="{3CC38252-F186-49BD-A107-E31DA2B4928B}" type="pres">
      <dgm:prSet presAssocID="{5B466C91-E498-424F-BB03-A4BF7184FBB0}" presName="connectorText" presStyleLbl="sibTrans2D1" presStyleIdx="7" presStyleCnt="8"/>
      <dgm:spPr/>
      <dgm:t>
        <a:bodyPr/>
        <a:lstStyle/>
        <a:p>
          <a:endParaRPr lang="en-GB"/>
        </a:p>
      </dgm:t>
    </dgm:pt>
    <dgm:pt modelId="{7FE57F02-129C-447E-9338-2FB9FECFFD2D}" type="pres">
      <dgm:prSet presAssocID="{6F18EE7F-E256-4F0E-8207-BDC4B0A165D3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456ED51-C62E-4C78-A685-9CCA398C1421}" type="presOf" srcId="{BC0125A0-3475-442B-B7D6-3278AEF5830B}" destId="{9D049DDB-22AA-4910-8C71-C40FCC16DA8E}" srcOrd="0" destOrd="0" presId="urn:microsoft.com/office/officeart/2005/8/layout/radial5"/>
    <dgm:cxn modelId="{995C0BA7-B988-44A9-908F-FDF98964554B}" type="presOf" srcId="{2EE83BCD-86D1-4C4F-9BE8-57FF62F6107B}" destId="{F089B580-637C-4B47-83DE-CACCB48E66DE}" srcOrd="0" destOrd="0" presId="urn:microsoft.com/office/officeart/2005/8/layout/radial5"/>
    <dgm:cxn modelId="{4B103EBB-5A1E-41C4-8EF6-A0D141B56A44}" type="presOf" srcId="{F91B81B7-0F65-4EF8-A8C9-79E5644A105C}" destId="{F4FC2AE2-5F86-4D2B-89ED-2B979BE47F42}" srcOrd="0" destOrd="0" presId="urn:microsoft.com/office/officeart/2005/8/layout/radial5"/>
    <dgm:cxn modelId="{4C6CA39C-D0D6-43EE-9E7E-F1ED8B1A613B}" type="presOf" srcId="{4817D06D-A29A-4F0F-A60E-72563D14ED4B}" destId="{C41F5C07-9F1E-47E5-821D-A4D654E8F78F}" srcOrd="0" destOrd="0" presId="urn:microsoft.com/office/officeart/2005/8/layout/radial5"/>
    <dgm:cxn modelId="{CF07AAC6-8E1A-4F6C-BB41-A7AC55FD7E54}" type="presOf" srcId="{B4A903D4-DEAF-4094-9EDC-FA480BDC13C0}" destId="{0C7D1F5D-B693-4886-89E2-23668AD6D0B1}" srcOrd="1" destOrd="0" presId="urn:microsoft.com/office/officeart/2005/8/layout/radial5"/>
    <dgm:cxn modelId="{F7373C1D-E459-474F-86AB-DCE2B332C0FD}" type="presOf" srcId="{1F0F6F1E-C93E-41C1-95DB-EEE65EEAA09B}" destId="{B87E4865-4997-4F52-87BE-2DB336BF766A}" srcOrd="0" destOrd="0" presId="urn:microsoft.com/office/officeart/2005/8/layout/radial5"/>
    <dgm:cxn modelId="{A2AB5BEB-860A-4809-B125-CD42DE14F58C}" type="presOf" srcId="{5B466C91-E498-424F-BB03-A4BF7184FBB0}" destId="{D6394FD8-9D70-458D-A253-0C06DD89C286}" srcOrd="0" destOrd="0" presId="urn:microsoft.com/office/officeart/2005/8/layout/radial5"/>
    <dgm:cxn modelId="{CD51909F-09D6-4C78-AF3B-74621E245B98}" type="presOf" srcId="{843D0302-A06C-45FF-99AB-D6B332E09BAF}" destId="{173C320F-D6C7-46B1-9CD9-2F8FD6F1F222}" srcOrd="0" destOrd="0" presId="urn:microsoft.com/office/officeart/2005/8/layout/radial5"/>
    <dgm:cxn modelId="{49FF7857-D467-446B-9545-AEF7D5AF9CA1}" srcId="{4817D06D-A29A-4F0F-A60E-72563D14ED4B}" destId="{2EE83BCD-86D1-4C4F-9BE8-57FF62F6107B}" srcOrd="6" destOrd="0" parTransId="{B4A903D4-DEAF-4094-9EDC-FA480BDC13C0}" sibTransId="{1E487C1D-85B9-4043-A559-467C47B760AA}"/>
    <dgm:cxn modelId="{6BB6A8EA-C397-49E0-8C44-E8C846C20B8D}" type="presOf" srcId="{DCA5D5CB-F728-4C29-9901-86218E52E5A4}" destId="{3C5D3202-BC6E-4778-9E2A-D82C7CED4BF1}" srcOrd="0" destOrd="0" presId="urn:microsoft.com/office/officeart/2005/8/layout/radial5"/>
    <dgm:cxn modelId="{9B37D4D5-6A49-46FC-B487-699E3D21BF39}" type="presOf" srcId="{EB1AC392-8442-4555-B433-547A1C3088C8}" destId="{1660A09B-0DBB-43B1-9A3C-46CF42FF5047}" srcOrd="0" destOrd="0" presId="urn:microsoft.com/office/officeart/2005/8/layout/radial5"/>
    <dgm:cxn modelId="{89A2C874-E05A-4E17-B159-6ED612340793}" type="presOf" srcId="{240A1DB6-34D0-42DF-9DDC-2A721F6EB29C}" destId="{7C05A6ED-231F-4CAC-A873-93A748893551}" srcOrd="0" destOrd="0" presId="urn:microsoft.com/office/officeart/2005/8/layout/radial5"/>
    <dgm:cxn modelId="{73071F7F-6763-429A-9F24-B053F4D5C5BF}" type="presOf" srcId="{B4A903D4-DEAF-4094-9EDC-FA480BDC13C0}" destId="{D7A0A542-D045-4C89-89E5-F96E1780892A}" srcOrd="0" destOrd="0" presId="urn:microsoft.com/office/officeart/2005/8/layout/radial5"/>
    <dgm:cxn modelId="{2498DEFA-EC44-4922-8AFF-EB647FB1729C}" srcId="{DCA5D5CB-F728-4C29-9901-86218E52E5A4}" destId="{4817D06D-A29A-4F0F-A60E-72563D14ED4B}" srcOrd="0" destOrd="0" parTransId="{57658942-583C-4848-B00D-1175F800391E}" sibTransId="{29CC2FC1-6DDA-47C4-A2B1-FCE4FE548CC1}"/>
    <dgm:cxn modelId="{1827F59E-5364-413B-A967-3B657E634C36}" srcId="{4817D06D-A29A-4F0F-A60E-72563D14ED4B}" destId="{6F18EE7F-E256-4F0E-8207-BDC4B0A165D3}" srcOrd="7" destOrd="0" parTransId="{5B466C91-E498-424F-BB03-A4BF7184FBB0}" sibTransId="{ECDF5E2E-89B4-47A7-BCD7-92D54E000C88}"/>
    <dgm:cxn modelId="{BE4F8A13-1D8C-4065-8BF7-86139AC6E487}" type="presOf" srcId="{41752A2D-3624-4BA6-A84B-7BDD653439EB}" destId="{3D943D04-DB9E-451A-A75F-39A3D407A9FD}" srcOrd="1" destOrd="0" presId="urn:microsoft.com/office/officeart/2005/8/layout/radial5"/>
    <dgm:cxn modelId="{63313B58-40F7-4C05-811B-99C4DE105030}" type="presOf" srcId="{BA3E43BA-EEA6-420C-A939-5033D77573D8}" destId="{0BBA3406-ECF3-4D70-BF46-110E82606F72}" srcOrd="0" destOrd="0" presId="urn:microsoft.com/office/officeart/2005/8/layout/radial5"/>
    <dgm:cxn modelId="{399D106C-4D06-46E4-9CAF-F0A0044D56E8}" type="presOf" srcId="{BC0125A0-3475-442B-B7D6-3278AEF5830B}" destId="{E26D1E53-5141-433B-9AE0-3B1216D48C61}" srcOrd="1" destOrd="0" presId="urn:microsoft.com/office/officeart/2005/8/layout/radial5"/>
    <dgm:cxn modelId="{90143559-6375-4042-B53C-F1AF01DCE78E}" type="presOf" srcId="{8839B34B-5D9A-4269-AB58-701FB279CC1B}" destId="{EB79F129-C8DA-44A0-B7A1-6E93BA9E83F1}" srcOrd="1" destOrd="0" presId="urn:microsoft.com/office/officeart/2005/8/layout/radial5"/>
    <dgm:cxn modelId="{86DF80A3-4AE2-4CD9-B447-B1E022C7A63F}" srcId="{4817D06D-A29A-4F0F-A60E-72563D14ED4B}" destId="{F91B81B7-0F65-4EF8-A8C9-79E5644A105C}" srcOrd="0" destOrd="0" parTransId="{BC0125A0-3475-442B-B7D6-3278AEF5830B}" sibTransId="{F0B6FE5B-0D8F-4704-8AEC-943B03EDD0A8}"/>
    <dgm:cxn modelId="{A7E58F1C-E61B-4D47-93D9-2954B1A044A5}" srcId="{4817D06D-A29A-4F0F-A60E-72563D14ED4B}" destId="{1F0F6F1E-C93E-41C1-95DB-EEE65EEAA09B}" srcOrd="4" destOrd="0" parTransId="{0FF3B4DB-4EB7-4BB0-B246-02EBA9119D79}" sibTransId="{E78E1F72-E120-4A82-8567-563D86084154}"/>
    <dgm:cxn modelId="{0E3323D7-152F-48DE-96D1-581D1D2D79FC}" type="presOf" srcId="{0FF3B4DB-4EB7-4BB0-B246-02EBA9119D79}" destId="{A4892E6C-9A86-4109-9882-721CF758103C}" srcOrd="0" destOrd="0" presId="urn:microsoft.com/office/officeart/2005/8/layout/radial5"/>
    <dgm:cxn modelId="{FB676034-5574-46ED-AE2C-BBE59DDA0B66}" type="presOf" srcId="{21B75AE0-9CD9-45AD-9FE3-E1CA54C2454A}" destId="{F922E0E4-BB0B-4E4B-AC2C-E72A396C23CC}" srcOrd="0" destOrd="0" presId="urn:microsoft.com/office/officeart/2005/8/layout/radial5"/>
    <dgm:cxn modelId="{E16F996A-EF1E-4A5F-9275-E76D54D5490A}" type="presOf" srcId="{0FF3B4DB-4EB7-4BB0-B246-02EBA9119D79}" destId="{B2927D6B-5C7A-4339-8991-141360B2A17D}" srcOrd="1" destOrd="0" presId="urn:microsoft.com/office/officeart/2005/8/layout/radial5"/>
    <dgm:cxn modelId="{B64CC316-0E29-400B-BA9D-A0638923C7C3}" type="presOf" srcId="{41752A2D-3624-4BA6-A84B-7BDD653439EB}" destId="{E68401DC-B629-4F7A-B23B-19958134E4FF}" srcOrd="0" destOrd="0" presId="urn:microsoft.com/office/officeart/2005/8/layout/radial5"/>
    <dgm:cxn modelId="{1D34ECAF-FE3C-454A-8E95-5BE860F51999}" type="presOf" srcId="{8839B34B-5D9A-4269-AB58-701FB279CC1B}" destId="{525D639D-F06A-4871-AAB9-06F5B3B5C50B}" srcOrd="0" destOrd="0" presId="urn:microsoft.com/office/officeart/2005/8/layout/radial5"/>
    <dgm:cxn modelId="{3AC06466-017C-4057-B233-71114EC7CFAF}" type="presOf" srcId="{21B75AE0-9CD9-45AD-9FE3-E1CA54C2454A}" destId="{E00E242F-0107-42B1-B81E-EE79A9C3C1ED}" srcOrd="1" destOrd="0" presId="urn:microsoft.com/office/officeart/2005/8/layout/radial5"/>
    <dgm:cxn modelId="{CD0C9CAB-A80E-4B6D-8B51-97380BD5C7B2}" srcId="{4817D06D-A29A-4F0F-A60E-72563D14ED4B}" destId="{EB1AC392-8442-4555-B433-547A1C3088C8}" srcOrd="5" destOrd="0" parTransId="{8839B34B-5D9A-4269-AB58-701FB279CC1B}" sibTransId="{83EF624E-A777-4A8E-B0D6-8A1824A3B685}"/>
    <dgm:cxn modelId="{D77EAE77-0053-4A2A-B123-F5CB020C9AA8}" srcId="{4817D06D-A29A-4F0F-A60E-72563D14ED4B}" destId="{BA3E43BA-EEA6-420C-A939-5033D77573D8}" srcOrd="1" destOrd="0" parTransId="{41752A2D-3624-4BA6-A84B-7BDD653439EB}" sibTransId="{B97F55F1-D5DF-4718-8874-B5CEA03C3443}"/>
    <dgm:cxn modelId="{547D32D1-4E91-487D-8575-5678B64E83EE}" type="presOf" srcId="{9C272BBF-DA1C-4679-A78D-EA36DCB09B7D}" destId="{B06D8806-F430-4C20-ABFA-7E02B6CB6720}" srcOrd="0" destOrd="0" presId="urn:microsoft.com/office/officeart/2005/8/layout/radial5"/>
    <dgm:cxn modelId="{3404B37E-9868-49EA-A8F4-E318C22B5B78}" srcId="{4817D06D-A29A-4F0F-A60E-72563D14ED4B}" destId="{240A1DB6-34D0-42DF-9DDC-2A721F6EB29C}" srcOrd="3" destOrd="0" parTransId="{21B75AE0-9CD9-45AD-9FE3-E1CA54C2454A}" sibTransId="{66EDD05B-47C8-4401-8AF2-E8CD76A057B2}"/>
    <dgm:cxn modelId="{BB0DF4B6-1C85-4A94-8E98-209E37487F29}" type="presOf" srcId="{6F18EE7F-E256-4F0E-8207-BDC4B0A165D3}" destId="{7FE57F02-129C-447E-9338-2FB9FECFFD2D}" srcOrd="0" destOrd="0" presId="urn:microsoft.com/office/officeart/2005/8/layout/radial5"/>
    <dgm:cxn modelId="{E5D3BE46-FBF9-4945-9474-111CCE50DDD8}" type="presOf" srcId="{9C272BBF-DA1C-4679-A78D-EA36DCB09B7D}" destId="{393C5DB5-F033-4123-9E0B-F185DA790AA3}" srcOrd="1" destOrd="0" presId="urn:microsoft.com/office/officeart/2005/8/layout/radial5"/>
    <dgm:cxn modelId="{51CB3A3B-3BE6-4773-9AE9-6522919DE8DC}" srcId="{4817D06D-A29A-4F0F-A60E-72563D14ED4B}" destId="{843D0302-A06C-45FF-99AB-D6B332E09BAF}" srcOrd="2" destOrd="0" parTransId="{9C272BBF-DA1C-4679-A78D-EA36DCB09B7D}" sibTransId="{CD92F5B3-5889-412C-AFC2-48D48086A897}"/>
    <dgm:cxn modelId="{0C10555D-87F7-4F7E-AA0F-9F80FEFB1605}" type="presOf" srcId="{5B466C91-E498-424F-BB03-A4BF7184FBB0}" destId="{3CC38252-F186-49BD-A107-E31DA2B4928B}" srcOrd="1" destOrd="0" presId="urn:microsoft.com/office/officeart/2005/8/layout/radial5"/>
    <dgm:cxn modelId="{3B51A82E-EF82-4148-9016-F27D2F477AF0}" type="presParOf" srcId="{3C5D3202-BC6E-4778-9E2A-D82C7CED4BF1}" destId="{C41F5C07-9F1E-47E5-821D-A4D654E8F78F}" srcOrd="0" destOrd="0" presId="urn:microsoft.com/office/officeart/2005/8/layout/radial5"/>
    <dgm:cxn modelId="{2E3FA316-8EC0-46AD-B819-2A04ED6C11C7}" type="presParOf" srcId="{3C5D3202-BC6E-4778-9E2A-D82C7CED4BF1}" destId="{9D049DDB-22AA-4910-8C71-C40FCC16DA8E}" srcOrd="1" destOrd="0" presId="urn:microsoft.com/office/officeart/2005/8/layout/radial5"/>
    <dgm:cxn modelId="{6054A22C-ED70-4AE4-82B4-4649C54D56C7}" type="presParOf" srcId="{9D049DDB-22AA-4910-8C71-C40FCC16DA8E}" destId="{E26D1E53-5141-433B-9AE0-3B1216D48C61}" srcOrd="0" destOrd="0" presId="urn:microsoft.com/office/officeart/2005/8/layout/radial5"/>
    <dgm:cxn modelId="{403A8AAD-2E88-4FF2-BBD4-E048F4CA9DB3}" type="presParOf" srcId="{3C5D3202-BC6E-4778-9E2A-D82C7CED4BF1}" destId="{F4FC2AE2-5F86-4D2B-89ED-2B979BE47F42}" srcOrd="2" destOrd="0" presId="urn:microsoft.com/office/officeart/2005/8/layout/radial5"/>
    <dgm:cxn modelId="{185AEB77-2C59-4D40-A377-1A180BFA9D8A}" type="presParOf" srcId="{3C5D3202-BC6E-4778-9E2A-D82C7CED4BF1}" destId="{E68401DC-B629-4F7A-B23B-19958134E4FF}" srcOrd="3" destOrd="0" presId="urn:microsoft.com/office/officeart/2005/8/layout/radial5"/>
    <dgm:cxn modelId="{C67C1ED3-0334-4C5E-BBB5-14612569FB5B}" type="presParOf" srcId="{E68401DC-B629-4F7A-B23B-19958134E4FF}" destId="{3D943D04-DB9E-451A-A75F-39A3D407A9FD}" srcOrd="0" destOrd="0" presId="urn:microsoft.com/office/officeart/2005/8/layout/radial5"/>
    <dgm:cxn modelId="{D55C5A7C-90D2-4859-BCDA-041119F17BB3}" type="presParOf" srcId="{3C5D3202-BC6E-4778-9E2A-D82C7CED4BF1}" destId="{0BBA3406-ECF3-4D70-BF46-110E82606F72}" srcOrd="4" destOrd="0" presId="urn:microsoft.com/office/officeart/2005/8/layout/radial5"/>
    <dgm:cxn modelId="{E8307F1C-7DDD-48F6-BC2A-BCFE488743CE}" type="presParOf" srcId="{3C5D3202-BC6E-4778-9E2A-D82C7CED4BF1}" destId="{B06D8806-F430-4C20-ABFA-7E02B6CB6720}" srcOrd="5" destOrd="0" presId="urn:microsoft.com/office/officeart/2005/8/layout/radial5"/>
    <dgm:cxn modelId="{675AB0E6-FBF3-463A-9F35-F7956C6C5B87}" type="presParOf" srcId="{B06D8806-F430-4C20-ABFA-7E02B6CB6720}" destId="{393C5DB5-F033-4123-9E0B-F185DA790AA3}" srcOrd="0" destOrd="0" presId="urn:microsoft.com/office/officeart/2005/8/layout/radial5"/>
    <dgm:cxn modelId="{84E7E6E0-23F8-479D-ACB1-C004BE6ECA1E}" type="presParOf" srcId="{3C5D3202-BC6E-4778-9E2A-D82C7CED4BF1}" destId="{173C320F-D6C7-46B1-9CD9-2F8FD6F1F222}" srcOrd="6" destOrd="0" presId="urn:microsoft.com/office/officeart/2005/8/layout/radial5"/>
    <dgm:cxn modelId="{661778B4-55DC-4865-8DBB-82564DFA5453}" type="presParOf" srcId="{3C5D3202-BC6E-4778-9E2A-D82C7CED4BF1}" destId="{F922E0E4-BB0B-4E4B-AC2C-E72A396C23CC}" srcOrd="7" destOrd="0" presId="urn:microsoft.com/office/officeart/2005/8/layout/radial5"/>
    <dgm:cxn modelId="{1509CB53-497C-498E-AC17-F53E395B713C}" type="presParOf" srcId="{F922E0E4-BB0B-4E4B-AC2C-E72A396C23CC}" destId="{E00E242F-0107-42B1-B81E-EE79A9C3C1ED}" srcOrd="0" destOrd="0" presId="urn:microsoft.com/office/officeart/2005/8/layout/radial5"/>
    <dgm:cxn modelId="{B567BBF6-5B0E-4B55-A6D7-DDC15D6C11B6}" type="presParOf" srcId="{3C5D3202-BC6E-4778-9E2A-D82C7CED4BF1}" destId="{7C05A6ED-231F-4CAC-A873-93A748893551}" srcOrd="8" destOrd="0" presId="urn:microsoft.com/office/officeart/2005/8/layout/radial5"/>
    <dgm:cxn modelId="{93981660-0CCD-4AFE-9A05-82504A93FE7B}" type="presParOf" srcId="{3C5D3202-BC6E-4778-9E2A-D82C7CED4BF1}" destId="{A4892E6C-9A86-4109-9882-721CF758103C}" srcOrd="9" destOrd="0" presId="urn:microsoft.com/office/officeart/2005/8/layout/radial5"/>
    <dgm:cxn modelId="{3CA59C76-C82C-4DE1-87CE-0075D5C0C0A3}" type="presParOf" srcId="{A4892E6C-9A86-4109-9882-721CF758103C}" destId="{B2927D6B-5C7A-4339-8991-141360B2A17D}" srcOrd="0" destOrd="0" presId="urn:microsoft.com/office/officeart/2005/8/layout/radial5"/>
    <dgm:cxn modelId="{7A3F4B9A-948E-437B-96A6-51B1F7DB8E6E}" type="presParOf" srcId="{3C5D3202-BC6E-4778-9E2A-D82C7CED4BF1}" destId="{B87E4865-4997-4F52-87BE-2DB336BF766A}" srcOrd="10" destOrd="0" presId="urn:microsoft.com/office/officeart/2005/8/layout/radial5"/>
    <dgm:cxn modelId="{68865FD5-0F7A-439B-AF77-80C91415CCED}" type="presParOf" srcId="{3C5D3202-BC6E-4778-9E2A-D82C7CED4BF1}" destId="{525D639D-F06A-4871-AAB9-06F5B3B5C50B}" srcOrd="11" destOrd="0" presId="urn:microsoft.com/office/officeart/2005/8/layout/radial5"/>
    <dgm:cxn modelId="{C453EF4A-C38A-4CF0-A936-AF4C828359A1}" type="presParOf" srcId="{525D639D-F06A-4871-AAB9-06F5B3B5C50B}" destId="{EB79F129-C8DA-44A0-B7A1-6E93BA9E83F1}" srcOrd="0" destOrd="0" presId="urn:microsoft.com/office/officeart/2005/8/layout/radial5"/>
    <dgm:cxn modelId="{64CBF3EB-2E1D-40D6-9F19-41387FD23F4D}" type="presParOf" srcId="{3C5D3202-BC6E-4778-9E2A-D82C7CED4BF1}" destId="{1660A09B-0DBB-43B1-9A3C-46CF42FF5047}" srcOrd="12" destOrd="0" presId="urn:microsoft.com/office/officeart/2005/8/layout/radial5"/>
    <dgm:cxn modelId="{EC545F9D-B9ED-4569-B426-7883AF00FE3D}" type="presParOf" srcId="{3C5D3202-BC6E-4778-9E2A-D82C7CED4BF1}" destId="{D7A0A542-D045-4C89-89E5-F96E1780892A}" srcOrd="13" destOrd="0" presId="urn:microsoft.com/office/officeart/2005/8/layout/radial5"/>
    <dgm:cxn modelId="{A6F66B4C-4796-4B4B-8590-D8973ABDD1AE}" type="presParOf" srcId="{D7A0A542-D045-4C89-89E5-F96E1780892A}" destId="{0C7D1F5D-B693-4886-89E2-23668AD6D0B1}" srcOrd="0" destOrd="0" presId="urn:microsoft.com/office/officeart/2005/8/layout/radial5"/>
    <dgm:cxn modelId="{4C72943D-55CB-4FAF-A4C2-FBADD0D3F571}" type="presParOf" srcId="{3C5D3202-BC6E-4778-9E2A-D82C7CED4BF1}" destId="{F089B580-637C-4B47-83DE-CACCB48E66DE}" srcOrd="14" destOrd="0" presId="urn:microsoft.com/office/officeart/2005/8/layout/radial5"/>
    <dgm:cxn modelId="{268800A6-A912-4505-AF9A-FFEE4D3E450E}" type="presParOf" srcId="{3C5D3202-BC6E-4778-9E2A-D82C7CED4BF1}" destId="{D6394FD8-9D70-458D-A253-0C06DD89C286}" srcOrd="15" destOrd="0" presId="urn:microsoft.com/office/officeart/2005/8/layout/radial5"/>
    <dgm:cxn modelId="{217590CE-90DC-48DB-B5FD-2FF1018F6B28}" type="presParOf" srcId="{D6394FD8-9D70-458D-A253-0C06DD89C286}" destId="{3CC38252-F186-49BD-A107-E31DA2B4928B}" srcOrd="0" destOrd="0" presId="urn:microsoft.com/office/officeart/2005/8/layout/radial5"/>
    <dgm:cxn modelId="{B5C95899-F883-4BCE-B0E0-7A063CE47727}" type="presParOf" srcId="{3C5D3202-BC6E-4778-9E2A-D82C7CED4BF1}" destId="{7FE57F02-129C-447E-9338-2FB9FECFFD2D}" srcOrd="16" destOrd="0" presId="urn:microsoft.com/office/officeart/2005/8/layout/radial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B4C0F9-5B2E-482C-886F-C5A8CE24E41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A11254D-7BEA-426E-8DFB-087C4148EA18}">
      <dgm:prSet phldrT="[Text]"/>
      <dgm:spPr/>
      <dgm:t>
        <a:bodyPr/>
        <a:lstStyle/>
        <a:p>
          <a:pPr algn="l"/>
          <a:r>
            <a:rPr lang="en-GB" dirty="0" smtClean="0"/>
            <a:t>Get Particle Flow Objects</a:t>
          </a:r>
          <a:endParaRPr lang="en-GB" dirty="0"/>
        </a:p>
      </dgm:t>
    </dgm:pt>
    <dgm:pt modelId="{74184706-42C4-4C32-A1EB-B328B4E0C20A}" type="parTrans" cxnId="{FF56A291-9F0F-465D-A27E-A66801F2FCD5}">
      <dgm:prSet/>
      <dgm:spPr/>
      <dgm:t>
        <a:bodyPr/>
        <a:lstStyle/>
        <a:p>
          <a:endParaRPr lang="en-GB"/>
        </a:p>
      </dgm:t>
    </dgm:pt>
    <dgm:pt modelId="{A81B5E14-FBD1-4D6A-9405-E12220FBE01D}" type="sibTrans" cxnId="{FF56A291-9F0F-465D-A27E-A66801F2FCD5}">
      <dgm:prSet/>
      <dgm:spPr/>
      <dgm:t>
        <a:bodyPr/>
        <a:lstStyle/>
        <a:p>
          <a:endParaRPr lang="en-GB"/>
        </a:p>
      </dgm:t>
    </dgm:pt>
    <dgm:pt modelId="{B7A36F85-6679-47B6-8DFF-C9F64BAFB02D}" type="pres">
      <dgm:prSet presAssocID="{4AB4C0F9-5B2E-482C-886F-C5A8CE24E41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26B68B5-66AD-449B-8326-B276DCA76E4E}" type="pres">
      <dgm:prSet presAssocID="{8A11254D-7BEA-426E-8DFB-087C4148EA1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F56A291-9F0F-465D-A27E-A66801F2FCD5}" srcId="{4AB4C0F9-5B2E-482C-886F-C5A8CE24E411}" destId="{8A11254D-7BEA-426E-8DFB-087C4148EA18}" srcOrd="0" destOrd="0" parTransId="{74184706-42C4-4C32-A1EB-B328B4E0C20A}" sibTransId="{A81B5E14-FBD1-4D6A-9405-E12220FBE01D}"/>
    <dgm:cxn modelId="{FEB3B3AD-3598-47A4-89F4-4CC76949C47E}" type="presOf" srcId="{4AB4C0F9-5B2E-482C-886F-C5A8CE24E411}" destId="{B7A36F85-6679-47B6-8DFF-C9F64BAFB02D}" srcOrd="0" destOrd="0" presId="urn:microsoft.com/office/officeart/2005/8/layout/vList2"/>
    <dgm:cxn modelId="{0547309B-6A66-45CB-BD02-0CD470E53CE2}" type="presOf" srcId="{8A11254D-7BEA-426E-8DFB-087C4148EA18}" destId="{226B68B5-66AD-449B-8326-B276DCA76E4E}" srcOrd="0" destOrd="0" presId="urn:microsoft.com/office/officeart/2005/8/layout/vList2"/>
    <dgm:cxn modelId="{9BF78222-8FB2-4333-95D1-9C4E995B36FF}" type="presParOf" srcId="{B7A36F85-6679-47B6-8DFF-C9F64BAFB02D}" destId="{226B68B5-66AD-449B-8326-B276DCA76E4E}" srcOrd="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29E443-EC5E-4199-A729-B8CD92563F82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64127A5-D18A-4E7B-869B-BEC9C5F7239D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/>
            <a:t>Pandora</a:t>
          </a:r>
          <a:endParaRPr lang="en-GB" dirty="0"/>
        </a:p>
      </dgm:t>
    </dgm:pt>
    <dgm:pt modelId="{B815DD61-C152-4A17-9D37-8F01FD3E3B21}" type="parTrans" cxnId="{2316FCF7-17B6-4B66-B9BD-847C176E0620}">
      <dgm:prSet/>
      <dgm:spPr/>
      <dgm:t>
        <a:bodyPr/>
        <a:lstStyle/>
        <a:p>
          <a:endParaRPr lang="en-GB"/>
        </a:p>
      </dgm:t>
    </dgm:pt>
    <dgm:pt modelId="{9B044CA7-1613-48E5-8DB7-85F6324ED865}" type="sibTrans" cxnId="{2316FCF7-17B6-4B66-B9BD-847C176E0620}">
      <dgm:prSet/>
      <dgm:spPr/>
      <dgm:t>
        <a:bodyPr/>
        <a:lstStyle/>
        <a:p>
          <a:endParaRPr lang="en-GB"/>
        </a:p>
      </dgm:t>
    </dgm:pt>
    <dgm:pt modelId="{D2CF5225-7C89-4A92-ADF7-96A45C8A66B6}">
      <dgm:prSet phldrT="[Text]"/>
      <dgm:spPr/>
      <dgm:t>
        <a:bodyPr/>
        <a:lstStyle/>
        <a:p>
          <a:r>
            <a:rPr lang="en-GB" dirty="0" smtClean="0"/>
            <a:t>Calo Hit Manager</a:t>
          </a:r>
          <a:endParaRPr lang="en-GB" dirty="0"/>
        </a:p>
      </dgm:t>
    </dgm:pt>
    <dgm:pt modelId="{4F440265-56E0-45A6-8372-C34B07E40800}" type="parTrans" cxnId="{DEBCE17E-D007-47C6-9A8C-BED254CCC0DC}">
      <dgm:prSet/>
      <dgm:spPr/>
      <dgm:t>
        <a:bodyPr/>
        <a:lstStyle/>
        <a:p>
          <a:endParaRPr lang="en-GB" dirty="0"/>
        </a:p>
      </dgm:t>
    </dgm:pt>
    <dgm:pt modelId="{9A712816-64D7-4B3C-88A1-443340AC4046}" type="sibTrans" cxnId="{DEBCE17E-D007-47C6-9A8C-BED254CCC0DC}">
      <dgm:prSet/>
      <dgm:spPr/>
      <dgm:t>
        <a:bodyPr/>
        <a:lstStyle/>
        <a:p>
          <a:endParaRPr lang="en-GB"/>
        </a:p>
      </dgm:t>
    </dgm:pt>
    <dgm:pt modelId="{433CD581-6410-449F-840B-FE14DD2D35BB}">
      <dgm:prSet phldrT="[Text]"/>
      <dgm:spPr/>
      <dgm:t>
        <a:bodyPr/>
        <a:lstStyle/>
        <a:p>
          <a:r>
            <a:rPr lang="en-GB" dirty="0" smtClean="0"/>
            <a:t>Cluster Manager</a:t>
          </a:r>
          <a:endParaRPr lang="en-GB" dirty="0"/>
        </a:p>
      </dgm:t>
    </dgm:pt>
    <dgm:pt modelId="{1AADD2C0-20F8-4C8D-8AAF-5EBD3CCD5F74}" type="parTrans" cxnId="{F5A3C0A1-A3C9-422B-AA87-D6D91541D180}">
      <dgm:prSet/>
      <dgm:spPr/>
      <dgm:t>
        <a:bodyPr/>
        <a:lstStyle/>
        <a:p>
          <a:endParaRPr lang="en-GB" dirty="0"/>
        </a:p>
      </dgm:t>
    </dgm:pt>
    <dgm:pt modelId="{0D07EBDD-58EF-4DC3-833A-093930786300}" type="sibTrans" cxnId="{F5A3C0A1-A3C9-422B-AA87-D6D91541D180}">
      <dgm:prSet/>
      <dgm:spPr/>
      <dgm:t>
        <a:bodyPr/>
        <a:lstStyle/>
        <a:p>
          <a:endParaRPr lang="en-GB"/>
        </a:p>
      </dgm:t>
    </dgm:pt>
    <dgm:pt modelId="{AC1E58BC-172E-4386-989D-1381F04AD736}">
      <dgm:prSet phldrT="[Text]"/>
      <dgm:spPr/>
      <dgm:t>
        <a:bodyPr/>
        <a:lstStyle/>
        <a:p>
          <a:r>
            <a:rPr lang="en-GB" dirty="0" smtClean="0"/>
            <a:t>Track Manager</a:t>
          </a:r>
          <a:endParaRPr lang="en-GB" dirty="0"/>
        </a:p>
      </dgm:t>
    </dgm:pt>
    <dgm:pt modelId="{B0A28417-EDA9-44F4-99C8-1DCE3D0395DD}" type="parTrans" cxnId="{FF1DC4E3-8DC4-4639-91B5-7DF27638BC71}">
      <dgm:prSet/>
      <dgm:spPr/>
      <dgm:t>
        <a:bodyPr/>
        <a:lstStyle/>
        <a:p>
          <a:endParaRPr lang="en-GB" dirty="0"/>
        </a:p>
      </dgm:t>
    </dgm:pt>
    <dgm:pt modelId="{EFEF14A8-949B-4A5B-9E1F-24C45553AB8A}" type="sibTrans" cxnId="{FF1DC4E3-8DC4-4639-91B5-7DF27638BC71}">
      <dgm:prSet/>
      <dgm:spPr/>
      <dgm:t>
        <a:bodyPr/>
        <a:lstStyle/>
        <a:p>
          <a:endParaRPr lang="en-GB"/>
        </a:p>
      </dgm:t>
    </dgm:pt>
    <dgm:pt modelId="{9F6D490F-EB06-4B1A-823E-CDDC792D31A7}">
      <dgm:prSet phldrT="[Text]"/>
      <dgm:spPr/>
      <dgm:t>
        <a:bodyPr/>
        <a:lstStyle/>
        <a:p>
          <a:r>
            <a:rPr lang="en-GB" dirty="0" smtClean="0"/>
            <a:t>Particle Flow Object Manager</a:t>
          </a:r>
          <a:endParaRPr lang="en-GB" dirty="0"/>
        </a:p>
      </dgm:t>
    </dgm:pt>
    <dgm:pt modelId="{EB56C365-2380-4D2A-8FF4-B59005C8BD34}" type="parTrans" cxnId="{96D4276D-F9B1-4ECD-8E3F-413393679B9A}">
      <dgm:prSet/>
      <dgm:spPr/>
      <dgm:t>
        <a:bodyPr/>
        <a:lstStyle/>
        <a:p>
          <a:endParaRPr lang="en-GB" dirty="0"/>
        </a:p>
      </dgm:t>
    </dgm:pt>
    <dgm:pt modelId="{3DC41660-C853-4804-BC84-F873D7011B2E}" type="sibTrans" cxnId="{96D4276D-F9B1-4ECD-8E3F-413393679B9A}">
      <dgm:prSet/>
      <dgm:spPr/>
      <dgm:t>
        <a:bodyPr/>
        <a:lstStyle/>
        <a:p>
          <a:endParaRPr lang="en-GB"/>
        </a:p>
      </dgm:t>
    </dgm:pt>
    <dgm:pt modelId="{9AB4F2AD-4EEE-41BE-B155-9B3F4543CEBA}">
      <dgm:prSet phldrT="[Text]"/>
      <dgm:spPr/>
      <dgm:t>
        <a:bodyPr/>
        <a:lstStyle/>
        <a:p>
          <a:r>
            <a:rPr lang="en-GB" dirty="0" smtClean="0"/>
            <a:t>MC  Manager</a:t>
          </a:r>
          <a:endParaRPr lang="en-GB" dirty="0"/>
        </a:p>
      </dgm:t>
    </dgm:pt>
    <dgm:pt modelId="{9C8FBE2E-4C01-47B5-8065-09DF018F31AA}" type="parTrans" cxnId="{F3664A9B-0BEC-4310-B742-98873D414201}">
      <dgm:prSet/>
      <dgm:spPr/>
      <dgm:t>
        <a:bodyPr/>
        <a:lstStyle/>
        <a:p>
          <a:endParaRPr lang="en-GB" dirty="0"/>
        </a:p>
      </dgm:t>
    </dgm:pt>
    <dgm:pt modelId="{BD754D34-E2F3-42F6-910B-8D3C348DFA86}" type="sibTrans" cxnId="{F3664A9B-0BEC-4310-B742-98873D414201}">
      <dgm:prSet/>
      <dgm:spPr/>
      <dgm:t>
        <a:bodyPr/>
        <a:lstStyle/>
        <a:p>
          <a:endParaRPr lang="en-GB"/>
        </a:p>
      </dgm:t>
    </dgm:pt>
    <dgm:pt modelId="{99A67AD0-7F02-4279-BCC7-64BA47110439}" type="pres">
      <dgm:prSet presAssocID="{0329E443-EC5E-4199-A729-B8CD92563F8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BC15E72-2424-41D1-844A-AF413D4B7E8E}" type="pres">
      <dgm:prSet presAssocID="{864127A5-D18A-4E7B-869B-BEC9C5F7239D}" presName="centerShape" presStyleLbl="node0" presStyleIdx="0" presStyleCnt="1"/>
      <dgm:spPr/>
      <dgm:t>
        <a:bodyPr/>
        <a:lstStyle/>
        <a:p>
          <a:endParaRPr lang="en-GB"/>
        </a:p>
      </dgm:t>
    </dgm:pt>
    <dgm:pt modelId="{9DD6BF66-931D-4EA3-B90B-01BD2DA3BFEC}" type="pres">
      <dgm:prSet presAssocID="{4F440265-56E0-45A6-8372-C34B07E40800}" presName="parTrans" presStyleLbl="bgSibTrans2D1" presStyleIdx="0" presStyleCnt="5" custScaleX="36850" custLinFactNeighborX="28560" custLinFactNeighborY="16518"/>
      <dgm:spPr>
        <a:prstGeom prst="rightArrow">
          <a:avLst/>
        </a:prstGeom>
      </dgm:spPr>
      <dgm:t>
        <a:bodyPr/>
        <a:lstStyle/>
        <a:p>
          <a:endParaRPr lang="en-GB"/>
        </a:p>
      </dgm:t>
    </dgm:pt>
    <dgm:pt modelId="{ABF76AB1-C114-45CB-BB69-5EFA667E6770}" type="pres">
      <dgm:prSet presAssocID="{D2CF5225-7C89-4A92-ADF7-96A45C8A66B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2DF555-6AE2-4FE3-BA4B-154B62223731}" type="pres">
      <dgm:prSet presAssocID="{1AADD2C0-20F8-4C8D-8AAF-5EBD3CCD5F74}" presName="parTrans" presStyleLbl="bgSibTrans2D1" presStyleIdx="1" presStyleCnt="5" custScaleX="39818" custLinFactNeighborX="13357" custLinFactNeighborY="73941"/>
      <dgm:spPr>
        <a:prstGeom prst="rightArrow">
          <a:avLst/>
        </a:prstGeom>
      </dgm:spPr>
      <dgm:t>
        <a:bodyPr/>
        <a:lstStyle/>
        <a:p>
          <a:endParaRPr lang="en-GB"/>
        </a:p>
      </dgm:t>
    </dgm:pt>
    <dgm:pt modelId="{FF271C0A-AAE9-4749-8C36-CCC4B696822C}" type="pres">
      <dgm:prSet presAssocID="{433CD581-6410-449F-840B-FE14DD2D35B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354E73-F2F0-4C57-A955-FACAF183B46F}" type="pres">
      <dgm:prSet presAssocID="{B0A28417-EDA9-44F4-99C8-1DCE3D0395DD}" presName="parTrans" presStyleLbl="bgSibTrans2D1" presStyleIdx="2" presStyleCnt="5" custScaleX="34410" custLinFactNeighborX="-9164" custLinFactNeighborY="79445"/>
      <dgm:spPr>
        <a:prstGeom prst="rightArrow">
          <a:avLst/>
        </a:prstGeom>
      </dgm:spPr>
      <dgm:t>
        <a:bodyPr/>
        <a:lstStyle/>
        <a:p>
          <a:endParaRPr lang="en-GB"/>
        </a:p>
      </dgm:t>
    </dgm:pt>
    <dgm:pt modelId="{FDBC04E8-B38E-4697-B462-ACED1A4FD993}" type="pres">
      <dgm:prSet presAssocID="{AC1E58BC-172E-4386-989D-1381F04AD73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1D2D804-626D-4779-A1C4-915440BF5304}" type="pres">
      <dgm:prSet presAssocID="{9C8FBE2E-4C01-47B5-8065-09DF018F31AA}" presName="parTrans" presStyleLbl="bgSibTrans2D1" presStyleIdx="3" presStyleCnt="5" custScaleX="35759" custLinFactNeighborX="-23827" custLinFactNeighborY="61882"/>
      <dgm:spPr>
        <a:prstGeom prst="rightArrow">
          <a:avLst/>
        </a:prstGeom>
      </dgm:spPr>
      <dgm:t>
        <a:bodyPr/>
        <a:lstStyle/>
        <a:p>
          <a:endParaRPr lang="en-GB"/>
        </a:p>
      </dgm:t>
    </dgm:pt>
    <dgm:pt modelId="{BD3685A3-F590-464B-B79D-43EB8402D994}" type="pres">
      <dgm:prSet presAssocID="{9AB4F2AD-4EEE-41BE-B155-9B3F4543CEB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EC7509-5716-4A97-B31F-30752E45F233}" type="pres">
      <dgm:prSet presAssocID="{EB56C365-2380-4D2A-8FF4-B59005C8BD34}" presName="parTrans" presStyleLbl="bgSibTrans2D1" presStyleIdx="4" presStyleCnt="5" custScaleX="35711" custLinFactNeighborX="-26460" custLinFactNeighborY="16066"/>
      <dgm:spPr>
        <a:prstGeom prst="rightArrow">
          <a:avLst/>
        </a:prstGeom>
      </dgm:spPr>
      <dgm:t>
        <a:bodyPr/>
        <a:lstStyle/>
        <a:p>
          <a:endParaRPr lang="en-GB"/>
        </a:p>
      </dgm:t>
    </dgm:pt>
    <dgm:pt modelId="{6D667097-206C-402E-A606-DBD8567AFA7E}" type="pres">
      <dgm:prSet presAssocID="{9F6D490F-EB06-4B1A-823E-CDDC792D31A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15B1059-90BF-4805-B7CE-98C7D2B937CD}" type="presOf" srcId="{AC1E58BC-172E-4386-989D-1381F04AD736}" destId="{FDBC04E8-B38E-4697-B462-ACED1A4FD993}" srcOrd="0" destOrd="0" presId="urn:microsoft.com/office/officeart/2005/8/layout/radial4"/>
    <dgm:cxn modelId="{DEBCE17E-D007-47C6-9A8C-BED254CCC0DC}" srcId="{864127A5-D18A-4E7B-869B-BEC9C5F7239D}" destId="{D2CF5225-7C89-4A92-ADF7-96A45C8A66B6}" srcOrd="0" destOrd="0" parTransId="{4F440265-56E0-45A6-8372-C34B07E40800}" sibTransId="{9A712816-64D7-4B3C-88A1-443340AC4046}"/>
    <dgm:cxn modelId="{43878AA9-90F4-42C5-BC37-DAA351A96996}" type="presOf" srcId="{1AADD2C0-20F8-4C8D-8AAF-5EBD3CCD5F74}" destId="{4F2DF555-6AE2-4FE3-BA4B-154B62223731}" srcOrd="0" destOrd="0" presId="urn:microsoft.com/office/officeart/2005/8/layout/radial4"/>
    <dgm:cxn modelId="{749EB632-44B7-4B01-B058-81AE406CA2C7}" type="presOf" srcId="{9C8FBE2E-4C01-47B5-8065-09DF018F31AA}" destId="{61D2D804-626D-4779-A1C4-915440BF5304}" srcOrd="0" destOrd="0" presId="urn:microsoft.com/office/officeart/2005/8/layout/radial4"/>
    <dgm:cxn modelId="{FCBDC61D-3168-4CEB-A4CE-0510D7166919}" type="presOf" srcId="{9F6D490F-EB06-4B1A-823E-CDDC792D31A7}" destId="{6D667097-206C-402E-A606-DBD8567AFA7E}" srcOrd="0" destOrd="0" presId="urn:microsoft.com/office/officeart/2005/8/layout/radial4"/>
    <dgm:cxn modelId="{AE3EC812-B156-44F1-A19E-89D14A90D3B4}" type="presOf" srcId="{4F440265-56E0-45A6-8372-C34B07E40800}" destId="{9DD6BF66-931D-4EA3-B90B-01BD2DA3BFEC}" srcOrd="0" destOrd="0" presId="urn:microsoft.com/office/officeart/2005/8/layout/radial4"/>
    <dgm:cxn modelId="{B403F9F8-A235-42C1-8CA1-E2194D197046}" type="presOf" srcId="{0329E443-EC5E-4199-A729-B8CD92563F82}" destId="{99A67AD0-7F02-4279-BCC7-64BA47110439}" srcOrd="0" destOrd="0" presId="urn:microsoft.com/office/officeart/2005/8/layout/radial4"/>
    <dgm:cxn modelId="{F3664A9B-0BEC-4310-B742-98873D414201}" srcId="{864127A5-D18A-4E7B-869B-BEC9C5F7239D}" destId="{9AB4F2AD-4EEE-41BE-B155-9B3F4543CEBA}" srcOrd="3" destOrd="0" parTransId="{9C8FBE2E-4C01-47B5-8065-09DF018F31AA}" sibTransId="{BD754D34-E2F3-42F6-910B-8D3C348DFA86}"/>
    <dgm:cxn modelId="{D28FFA72-586A-4083-8141-5DDECF649C65}" type="presOf" srcId="{9AB4F2AD-4EEE-41BE-B155-9B3F4543CEBA}" destId="{BD3685A3-F590-464B-B79D-43EB8402D994}" srcOrd="0" destOrd="0" presId="urn:microsoft.com/office/officeart/2005/8/layout/radial4"/>
    <dgm:cxn modelId="{CF438A6C-F735-4C75-B6E5-78C14FB97B57}" type="presOf" srcId="{D2CF5225-7C89-4A92-ADF7-96A45C8A66B6}" destId="{ABF76AB1-C114-45CB-BB69-5EFA667E6770}" srcOrd="0" destOrd="0" presId="urn:microsoft.com/office/officeart/2005/8/layout/radial4"/>
    <dgm:cxn modelId="{695B3239-4CCF-4950-A04F-99C2DD74CD6C}" type="presOf" srcId="{EB56C365-2380-4D2A-8FF4-B59005C8BD34}" destId="{D4EC7509-5716-4A97-B31F-30752E45F233}" srcOrd="0" destOrd="0" presId="urn:microsoft.com/office/officeart/2005/8/layout/radial4"/>
    <dgm:cxn modelId="{22FF821A-725F-4556-9A3A-E41473939189}" type="presOf" srcId="{864127A5-D18A-4E7B-869B-BEC9C5F7239D}" destId="{7BC15E72-2424-41D1-844A-AF413D4B7E8E}" srcOrd="0" destOrd="0" presId="urn:microsoft.com/office/officeart/2005/8/layout/radial4"/>
    <dgm:cxn modelId="{FF1DC4E3-8DC4-4639-91B5-7DF27638BC71}" srcId="{864127A5-D18A-4E7B-869B-BEC9C5F7239D}" destId="{AC1E58BC-172E-4386-989D-1381F04AD736}" srcOrd="2" destOrd="0" parTransId="{B0A28417-EDA9-44F4-99C8-1DCE3D0395DD}" sibTransId="{EFEF14A8-949B-4A5B-9E1F-24C45553AB8A}"/>
    <dgm:cxn modelId="{CE294D3B-79E1-4E97-ACCE-7557B808BC85}" type="presOf" srcId="{433CD581-6410-449F-840B-FE14DD2D35BB}" destId="{FF271C0A-AAE9-4749-8C36-CCC4B696822C}" srcOrd="0" destOrd="0" presId="urn:microsoft.com/office/officeart/2005/8/layout/radial4"/>
    <dgm:cxn modelId="{96D4276D-F9B1-4ECD-8E3F-413393679B9A}" srcId="{864127A5-D18A-4E7B-869B-BEC9C5F7239D}" destId="{9F6D490F-EB06-4B1A-823E-CDDC792D31A7}" srcOrd="4" destOrd="0" parTransId="{EB56C365-2380-4D2A-8FF4-B59005C8BD34}" sibTransId="{3DC41660-C853-4804-BC84-F873D7011B2E}"/>
    <dgm:cxn modelId="{2316FCF7-17B6-4B66-B9BD-847C176E0620}" srcId="{0329E443-EC5E-4199-A729-B8CD92563F82}" destId="{864127A5-D18A-4E7B-869B-BEC9C5F7239D}" srcOrd="0" destOrd="0" parTransId="{B815DD61-C152-4A17-9D37-8F01FD3E3B21}" sibTransId="{9B044CA7-1613-48E5-8DB7-85F6324ED865}"/>
    <dgm:cxn modelId="{F515A2BB-D063-4FDB-9AF8-8020F9412A49}" type="presOf" srcId="{B0A28417-EDA9-44F4-99C8-1DCE3D0395DD}" destId="{41354E73-F2F0-4C57-A955-FACAF183B46F}" srcOrd="0" destOrd="0" presId="urn:microsoft.com/office/officeart/2005/8/layout/radial4"/>
    <dgm:cxn modelId="{F5A3C0A1-A3C9-422B-AA87-D6D91541D180}" srcId="{864127A5-D18A-4E7B-869B-BEC9C5F7239D}" destId="{433CD581-6410-449F-840B-FE14DD2D35BB}" srcOrd="1" destOrd="0" parTransId="{1AADD2C0-20F8-4C8D-8AAF-5EBD3CCD5F74}" sibTransId="{0D07EBDD-58EF-4DC3-833A-093930786300}"/>
    <dgm:cxn modelId="{7CB74675-D14A-4159-90E2-112680470EC4}" type="presParOf" srcId="{99A67AD0-7F02-4279-BCC7-64BA47110439}" destId="{7BC15E72-2424-41D1-844A-AF413D4B7E8E}" srcOrd="0" destOrd="0" presId="urn:microsoft.com/office/officeart/2005/8/layout/radial4"/>
    <dgm:cxn modelId="{B2F36317-7815-42F3-9717-C9E48FE5D02C}" type="presParOf" srcId="{99A67AD0-7F02-4279-BCC7-64BA47110439}" destId="{9DD6BF66-931D-4EA3-B90B-01BD2DA3BFEC}" srcOrd="1" destOrd="0" presId="urn:microsoft.com/office/officeart/2005/8/layout/radial4"/>
    <dgm:cxn modelId="{532AEFA7-F4F5-4AAD-957B-A97948F80F24}" type="presParOf" srcId="{99A67AD0-7F02-4279-BCC7-64BA47110439}" destId="{ABF76AB1-C114-45CB-BB69-5EFA667E6770}" srcOrd="2" destOrd="0" presId="urn:microsoft.com/office/officeart/2005/8/layout/radial4"/>
    <dgm:cxn modelId="{50DC8385-8D2D-4BFB-9CE1-D281F96C9CD0}" type="presParOf" srcId="{99A67AD0-7F02-4279-BCC7-64BA47110439}" destId="{4F2DF555-6AE2-4FE3-BA4B-154B62223731}" srcOrd="3" destOrd="0" presId="urn:microsoft.com/office/officeart/2005/8/layout/radial4"/>
    <dgm:cxn modelId="{A495C2CD-2E68-4A3A-9532-2B3815891B5A}" type="presParOf" srcId="{99A67AD0-7F02-4279-BCC7-64BA47110439}" destId="{FF271C0A-AAE9-4749-8C36-CCC4B696822C}" srcOrd="4" destOrd="0" presId="urn:microsoft.com/office/officeart/2005/8/layout/radial4"/>
    <dgm:cxn modelId="{4641ACDA-DEC9-4B82-AF63-E7E5AAC33ABB}" type="presParOf" srcId="{99A67AD0-7F02-4279-BCC7-64BA47110439}" destId="{41354E73-F2F0-4C57-A955-FACAF183B46F}" srcOrd="5" destOrd="0" presId="urn:microsoft.com/office/officeart/2005/8/layout/radial4"/>
    <dgm:cxn modelId="{39AF4F3E-67B6-43F8-9E93-7DF93686CE5C}" type="presParOf" srcId="{99A67AD0-7F02-4279-BCC7-64BA47110439}" destId="{FDBC04E8-B38E-4697-B462-ACED1A4FD993}" srcOrd="6" destOrd="0" presId="urn:microsoft.com/office/officeart/2005/8/layout/radial4"/>
    <dgm:cxn modelId="{A1FE767E-303E-4B5F-ADB8-AEEA3E51FB79}" type="presParOf" srcId="{99A67AD0-7F02-4279-BCC7-64BA47110439}" destId="{61D2D804-626D-4779-A1C4-915440BF5304}" srcOrd="7" destOrd="0" presId="urn:microsoft.com/office/officeart/2005/8/layout/radial4"/>
    <dgm:cxn modelId="{62A43D8B-DDCE-4D81-978E-0C2186F3A9FA}" type="presParOf" srcId="{99A67AD0-7F02-4279-BCC7-64BA47110439}" destId="{BD3685A3-F590-464B-B79D-43EB8402D994}" srcOrd="8" destOrd="0" presId="urn:microsoft.com/office/officeart/2005/8/layout/radial4"/>
    <dgm:cxn modelId="{E7CC66D2-3185-4962-90A9-21FD4B7C9F46}" type="presParOf" srcId="{99A67AD0-7F02-4279-BCC7-64BA47110439}" destId="{D4EC7509-5716-4A97-B31F-30752E45F233}" srcOrd="9" destOrd="0" presId="urn:microsoft.com/office/officeart/2005/8/layout/radial4"/>
    <dgm:cxn modelId="{41A63DB6-DF77-402E-A46D-93A429E266F9}" type="presParOf" srcId="{99A67AD0-7F02-4279-BCC7-64BA47110439}" destId="{6D667097-206C-402E-A606-DBD8567AFA7E}" srcOrd="10" destOrd="0" presId="urn:microsoft.com/office/officeart/2005/8/layout/radial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B7FEB04-6363-4531-BF61-470145BAF40D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332705C-EC50-400C-8CF0-E2A173BDDFB4}">
      <dgm:prSet phldrT="[Text]"/>
      <dgm:spPr/>
      <dgm:t>
        <a:bodyPr/>
        <a:lstStyle/>
        <a:p>
          <a:r>
            <a:rPr lang="en-GB" dirty="0" smtClean="0">
              <a:solidFill>
                <a:schemeClr val="tx1">
                  <a:lumMod val="65000"/>
                  <a:lumOff val="35000"/>
                </a:schemeClr>
              </a:solidFill>
            </a:rPr>
            <a:t>Calo Hit</a:t>
          </a:r>
          <a:endParaRPr lang="en-GB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01FA9E88-E7FB-4556-A933-DAEB7BF34B6D}" type="parTrans" cxnId="{BDF889F4-30D0-47FE-8E8D-CF6705B0224E}">
      <dgm:prSet/>
      <dgm:spPr/>
      <dgm:t>
        <a:bodyPr/>
        <a:lstStyle/>
        <a:p>
          <a:endParaRPr lang="en-GB"/>
        </a:p>
      </dgm:t>
    </dgm:pt>
    <dgm:pt modelId="{4E721D10-9D22-4381-8727-4774F4AF0D39}" type="sibTrans" cxnId="{BDF889F4-30D0-47FE-8E8D-CF6705B0224E}">
      <dgm:prSet/>
      <dgm:spPr/>
      <dgm:t>
        <a:bodyPr/>
        <a:lstStyle/>
        <a:p>
          <a:endParaRPr lang="en-GB"/>
        </a:p>
      </dgm:t>
    </dgm:pt>
    <dgm:pt modelId="{1BE62C57-C973-4507-B923-78430DFDAD96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Position + normal vectors</a:t>
          </a:r>
          <a:endParaRPr lang="en-GB" sz="1080" b="0" dirty="0"/>
        </a:p>
      </dgm:t>
    </dgm:pt>
    <dgm:pt modelId="{438CE8C0-A0BB-429E-87D3-FBFC0E4B3BCF}" type="parTrans" cxnId="{E4D5375A-5139-4B91-95F1-8DC0F9AA86D8}">
      <dgm:prSet/>
      <dgm:spPr/>
      <dgm:t>
        <a:bodyPr/>
        <a:lstStyle/>
        <a:p>
          <a:endParaRPr lang="en-GB"/>
        </a:p>
      </dgm:t>
    </dgm:pt>
    <dgm:pt modelId="{F9CDD054-02D2-4D9A-8981-5BCA0BBB25C9}" type="sibTrans" cxnId="{E4D5375A-5139-4B91-95F1-8DC0F9AA86D8}">
      <dgm:prSet/>
      <dgm:spPr/>
      <dgm:t>
        <a:bodyPr/>
        <a:lstStyle/>
        <a:p>
          <a:endParaRPr lang="en-GB"/>
        </a:p>
      </dgm:t>
    </dgm:pt>
    <dgm:pt modelId="{F9334413-A7F4-4E58-B7AA-A71FDE89C694}">
      <dgm:prSet phldrT="[Text]"/>
      <dgm:spPr/>
      <dgm:t>
        <a:bodyPr/>
        <a:lstStyle/>
        <a:p>
          <a:r>
            <a:rPr lang="en-GB" dirty="0" smtClean="0">
              <a:solidFill>
                <a:schemeClr val="tx1">
                  <a:lumMod val="65000"/>
                  <a:lumOff val="35000"/>
                </a:schemeClr>
              </a:solidFill>
            </a:rPr>
            <a:t>Track</a:t>
          </a:r>
          <a:endParaRPr lang="en-GB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556F24FF-D98A-4E83-BEAA-431BAFEC8CF5}" type="parTrans" cxnId="{A7647289-5916-4A73-8E72-D4854FB2E891}">
      <dgm:prSet/>
      <dgm:spPr/>
      <dgm:t>
        <a:bodyPr/>
        <a:lstStyle/>
        <a:p>
          <a:endParaRPr lang="en-GB"/>
        </a:p>
      </dgm:t>
    </dgm:pt>
    <dgm:pt modelId="{F6043511-5EB7-4100-BBD8-C9DF40FF274A}" type="sibTrans" cxnId="{A7647289-5916-4A73-8E72-D4854FB2E891}">
      <dgm:prSet/>
      <dgm:spPr/>
      <dgm:t>
        <a:bodyPr/>
        <a:lstStyle/>
        <a:p>
          <a:endParaRPr lang="en-GB"/>
        </a:p>
      </dgm:t>
    </dgm:pt>
    <dgm:pt modelId="{6A3CA4D3-9CEC-4263-99F8-8F5C769EE583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80" b="0" dirty="0" smtClean="0"/>
            <a:t>Associated MC particle</a:t>
          </a:r>
          <a:endParaRPr lang="en-GB" sz="1080" b="0" dirty="0"/>
        </a:p>
      </dgm:t>
    </dgm:pt>
    <dgm:pt modelId="{BB42CE0D-6A43-4723-8A35-7B1FB0E806DA}" type="parTrans" cxnId="{16900A4C-33DC-4C8C-B354-83A64768CFBC}">
      <dgm:prSet/>
      <dgm:spPr/>
      <dgm:t>
        <a:bodyPr/>
        <a:lstStyle/>
        <a:p>
          <a:endParaRPr lang="en-GB"/>
        </a:p>
      </dgm:t>
    </dgm:pt>
    <dgm:pt modelId="{EF651056-BA44-4A51-B28D-FA4918B87C7B}" type="sibTrans" cxnId="{16900A4C-33DC-4C8C-B354-83A64768CFBC}">
      <dgm:prSet/>
      <dgm:spPr/>
      <dgm:t>
        <a:bodyPr/>
        <a:lstStyle/>
        <a:p>
          <a:endParaRPr lang="en-GB"/>
        </a:p>
      </dgm:t>
    </dgm:pt>
    <dgm:pt modelId="{105A610E-B32F-4E5B-AFB1-4F9648B03321}">
      <dgm:prSet phldrT="[Text]"/>
      <dgm:spPr/>
      <dgm:t>
        <a:bodyPr/>
        <a:lstStyle/>
        <a:p>
          <a:r>
            <a:rPr lang="en-GB" dirty="0" smtClean="0">
              <a:solidFill>
                <a:schemeClr val="tx1">
                  <a:lumMod val="65000"/>
                  <a:lumOff val="35000"/>
                </a:schemeClr>
              </a:solidFill>
            </a:rPr>
            <a:t>Cluster</a:t>
          </a:r>
          <a:endParaRPr lang="en-GB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86633D65-6460-4736-AC47-41B39F7F4294}" type="parTrans" cxnId="{A3531EA7-AC26-4790-B15A-12ED9F82A117}">
      <dgm:prSet/>
      <dgm:spPr/>
      <dgm:t>
        <a:bodyPr/>
        <a:lstStyle/>
        <a:p>
          <a:endParaRPr lang="en-GB"/>
        </a:p>
      </dgm:t>
    </dgm:pt>
    <dgm:pt modelId="{3373B3D5-92ED-44C4-BAEC-69EF67CF1AE9}" type="sibTrans" cxnId="{A3531EA7-AC26-4790-B15A-12ED9F82A117}">
      <dgm:prSet/>
      <dgm:spPr/>
      <dgm:t>
        <a:bodyPr/>
        <a:lstStyle/>
        <a:p>
          <a:endParaRPr lang="en-GB"/>
        </a:p>
      </dgm:t>
    </dgm:pt>
    <dgm:pt modelId="{5C3E0CA9-F42E-4BA6-A546-73E2A0B45EC6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List of constituent calo hits, ordered by pseudolayer</a:t>
          </a:r>
          <a:endParaRPr lang="en-GB" sz="1080" b="0" dirty="0"/>
        </a:p>
      </dgm:t>
    </dgm:pt>
    <dgm:pt modelId="{81CCF9E3-1E8C-4394-A49A-C7092F252F88}" type="parTrans" cxnId="{FCD9A6DB-CEC1-40C7-BA40-DBFA4185BE24}">
      <dgm:prSet/>
      <dgm:spPr/>
      <dgm:t>
        <a:bodyPr/>
        <a:lstStyle/>
        <a:p>
          <a:endParaRPr lang="en-GB"/>
        </a:p>
      </dgm:t>
    </dgm:pt>
    <dgm:pt modelId="{FF81ED2A-5281-4B5A-A223-280395EA532C}" type="sibTrans" cxnId="{FCD9A6DB-CEC1-40C7-BA40-DBFA4185BE24}">
      <dgm:prSet/>
      <dgm:spPr/>
      <dgm:t>
        <a:bodyPr/>
        <a:lstStyle/>
        <a:p>
          <a:endParaRPr lang="en-GB"/>
        </a:p>
      </dgm:t>
    </dgm:pt>
    <dgm:pt modelId="{F14D5BE6-0E75-4409-9BFA-B498D9B451D7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Time of first energy deposition</a:t>
          </a:r>
          <a:endParaRPr lang="en-GB" sz="1080" b="0" dirty="0"/>
        </a:p>
      </dgm:t>
    </dgm:pt>
    <dgm:pt modelId="{602D0681-0232-45B3-A9B2-03B0E05AD492}" type="parTrans" cxnId="{FE5C72B8-655A-4FA4-9B52-001CEBD84B14}">
      <dgm:prSet/>
      <dgm:spPr/>
      <dgm:t>
        <a:bodyPr/>
        <a:lstStyle/>
        <a:p>
          <a:endParaRPr lang="en-GB"/>
        </a:p>
      </dgm:t>
    </dgm:pt>
    <dgm:pt modelId="{9B56BA52-E74D-42D0-9C19-57A6055EBB89}" type="sibTrans" cxnId="{FE5C72B8-655A-4FA4-9B52-001CEBD84B14}">
      <dgm:prSet/>
      <dgm:spPr/>
      <dgm:t>
        <a:bodyPr/>
        <a:lstStyle/>
        <a:p>
          <a:endParaRPr lang="en-GB"/>
        </a:p>
      </dgm:t>
    </dgm:pt>
    <dgm:pt modelId="{6B25B76E-474E-40C8-80EF-F1D1E49C7470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Calibrated energy (mip equivalent, EM, Had)</a:t>
          </a:r>
          <a:endParaRPr lang="en-GB" sz="1080" b="0" dirty="0"/>
        </a:p>
      </dgm:t>
    </dgm:pt>
    <dgm:pt modelId="{17E4180D-0BC5-4216-80B8-A7E90B503EEC}" type="parTrans" cxnId="{032384A4-B102-4E75-8E48-F94995C7CDA4}">
      <dgm:prSet/>
      <dgm:spPr/>
      <dgm:t>
        <a:bodyPr/>
        <a:lstStyle/>
        <a:p>
          <a:endParaRPr lang="en-GB"/>
        </a:p>
      </dgm:t>
    </dgm:pt>
    <dgm:pt modelId="{52F3D49B-A153-44D2-808A-93D2B296A9FF}" type="sibTrans" cxnId="{032384A4-B102-4E75-8E48-F94995C7CDA4}">
      <dgm:prSet/>
      <dgm:spPr/>
      <dgm:t>
        <a:bodyPr/>
        <a:lstStyle/>
        <a:p>
          <a:endParaRPr lang="en-GB"/>
        </a:p>
      </dgm:t>
    </dgm:pt>
    <dgm:pt modelId="{33D317CF-98D0-467E-BF92-E36D0D6AF6F5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Layer + pseudolayer</a:t>
          </a:r>
          <a:endParaRPr lang="en-GB" sz="1080" b="0" dirty="0"/>
        </a:p>
      </dgm:t>
    </dgm:pt>
    <dgm:pt modelId="{5CFB3203-0A6D-49E8-A270-FE007FB05F46}" type="parTrans" cxnId="{CBE348E8-C464-4DEE-9BEF-8D029F730940}">
      <dgm:prSet/>
      <dgm:spPr/>
      <dgm:t>
        <a:bodyPr/>
        <a:lstStyle/>
        <a:p>
          <a:endParaRPr lang="en-GB"/>
        </a:p>
      </dgm:t>
    </dgm:pt>
    <dgm:pt modelId="{749D063D-C27D-4CBD-AC41-E147138AB001}" type="sibTrans" cxnId="{CBE348E8-C464-4DEE-9BEF-8D029F730940}">
      <dgm:prSet/>
      <dgm:spPr/>
      <dgm:t>
        <a:bodyPr/>
        <a:lstStyle/>
        <a:p>
          <a:endParaRPr lang="en-GB"/>
        </a:p>
      </dgm:t>
    </dgm:pt>
    <dgm:pt modelId="{DE92A880-FE00-4489-9EDA-257BE77C509D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Hit type + detector region</a:t>
          </a:r>
          <a:endParaRPr lang="en-GB" sz="1080" b="0" dirty="0"/>
        </a:p>
      </dgm:t>
    </dgm:pt>
    <dgm:pt modelId="{A339A04C-043A-4775-8FC6-F4FD149E1BEB}" type="parTrans" cxnId="{6027E2A0-0DDD-488B-8EC3-CC199B2E4F6C}">
      <dgm:prSet/>
      <dgm:spPr/>
      <dgm:t>
        <a:bodyPr/>
        <a:lstStyle/>
        <a:p>
          <a:endParaRPr lang="en-GB"/>
        </a:p>
      </dgm:t>
    </dgm:pt>
    <dgm:pt modelId="{CD3EA3CC-53D7-4354-B5B1-FCBDA2A096B4}" type="sibTrans" cxnId="{6027E2A0-0DDD-488B-8EC3-CC199B2E4F6C}">
      <dgm:prSet/>
      <dgm:spPr/>
      <dgm:t>
        <a:bodyPr/>
        <a:lstStyle/>
        <a:p>
          <a:endParaRPr lang="en-GB"/>
        </a:p>
      </dgm:t>
    </dgm:pt>
    <dgm:pt modelId="{4956F820-DBBB-41EF-9FCC-AB8CBF48FC38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Associated MC particle</a:t>
          </a:r>
          <a:endParaRPr lang="en-GB" sz="1080" b="0" dirty="0"/>
        </a:p>
      </dgm:t>
    </dgm:pt>
    <dgm:pt modelId="{62643853-6CE0-4CB1-9AEF-2649E0054C03}" type="parTrans" cxnId="{C7291217-6F44-4AB0-A37D-E7EB0DD8AD97}">
      <dgm:prSet/>
      <dgm:spPr/>
      <dgm:t>
        <a:bodyPr/>
        <a:lstStyle/>
        <a:p>
          <a:endParaRPr lang="en-GB"/>
        </a:p>
      </dgm:t>
    </dgm:pt>
    <dgm:pt modelId="{BD4E1B45-5C9C-4B5D-8F2F-703CE3F3F628}" type="sibTrans" cxnId="{C7291217-6F44-4AB0-A37D-E7EB0DD8AD97}">
      <dgm:prSet/>
      <dgm:spPr/>
      <dgm:t>
        <a:bodyPr/>
        <a:lstStyle/>
        <a:p>
          <a:endParaRPr lang="en-GB"/>
        </a:p>
      </dgm:t>
    </dgm:pt>
    <dgm:pt modelId="{1E06CAAC-4040-43C5-9D77-931D823D7D4F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Associated user object</a:t>
          </a:r>
          <a:endParaRPr lang="en-GB" sz="1080" b="0" dirty="0"/>
        </a:p>
      </dgm:t>
    </dgm:pt>
    <dgm:pt modelId="{4AFEBA02-98EB-4608-91E3-7E1FD0C39609}" type="parTrans" cxnId="{29C5008A-5808-4F1C-B0C5-55F9B52FAE9A}">
      <dgm:prSet/>
      <dgm:spPr/>
      <dgm:t>
        <a:bodyPr/>
        <a:lstStyle/>
        <a:p>
          <a:endParaRPr lang="en-GB"/>
        </a:p>
      </dgm:t>
    </dgm:pt>
    <dgm:pt modelId="{A1F771C3-FD1E-4040-B341-90267C8A6ACE}" type="sibTrans" cxnId="{29C5008A-5808-4F1C-B0C5-55F9B52FAE9A}">
      <dgm:prSet/>
      <dgm:spPr/>
      <dgm:t>
        <a:bodyPr/>
        <a:lstStyle/>
        <a:p>
          <a:endParaRPr lang="en-GB"/>
        </a:p>
      </dgm:t>
    </dgm:pt>
    <dgm:pt modelId="{2B78477C-D7D9-4105-BF02-6217B86898B2}">
      <dgm:prSet custT="1"/>
      <dgm:spPr>
        <a:solidFill>
          <a:srgbClr val="0070C0"/>
        </a:solidFill>
      </dgm:spPr>
      <dgm:t>
        <a:bodyPr/>
        <a:lstStyle/>
        <a:p>
          <a:pPr marL="85725" indent="-85725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80" b="0" dirty="0" smtClean="0"/>
            <a:t>Associated user object</a:t>
          </a:r>
          <a:endParaRPr lang="en-GB" sz="1080" b="0" dirty="0"/>
        </a:p>
      </dgm:t>
    </dgm:pt>
    <dgm:pt modelId="{E468F9E3-E516-4CA8-A482-15D3595020D0}" type="parTrans" cxnId="{03E154D8-F38C-4EE6-A3ED-B789B45A079B}">
      <dgm:prSet/>
      <dgm:spPr/>
      <dgm:t>
        <a:bodyPr/>
        <a:lstStyle/>
        <a:p>
          <a:endParaRPr lang="en-GB"/>
        </a:p>
      </dgm:t>
    </dgm:pt>
    <dgm:pt modelId="{4FDCA950-A4DF-4CB6-9818-9C6F1BA8E85F}" type="sibTrans" cxnId="{03E154D8-F38C-4EE6-A3ED-B789B45A079B}">
      <dgm:prSet/>
      <dgm:spPr/>
      <dgm:t>
        <a:bodyPr/>
        <a:lstStyle/>
        <a:p>
          <a:endParaRPr lang="en-GB"/>
        </a:p>
      </dgm:t>
    </dgm:pt>
    <dgm:pt modelId="{297D4F66-A5A0-4F04-932E-ECF2F16751C7}">
      <dgm:prSet phldrT="[Text]" custT="1"/>
      <dgm:spPr>
        <a:solidFill>
          <a:srgbClr val="0070C0"/>
        </a:solidFill>
      </dgm:spPr>
      <dgm:t>
        <a:bodyPr/>
        <a:lstStyle/>
        <a:p>
          <a:pPr marL="85725" marR="0" indent="-85725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080" b="0" dirty="0" smtClean="0"/>
            <a:t>2D impact parameters</a:t>
          </a:r>
          <a:endParaRPr lang="en-GB" sz="1080" b="0" dirty="0"/>
        </a:p>
      </dgm:t>
    </dgm:pt>
    <dgm:pt modelId="{7943B5F1-C6E5-4233-8D38-0D295A6B77A7}" type="parTrans" cxnId="{BBAD4106-C15E-4AB0-98BB-63652B37424D}">
      <dgm:prSet/>
      <dgm:spPr/>
      <dgm:t>
        <a:bodyPr/>
        <a:lstStyle/>
        <a:p>
          <a:endParaRPr lang="en-GB"/>
        </a:p>
      </dgm:t>
    </dgm:pt>
    <dgm:pt modelId="{528537D9-BB1C-40B7-A291-1B2F3E7EBDD7}" type="sibTrans" cxnId="{BBAD4106-C15E-4AB0-98BB-63652B37424D}">
      <dgm:prSet/>
      <dgm:spPr/>
      <dgm:t>
        <a:bodyPr/>
        <a:lstStyle/>
        <a:p>
          <a:endParaRPr lang="en-GB"/>
        </a:p>
      </dgm:t>
    </dgm:pt>
    <dgm:pt modelId="{5C3CD43B-9118-46BA-A9EF-DCEAB1D8BA43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Surrounding energy</a:t>
          </a:r>
          <a:endParaRPr lang="en-GB" sz="1080" b="0" dirty="0"/>
        </a:p>
      </dgm:t>
    </dgm:pt>
    <dgm:pt modelId="{DA78B0DF-0154-42CE-A08D-4A6382B60F63}" type="parTrans" cxnId="{0EB43BB6-7DAA-450E-B06C-F74E8F9422A9}">
      <dgm:prSet/>
      <dgm:spPr/>
      <dgm:t>
        <a:bodyPr/>
        <a:lstStyle/>
        <a:p>
          <a:endParaRPr lang="en-GB"/>
        </a:p>
      </dgm:t>
    </dgm:pt>
    <dgm:pt modelId="{D92C340D-DEDC-44CF-A27F-153BBFC94D94}" type="sibTrans" cxnId="{0EB43BB6-7DAA-450E-B06C-F74E8F9422A9}">
      <dgm:prSet/>
      <dgm:spPr/>
      <dgm:t>
        <a:bodyPr/>
        <a:lstStyle/>
        <a:p>
          <a:endParaRPr lang="en-GB"/>
        </a:p>
      </dgm:t>
    </dgm:pt>
    <dgm:pt modelId="{AD4C7866-F7BE-421A-9B27-0197F401B19D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80" b="0" dirty="0" smtClean="0"/>
            <a:t>Start track state</a:t>
          </a:r>
          <a:endParaRPr lang="en-GB" sz="1080" b="0" dirty="0"/>
        </a:p>
      </dgm:t>
    </dgm:pt>
    <dgm:pt modelId="{B3101564-AEAF-441B-8F2F-42272CD3D6C4}" type="parTrans" cxnId="{62BB0D26-B314-4D2B-9CE6-BC4F3D998098}">
      <dgm:prSet/>
      <dgm:spPr/>
      <dgm:t>
        <a:bodyPr/>
        <a:lstStyle/>
        <a:p>
          <a:endParaRPr lang="en-GB"/>
        </a:p>
      </dgm:t>
    </dgm:pt>
    <dgm:pt modelId="{0BD89001-A3CD-4EAA-9F17-D48554F745F3}" type="sibTrans" cxnId="{62BB0D26-B314-4D2B-9CE6-BC4F3D998098}">
      <dgm:prSet/>
      <dgm:spPr/>
      <dgm:t>
        <a:bodyPr/>
        <a:lstStyle/>
        <a:p>
          <a:endParaRPr lang="en-GB"/>
        </a:p>
      </dgm:t>
    </dgm:pt>
    <dgm:pt modelId="{4FEA643A-B29E-435E-BE97-E596B7B1703D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80" b="0" dirty="0" smtClean="0"/>
            <a:t>End track state</a:t>
          </a:r>
          <a:endParaRPr lang="en-GB" sz="1080" b="0" dirty="0"/>
        </a:p>
      </dgm:t>
    </dgm:pt>
    <dgm:pt modelId="{F3A31D6B-AED2-443A-89C5-E2241DA958DB}" type="parTrans" cxnId="{57F1D641-4716-4C3A-A1BB-509A858E2FF1}">
      <dgm:prSet/>
      <dgm:spPr/>
      <dgm:t>
        <a:bodyPr/>
        <a:lstStyle/>
        <a:p>
          <a:endParaRPr lang="en-GB"/>
        </a:p>
      </dgm:t>
    </dgm:pt>
    <dgm:pt modelId="{F95748E1-5FB6-4887-81EF-A9A08B8F4E11}" type="sibTrans" cxnId="{57F1D641-4716-4C3A-A1BB-509A858E2FF1}">
      <dgm:prSet/>
      <dgm:spPr/>
      <dgm:t>
        <a:bodyPr/>
        <a:lstStyle/>
        <a:p>
          <a:endParaRPr lang="en-GB"/>
        </a:p>
      </dgm:t>
    </dgm:pt>
    <dgm:pt modelId="{4CF5E2BF-DE83-4CA2-AC7B-72FC6313C201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80" b="0" dirty="0" smtClean="0"/>
            <a:t>ECal track state</a:t>
          </a:r>
          <a:endParaRPr lang="en-GB" sz="1080" b="0" dirty="0"/>
        </a:p>
      </dgm:t>
    </dgm:pt>
    <dgm:pt modelId="{462C8F71-3A22-4790-9643-8A2830DEB18B}" type="parTrans" cxnId="{C60048CC-EC5E-49BB-B3A0-959A87A68D02}">
      <dgm:prSet/>
      <dgm:spPr/>
      <dgm:t>
        <a:bodyPr/>
        <a:lstStyle/>
        <a:p>
          <a:endParaRPr lang="en-GB"/>
        </a:p>
      </dgm:t>
    </dgm:pt>
    <dgm:pt modelId="{B25FFB34-83A7-4C10-835B-3DDFC8A6DB79}" type="sibTrans" cxnId="{C60048CC-EC5E-49BB-B3A0-959A87A68D02}">
      <dgm:prSet/>
      <dgm:spPr/>
      <dgm:t>
        <a:bodyPr/>
        <a:lstStyle/>
        <a:p>
          <a:endParaRPr lang="en-GB"/>
        </a:p>
      </dgm:t>
    </dgm:pt>
    <dgm:pt modelId="{A333553F-0B95-4DFB-BB01-217297B4D9A9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80" b="0" dirty="0" smtClean="0"/>
            <a:t>Associated cluster</a:t>
          </a:r>
          <a:endParaRPr lang="en-GB" sz="1080" b="0" dirty="0"/>
        </a:p>
      </dgm:t>
    </dgm:pt>
    <dgm:pt modelId="{C2F4256D-D8B6-4F3D-BEA3-E24E566B5C75}" type="parTrans" cxnId="{1CC62714-EF0F-4EB6-9B0A-3791FAC155ED}">
      <dgm:prSet/>
      <dgm:spPr/>
      <dgm:t>
        <a:bodyPr/>
        <a:lstStyle/>
        <a:p>
          <a:endParaRPr lang="en-GB"/>
        </a:p>
      </dgm:t>
    </dgm:pt>
    <dgm:pt modelId="{761E7959-CBA9-4875-BEE6-8BA256BC9CC4}" type="sibTrans" cxnId="{1CC62714-EF0F-4EB6-9B0A-3791FAC155ED}">
      <dgm:prSet/>
      <dgm:spPr/>
      <dgm:t>
        <a:bodyPr/>
        <a:lstStyle/>
        <a:p>
          <a:endParaRPr lang="en-GB"/>
        </a:p>
      </dgm:t>
    </dgm:pt>
    <dgm:pt modelId="{B72B66F6-0E57-4EC8-B8FF-B1A33CD4D735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80" b="0" dirty="0" smtClean="0"/>
            <a:t>ReachesECal flag</a:t>
          </a:r>
          <a:endParaRPr lang="en-GB" sz="1080" b="0" dirty="0"/>
        </a:p>
      </dgm:t>
    </dgm:pt>
    <dgm:pt modelId="{2EC95B37-8E5E-4429-9B9E-2F3DDE932BA1}" type="parTrans" cxnId="{82CA8427-BF2C-4E30-B922-7F020491ABF3}">
      <dgm:prSet/>
      <dgm:spPr/>
      <dgm:t>
        <a:bodyPr/>
        <a:lstStyle/>
        <a:p>
          <a:endParaRPr lang="en-GB"/>
        </a:p>
      </dgm:t>
    </dgm:pt>
    <dgm:pt modelId="{EF3E0671-27BF-4DF1-9B6B-1D619856FEC4}" type="sibTrans" cxnId="{82CA8427-BF2C-4E30-B922-7F020491ABF3}">
      <dgm:prSet/>
      <dgm:spPr/>
      <dgm:t>
        <a:bodyPr/>
        <a:lstStyle/>
        <a:p>
          <a:endParaRPr lang="en-GB"/>
        </a:p>
      </dgm:t>
    </dgm:pt>
    <dgm:pt modelId="{3BEB3AB3-614B-45AC-B15C-48D6569F5A31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080" b="0" dirty="0" smtClean="0"/>
            <a:t>List of track state projections to calorimeter surfaces</a:t>
          </a:r>
          <a:endParaRPr lang="en-GB" sz="1080" b="0" dirty="0"/>
        </a:p>
      </dgm:t>
    </dgm:pt>
    <dgm:pt modelId="{A78F7B00-BE34-41A3-9136-BCDB20C8ED65}" type="parTrans" cxnId="{6D1DFA1D-B06C-4F47-BCC3-436FFB7AA93C}">
      <dgm:prSet/>
      <dgm:spPr/>
      <dgm:t>
        <a:bodyPr/>
        <a:lstStyle/>
        <a:p>
          <a:endParaRPr lang="en-GB"/>
        </a:p>
      </dgm:t>
    </dgm:pt>
    <dgm:pt modelId="{9F76D3A9-B980-432B-8F43-2D013F6B0B9B}" type="sibTrans" cxnId="{6D1DFA1D-B06C-4F47-BCC3-436FFB7AA93C}">
      <dgm:prSet/>
      <dgm:spPr/>
      <dgm:t>
        <a:bodyPr/>
        <a:lstStyle/>
        <a:p>
          <a:endParaRPr lang="en-GB"/>
        </a:p>
      </dgm:t>
    </dgm:pt>
    <dgm:pt modelId="{6AEC8DAD-DA58-4408-A24E-5261F1955360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Mip fraction</a:t>
          </a:r>
          <a:endParaRPr lang="en-GB" sz="1080" b="0" dirty="0"/>
        </a:p>
      </dgm:t>
    </dgm:pt>
    <dgm:pt modelId="{E532C2AF-C01E-4FFF-A32B-4D6CD569FA48}" type="parTrans" cxnId="{97833B25-E66C-43B3-B84B-00AFBD3AFEEE}">
      <dgm:prSet/>
      <dgm:spPr/>
      <dgm:t>
        <a:bodyPr/>
        <a:lstStyle/>
        <a:p>
          <a:endParaRPr lang="en-GB"/>
        </a:p>
      </dgm:t>
    </dgm:pt>
    <dgm:pt modelId="{6B762434-9910-48F5-86CF-A04C78DC671C}" type="sibTrans" cxnId="{97833B25-E66C-43B3-B84B-00AFBD3AFEEE}">
      <dgm:prSet/>
      <dgm:spPr/>
      <dgm:t>
        <a:bodyPr/>
        <a:lstStyle/>
        <a:p>
          <a:endParaRPr lang="en-GB"/>
        </a:p>
      </dgm:t>
    </dgm:pt>
    <dgm:pt modelId="{C29E7608-5912-4251-A529-2F16C1141979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EM energy measure</a:t>
          </a:r>
          <a:endParaRPr lang="en-GB" sz="1080" b="0" dirty="0"/>
        </a:p>
      </dgm:t>
    </dgm:pt>
    <dgm:pt modelId="{C10A09E3-3665-4B60-A7BC-3C03285550F2}" type="parTrans" cxnId="{71586071-D711-4437-8EAB-3F0AC7F14F90}">
      <dgm:prSet/>
      <dgm:spPr/>
      <dgm:t>
        <a:bodyPr/>
        <a:lstStyle/>
        <a:p>
          <a:endParaRPr lang="en-GB"/>
        </a:p>
      </dgm:t>
    </dgm:pt>
    <dgm:pt modelId="{AD5295E6-CBAE-45DF-BB69-63DE03B7D186}" type="sibTrans" cxnId="{71586071-D711-4437-8EAB-3F0AC7F14F90}">
      <dgm:prSet/>
      <dgm:spPr/>
      <dgm:t>
        <a:bodyPr/>
        <a:lstStyle/>
        <a:p>
          <a:endParaRPr lang="en-GB"/>
        </a:p>
      </dgm:t>
    </dgm:pt>
    <dgm:pt modelId="{651263B3-2124-4EE3-A976-B8B33473342C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Had energy measure</a:t>
          </a:r>
          <a:endParaRPr lang="en-GB" sz="1080" b="0" dirty="0"/>
        </a:p>
      </dgm:t>
    </dgm:pt>
    <dgm:pt modelId="{CEAB543D-13BF-4DDC-B15E-2643DBB722DA}" type="parTrans" cxnId="{9446C114-C577-4D7F-964A-2B72B68B2603}">
      <dgm:prSet/>
      <dgm:spPr/>
      <dgm:t>
        <a:bodyPr/>
        <a:lstStyle/>
        <a:p>
          <a:endParaRPr lang="en-GB"/>
        </a:p>
      </dgm:t>
    </dgm:pt>
    <dgm:pt modelId="{9CFC2586-A34E-4252-BC43-1F5F69607AD3}" type="sibTrans" cxnId="{9446C114-C577-4D7F-964A-2B72B68B2603}">
      <dgm:prSet/>
      <dgm:spPr/>
      <dgm:t>
        <a:bodyPr/>
        <a:lstStyle/>
        <a:p>
          <a:endParaRPr lang="en-GB"/>
        </a:p>
      </dgm:t>
    </dgm:pt>
    <dgm:pt modelId="{93CC0D6B-2494-4C43-A80C-E4E4557CF09D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Initial direction</a:t>
          </a:r>
          <a:endParaRPr lang="en-GB" sz="1080" b="0" dirty="0"/>
        </a:p>
      </dgm:t>
    </dgm:pt>
    <dgm:pt modelId="{0BB04099-FE04-4C1B-A16F-A6E89858B887}" type="parTrans" cxnId="{22A8DD7F-1786-4E85-A76C-49687D116D8F}">
      <dgm:prSet/>
      <dgm:spPr/>
      <dgm:t>
        <a:bodyPr/>
        <a:lstStyle/>
        <a:p>
          <a:endParaRPr lang="en-GB"/>
        </a:p>
      </dgm:t>
    </dgm:pt>
    <dgm:pt modelId="{2C1D9764-10F6-4E20-9647-BCCFA4FD2027}" type="sibTrans" cxnId="{22A8DD7F-1786-4E85-A76C-49687D116D8F}">
      <dgm:prSet/>
      <dgm:spPr/>
      <dgm:t>
        <a:bodyPr/>
        <a:lstStyle/>
        <a:p>
          <a:endParaRPr lang="en-GB"/>
        </a:p>
      </dgm:t>
    </dgm:pt>
    <dgm:pt modelId="{D9C02857-DAEC-4FCF-887C-803320196530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Energy-weighted centroid</a:t>
          </a:r>
          <a:endParaRPr lang="en-GB" sz="1080" b="0" dirty="0"/>
        </a:p>
      </dgm:t>
    </dgm:pt>
    <dgm:pt modelId="{102A7D9B-6F1D-472F-AC98-B766703CAB5A}" type="parTrans" cxnId="{EBA271A2-D82D-4A38-A359-B0CA245B97CB}">
      <dgm:prSet/>
      <dgm:spPr/>
      <dgm:t>
        <a:bodyPr/>
        <a:lstStyle/>
        <a:p>
          <a:endParaRPr lang="en-GB"/>
        </a:p>
      </dgm:t>
    </dgm:pt>
    <dgm:pt modelId="{9B218535-9F9D-483C-906C-18ADE4197E62}" type="sibTrans" cxnId="{EBA271A2-D82D-4A38-A359-B0CA245B97CB}">
      <dgm:prSet/>
      <dgm:spPr/>
      <dgm:t>
        <a:bodyPr/>
        <a:lstStyle/>
        <a:p>
          <a:endParaRPr lang="en-GB"/>
        </a:p>
      </dgm:t>
    </dgm:pt>
    <dgm:pt modelId="{40BA1C8A-BA7A-49EE-B0D2-02471DC44D5D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ShowerMax layer</a:t>
          </a:r>
          <a:endParaRPr lang="en-GB" sz="1080" b="0" dirty="0"/>
        </a:p>
      </dgm:t>
    </dgm:pt>
    <dgm:pt modelId="{F3A601CA-083E-4BB3-924E-251C8CD19B45}" type="parTrans" cxnId="{47DCC7E9-3EC6-45E2-98C0-4AFE61895D45}">
      <dgm:prSet/>
      <dgm:spPr/>
      <dgm:t>
        <a:bodyPr/>
        <a:lstStyle/>
        <a:p>
          <a:endParaRPr lang="en-GB"/>
        </a:p>
      </dgm:t>
    </dgm:pt>
    <dgm:pt modelId="{445A6BE9-5C03-4CA7-BDA6-8F8818BAC768}" type="sibTrans" cxnId="{47DCC7E9-3EC6-45E2-98C0-4AFE61895D45}">
      <dgm:prSet/>
      <dgm:spPr/>
      <dgm:t>
        <a:bodyPr/>
        <a:lstStyle/>
        <a:p>
          <a:endParaRPr lang="en-GB"/>
        </a:p>
      </dgm:t>
    </dgm:pt>
    <dgm:pt modelId="{99557041-9F00-47F8-A832-E2E6F0A02B45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List of associated tracks</a:t>
          </a:r>
          <a:endParaRPr lang="en-GB" sz="1080" b="0" dirty="0"/>
        </a:p>
      </dgm:t>
    </dgm:pt>
    <dgm:pt modelId="{7C9D1C2D-D342-45F4-80CE-B6196D72214B}" type="parTrans" cxnId="{E38AE370-21B0-448B-8B67-F7DE406A7992}">
      <dgm:prSet/>
      <dgm:spPr/>
      <dgm:t>
        <a:bodyPr/>
        <a:lstStyle/>
        <a:p>
          <a:endParaRPr lang="en-GB"/>
        </a:p>
      </dgm:t>
    </dgm:pt>
    <dgm:pt modelId="{BBF47CFF-235A-475D-B9BD-CCCBECC096C7}" type="sibTrans" cxnId="{E38AE370-21B0-448B-8B67-F7DE406A7992}">
      <dgm:prSet/>
      <dgm:spPr/>
      <dgm:t>
        <a:bodyPr/>
        <a:lstStyle/>
        <a:p>
          <a:endParaRPr lang="en-GB"/>
        </a:p>
      </dgm:t>
    </dgm:pt>
    <dgm:pt modelId="{2E7F6E08-BD14-48A9-8EAD-C6059BC21393}">
      <dgm:prSet phldrT="[Text]"/>
      <dgm:spPr/>
      <dgm:t>
        <a:bodyPr/>
        <a:lstStyle/>
        <a:p>
          <a:r>
            <a:rPr lang="en-GB" dirty="0" smtClean="0">
              <a:solidFill>
                <a:schemeClr val="tx1">
                  <a:lumMod val="65000"/>
                  <a:lumOff val="35000"/>
                </a:schemeClr>
              </a:solidFill>
            </a:rPr>
            <a:t>Particle Flow Object</a:t>
          </a:r>
          <a:endParaRPr lang="en-GB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61086005-61F8-4BD2-B112-5576CA9CE010}" type="parTrans" cxnId="{7CA53762-5074-4B90-8AA2-B02931A55CB7}">
      <dgm:prSet/>
      <dgm:spPr/>
      <dgm:t>
        <a:bodyPr/>
        <a:lstStyle/>
        <a:p>
          <a:endParaRPr lang="en-GB"/>
        </a:p>
      </dgm:t>
    </dgm:pt>
    <dgm:pt modelId="{5E33B266-703D-4837-A45C-11FDD4723C4C}" type="sibTrans" cxnId="{7CA53762-5074-4B90-8AA2-B02931A55CB7}">
      <dgm:prSet/>
      <dgm:spPr/>
      <dgm:t>
        <a:bodyPr/>
        <a:lstStyle/>
        <a:p>
          <a:endParaRPr lang="en-GB"/>
        </a:p>
      </dgm:t>
    </dgm:pt>
    <dgm:pt modelId="{EC2CAF2F-F53A-4F1C-880B-A0B771ACDAD5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PDG Code</a:t>
          </a:r>
          <a:endParaRPr lang="en-GB" sz="1080" b="0" dirty="0"/>
        </a:p>
      </dgm:t>
    </dgm:pt>
    <dgm:pt modelId="{BF68AC21-0742-4A90-94F6-46F36FF8EE01}" type="parTrans" cxnId="{BC39EF9F-9440-457A-8E5E-DC8F7B154364}">
      <dgm:prSet/>
      <dgm:spPr/>
      <dgm:t>
        <a:bodyPr/>
        <a:lstStyle/>
        <a:p>
          <a:endParaRPr lang="en-GB"/>
        </a:p>
      </dgm:t>
    </dgm:pt>
    <dgm:pt modelId="{46598D31-A60D-43B8-B451-FAE99709F132}" type="sibTrans" cxnId="{BC39EF9F-9440-457A-8E5E-DC8F7B154364}">
      <dgm:prSet/>
      <dgm:spPr/>
      <dgm:t>
        <a:bodyPr/>
        <a:lstStyle/>
        <a:p>
          <a:endParaRPr lang="en-GB"/>
        </a:p>
      </dgm:t>
    </dgm:pt>
    <dgm:pt modelId="{9A19A744-642E-4030-9929-6A5EAFD47198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Charge sign</a:t>
          </a:r>
          <a:endParaRPr lang="en-GB" sz="1080" b="0" dirty="0"/>
        </a:p>
      </dgm:t>
    </dgm:pt>
    <dgm:pt modelId="{0430FFE4-B0DB-4F01-AFFA-96A373AFCC17}" type="parTrans" cxnId="{26FEE069-9C2A-4EA6-A8F9-331A5AA6FCF8}">
      <dgm:prSet/>
      <dgm:spPr/>
      <dgm:t>
        <a:bodyPr/>
        <a:lstStyle/>
        <a:p>
          <a:endParaRPr lang="en-GB"/>
        </a:p>
      </dgm:t>
    </dgm:pt>
    <dgm:pt modelId="{99CDEA63-9332-44E1-8D97-4F8AD4441BE8}" type="sibTrans" cxnId="{26FEE069-9C2A-4EA6-A8F9-331A5AA6FCF8}">
      <dgm:prSet/>
      <dgm:spPr/>
      <dgm:t>
        <a:bodyPr/>
        <a:lstStyle/>
        <a:p>
          <a:endParaRPr lang="en-GB"/>
        </a:p>
      </dgm:t>
    </dgm:pt>
    <dgm:pt modelId="{F2F7AC44-E8CB-4EDA-89A4-521736D3F239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Mass</a:t>
          </a:r>
          <a:endParaRPr lang="en-GB" sz="1080" b="0" dirty="0"/>
        </a:p>
      </dgm:t>
    </dgm:pt>
    <dgm:pt modelId="{3FD46932-9BDF-487D-B3CE-D841ECD12275}" type="parTrans" cxnId="{800555D4-B6A2-4DD7-8ACB-7AD4775C7288}">
      <dgm:prSet/>
      <dgm:spPr/>
      <dgm:t>
        <a:bodyPr/>
        <a:lstStyle/>
        <a:p>
          <a:endParaRPr lang="en-GB"/>
        </a:p>
      </dgm:t>
    </dgm:pt>
    <dgm:pt modelId="{ABEE9D7D-6D85-494E-B702-F4E2CE42BC06}" type="sibTrans" cxnId="{800555D4-B6A2-4DD7-8ACB-7AD4775C7288}">
      <dgm:prSet/>
      <dgm:spPr/>
      <dgm:t>
        <a:bodyPr/>
        <a:lstStyle/>
        <a:p>
          <a:endParaRPr lang="en-GB"/>
        </a:p>
      </dgm:t>
    </dgm:pt>
    <dgm:pt modelId="{AEA86545-80BC-4397-86BC-2A7143C5A024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Energy</a:t>
          </a:r>
          <a:endParaRPr lang="en-GB" sz="1080" b="0" dirty="0"/>
        </a:p>
      </dgm:t>
    </dgm:pt>
    <dgm:pt modelId="{8730E5D1-2333-4485-BF58-79C22CB3B208}" type="parTrans" cxnId="{66309B8A-D783-43AF-A653-030E3433970E}">
      <dgm:prSet/>
      <dgm:spPr/>
      <dgm:t>
        <a:bodyPr/>
        <a:lstStyle/>
        <a:p>
          <a:endParaRPr lang="en-GB"/>
        </a:p>
      </dgm:t>
    </dgm:pt>
    <dgm:pt modelId="{7AB355B2-9D76-421D-AB27-0D0916BA0445}" type="sibTrans" cxnId="{66309B8A-D783-43AF-A653-030E3433970E}">
      <dgm:prSet/>
      <dgm:spPr/>
      <dgm:t>
        <a:bodyPr/>
        <a:lstStyle/>
        <a:p>
          <a:endParaRPr lang="en-GB"/>
        </a:p>
      </dgm:t>
    </dgm:pt>
    <dgm:pt modelId="{654BC54B-3B1C-41FC-830A-86F015B00650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Momentum</a:t>
          </a:r>
          <a:endParaRPr lang="en-GB" sz="1080" b="0" dirty="0"/>
        </a:p>
      </dgm:t>
    </dgm:pt>
    <dgm:pt modelId="{00DFB061-D722-4E1C-974E-5156D2FF63B2}" type="parTrans" cxnId="{D64B7C2E-8FAE-45EF-8495-384F772E1EEA}">
      <dgm:prSet/>
      <dgm:spPr/>
      <dgm:t>
        <a:bodyPr/>
        <a:lstStyle/>
        <a:p>
          <a:endParaRPr lang="en-GB"/>
        </a:p>
      </dgm:t>
    </dgm:pt>
    <dgm:pt modelId="{57E54680-0192-4DBD-8900-14FD05DA63E6}" type="sibTrans" cxnId="{D64B7C2E-8FAE-45EF-8495-384F772E1EEA}">
      <dgm:prSet/>
      <dgm:spPr/>
      <dgm:t>
        <a:bodyPr/>
        <a:lstStyle/>
        <a:p>
          <a:endParaRPr lang="en-GB"/>
        </a:p>
      </dgm:t>
    </dgm:pt>
    <dgm:pt modelId="{52EA80C7-50E1-417B-8C11-B606BB0A1247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List of tracks</a:t>
          </a:r>
          <a:endParaRPr lang="en-GB" sz="1080" b="0" dirty="0"/>
        </a:p>
      </dgm:t>
    </dgm:pt>
    <dgm:pt modelId="{DF670A1E-F6C5-40F1-8826-945C3796AB14}" type="parTrans" cxnId="{67B85709-91F3-4E41-B31A-E68EB87CBEB6}">
      <dgm:prSet/>
      <dgm:spPr/>
      <dgm:t>
        <a:bodyPr/>
        <a:lstStyle/>
        <a:p>
          <a:endParaRPr lang="en-GB"/>
        </a:p>
      </dgm:t>
    </dgm:pt>
    <dgm:pt modelId="{F1D3FE8D-DCB0-44E8-B6E3-34B71383C0A1}" type="sibTrans" cxnId="{67B85709-91F3-4E41-B31A-E68EB87CBEB6}">
      <dgm:prSet/>
      <dgm:spPr/>
      <dgm:t>
        <a:bodyPr/>
        <a:lstStyle/>
        <a:p>
          <a:endParaRPr lang="en-GB"/>
        </a:p>
      </dgm:t>
    </dgm:pt>
    <dgm:pt modelId="{4913E41A-064E-4902-A8A7-9509CC823286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List of clusters</a:t>
          </a:r>
          <a:endParaRPr lang="en-GB" sz="1080" b="0" dirty="0"/>
        </a:p>
      </dgm:t>
    </dgm:pt>
    <dgm:pt modelId="{5A893579-4F71-43BA-BB37-946171C36DB1}" type="parTrans" cxnId="{C1ACEE63-D491-46AD-9873-350BDB164BAA}">
      <dgm:prSet/>
      <dgm:spPr/>
      <dgm:t>
        <a:bodyPr/>
        <a:lstStyle/>
        <a:p>
          <a:endParaRPr lang="en-GB"/>
        </a:p>
      </dgm:t>
    </dgm:pt>
    <dgm:pt modelId="{B60CEF92-5745-4FB8-AB0C-366B7D940C29}" type="sibTrans" cxnId="{C1ACEE63-D491-46AD-9873-350BDB164BAA}">
      <dgm:prSet/>
      <dgm:spPr/>
      <dgm:t>
        <a:bodyPr/>
        <a:lstStyle/>
        <a:p>
          <a:endParaRPr lang="en-GB"/>
        </a:p>
      </dgm:t>
    </dgm:pt>
    <dgm:pt modelId="{440CE5DE-79EF-4128-BB1E-2A5461000E18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IsDigital, IsIsolated + IsPossibleMip flags</a:t>
          </a:r>
          <a:endParaRPr lang="en-GB" sz="1080" b="0" dirty="0"/>
        </a:p>
      </dgm:t>
    </dgm:pt>
    <dgm:pt modelId="{93E00C9E-B9EE-441F-9650-D46FE1F6E6B5}" type="parTrans" cxnId="{E3678A64-8B6E-4A24-849E-947074F9E08C}">
      <dgm:prSet/>
      <dgm:spPr/>
      <dgm:t>
        <a:bodyPr/>
        <a:lstStyle/>
        <a:p>
          <a:endParaRPr lang="en-GB"/>
        </a:p>
      </dgm:t>
    </dgm:pt>
    <dgm:pt modelId="{DD9AEC66-EC91-4BEE-AA48-44D85ECBE26F}" type="sibTrans" cxnId="{E3678A64-8B6E-4A24-849E-947074F9E08C}">
      <dgm:prSet/>
      <dgm:spPr/>
      <dgm:t>
        <a:bodyPr/>
        <a:lstStyle/>
        <a:p>
          <a:endParaRPr lang="en-GB"/>
        </a:p>
      </dgm:t>
    </dgm:pt>
    <dgm:pt modelId="{2A6802D5-2C10-4033-9616-C8013BE9DFDB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Calorimeter cell size</a:t>
          </a:r>
          <a:endParaRPr lang="en-GB" sz="1080" b="0" dirty="0"/>
        </a:p>
      </dgm:t>
    </dgm:pt>
    <dgm:pt modelId="{3084CA58-A732-4CD5-B8B2-23CC390D8336}" type="parTrans" cxnId="{B7EE3A8E-8174-4431-BE7F-6428CDD79BCE}">
      <dgm:prSet/>
      <dgm:spPr/>
      <dgm:t>
        <a:bodyPr/>
        <a:lstStyle/>
        <a:p>
          <a:endParaRPr lang="en-GB"/>
        </a:p>
      </dgm:t>
    </dgm:pt>
    <dgm:pt modelId="{1595DE78-C7B4-4801-A8F1-31C1A9F24AB3}" type="sibTrans" cxnId="{B7EE3A8E-8174-4431-BE7F-6428CDD79BCE}">
      <dgm:prSet/>
      <dgm:spPr/>
      <dgm:t>
        <a:bodyPr/>
        <a:lstStyle/>
        <a:p>
          <a:endParaRPr lang="en-GB"/>
        </a:p>
      </dgm:t>
    </dgm:pt>
    <dgm:pt modelId="{DB0C1707-229D-462E-A09B-1327D5CD9875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Absorber material in front of cell</a:t>
          </a:r>
          <a:endParaRPr lang="en-GB" sz="1080" b="0" dirty="0"/>
        </a:p>
      </dgm:t>
    </dgm:pt>
    <dgm:pt modelId="{6CE9FB90-8728-4427-A259-6A5C16EF0EBE}" type="parTrans" cxnId="{66916B40-3C2D-402A-BEE6-754C24832E8C}">
      <dgm:prSet/>
      <dgm:spPr/>
      <dgm:t>
        <a:bodyPr/>
        <a:lstStyle/>
        <a:p>
          <a:endParaRPr lang="en-GB"/>
        </a:p>
      </dgm:t>
    </dgm:pt>
    <dgm:pt modelId="{5372BC63-5B2C-4D23-8C25-D17E392B47E5}" type="sibTrans" cxnId="{66916B40-3C2D-402A-BEE6-754C24832E8C}">
      <dgm:prSet/>
      <dgm:spPr/>
      <dgm:t>
        <a:bodyPr/>
        <a:lstStyle/>
        <a:p>
          <a:endParaRPr lang="en-GB"/>
        </a:p>
      </dgm:t>
    </dgm:pt>
    <dgm:pt modelId="{E2168724-D536-4CDC-8B25-ABD25F593630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Density weight</a:t>
          </a:r>
          <a:endParaRPr lang="en-GB" sz="1080" b="0" dirty="0"/>
        </a:p>
      </dgm:t>
    </dgm:pt>
    <dgm:pt modelId="{5695701E-6D3C-4544-90EF-36DEE5CC7E0E}" type="parTrans" cxnId="{DF461E10-5B91-4716-8DE1-21FDC1E8C395}">
      <dgm:prSet/>
      <dgm:spPr/>
      <dgm:t>
        <a:bodyPr/>
        <a:lstStyle/>
        <a:p>
          <a:endParaRPr lang="en-GB"/>
        </a:p>
      </dgm:t>
    </dgm:pt>
    <dgm:pt modelId="{2BEB6C1E-0D6B-436D-8AE3-0BA33EA9EB45}" type="sibTrans" cxnId="{DF461E10-5B91-4716-8DE1-21FDC1E8C395}">
      <dgm:prSet/>
      <dgm:spPr/>
      <dgm:t>
        <a:bodyPr/>
        <a:lstStyle/>
        <a:p>
          <a:endParaRPr lang="en-GB"/>
        </a:p>
      </dgm:t>
    </dgm:pt>
    <dgm:pt modelId="{303A9BEF-C939-491D-B991-229D38433F99}">
      <dgm:prSet phldrT="[Text]" custT="1"/>
      <dgm:spPr>
        <a:solidFill>
          <a:srgbClr val="0070C0"/>
        </a:solidFill>
      </dgm:spPr>
      <dgm:t>
        <a:bodyPr/>
        <a:lstStyle/>
        <a:p>
          <a:pPr marL="85725" marR="0" indent="-85725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080" b="0" dirty="0" smtClean="0"/>
            <a:t>Momentum at d.c.a</a:t>
          </a:r>
          <a:endParaRPr lang="en-GB" sz="1080" b="0" dirty="0"/>
        </a:p>
      </dgm:t>
    </dgm:pt>
    <dgm:pt modelId="{7D86C84C-7FF2-46C8-9BF1-4A722964AEA2}" type="parTrans" cxnId="{DF8968E9-FEA7-405E-9381-5F6DE7100FE4}">
      <dgm:prSet/>
      <dgm:spPr/>
      <dgm:t>
        <a:bodyPr/>
        <a:lstStyle/>
        <a:p>
          <a:endParaRPr lang="en-GB"/>
        </a:p>
      </dgm:t>
    </dgm:pt>
    <dgm:pt modelId="{41AEA5B5-C79C-49C6-A206-11642F72112F}" type="sibTrans" cxnId="{DF8968E9-FEA7-405E-9381-5F6DE7100FE4}">
      <dgm:prSet/>
      <dgm:spPr/>
      <dgm:t>
        <a:bodyPr/>
        <a:lstStyle/>
        <a:p>
          <a:endParaRPr lang="en-GB"/>
        </a:p>
      </dgm:t>
    </dgm:pt>
    <dgm:pt modelId="{EDAA0E9B-B809-4178-A05E-1ED7DEFBB962}">
      <dgm:prSet phldrT="[Text]" custT="1"/>
      <dgm:spPr>
        <a:solidFill>
          <a:srgbClr val="0070C0"/>
        </a:solidFill>
      </dgm:spPr>
      <dgm:t>
        <a:bodyPr/>
        <a:lstStyle/>
        <a:p>
          <a:pPr marL="85725" marR="0" indent="-85725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080" b="0" dirty="0" smtClean="0"/>
            <a:t>Particle mass</a:t>
          </a:r>
          <a:endParaRPr lang="en-GB" sz="1080" b="0" dirty="0"/>
        </a:p>
      </dgm:t>
    </dgm:pt>
    <dgm:pt modelId="{99DF6E03-5F90-49B5-B4C3-D3A7C7A72D7E}" type="parTrans" cxnId="{6353F942-9BF8-4CEE-94C4-F435BDD89596}">
      <dgm:prSet/>
      <dgm:spPr/>
      <dgm:t>
        <a:bodyPr/>
        <a:lstStyle/>
        <a:p>
          <a:endParaRPr lang="en-GB"/>
        </a:p>
      </dgm:t>
    </dgm:pt>
    <dgm:pt modelId="{A29A1299-30C4-4B4B-9BB6-6888BB128E67}" type="sibTrans" cxnId="{6353F942-9BF8-4CEE-94C4-F435BDD89596}">
      <dgm:prSet/>
      <dgm:spPr/>
      <dgm:t>
        <a:bodyPr/>
        <a:lstStyle/>
        <a:p>
          <a:endParaRPr lang="en-GB"/>
        </a:p>
      </dgm:t>
    </dgm:pt>
    <dgm:pt modelId="{5054F376-A90D-4A82-B8C3-A74165D76617}">
      <dgm:prSet phldrT="[Text]" custT="1"/>
      <dgm:spPr>
        <a:solidFill>
          <a:srgbClr val="0070C0"/>
        </a:solidFill>
      </dgm:spPr>
      <dgm:t>
        <a:bodyPr/>
        <a:lstStyle/>
        <a:p>
          <a:pPr marL="85725" marR="0" indent="-85725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080" b="0" dirty="0" smtClean="0"/>
            <a:t>Charge sign</a:t>
          </a:r>
          <a:endParaRPr lang="en-GB" sz="1080" b="0" dirty="0"/>
        </a:p>
      </dgm:t>
    </dgm:pt>
    <dgm:pt modelId="{34AE46D5-7949-4B81-81B9-938A7771954E}" type="parTrans" cxnId="{58101F08-F963-442D-96B0-EBCC6613F1D1}">
      <dgm:prSet/>
      <dgm:spPr/>
      <dgm:t>
        <a:bodyPr/>
        <a:lstStyle/>
        <a:p>
          <a:endParaRPr lang="en-GB"/>
        </a:p>
      </dgm:t>
    </dgm:pt>
    <dgm:pt modelId="{774DB2F2-14F2-4609-9DE0-5A839E7C942C}" type="sibTrans" cxnId="{58101F08-F963-442D-96B0-EBCC6613F1D1}">
      <dgm:prSet/>
      <dgm:spPr/>
      <dgm:t>
        <a:bodyPr/>
        <a:lstStyle/>
        <a:p>
          <a:endParaRPr lang="en-GB"/>
        </a:p>
      </dgm:t>
    </dgm:pt>
    <dgm:pt modelId="{2D1A75F0-6288-4BCD-AA19-9D0C9966678D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Current direction</a:t>
          </a:r>
          <a:endParaRPr lang="en-GB" sz="1080" b="0" dirty="0"/>
        </a:p>
      </dgm:t>
    </dgm:pt>
    <dgm:pt modelId="{9CE1DB37-516C-4224-8715-BF717FC0FA0D}" type="sibTrans" cxnId="{6F87A01A-FDD3-49A5-9F80-C39162D815B5}">
      <dgm:prSet/>
      <dgm:spPr/>
      <dgm:t>
        <a:bodyPr/>
        <a:lstStyle/>
        <a:p>
          <a:endParaRPr lang="en-GB"/>
        </a:p>
      </dgm:t>
    </dgm:pt>
    <dgm:pt modelId="{51D698B9-F9C5-43AD-812C-B82660C3493F}" type="parTrans" cxnId="{6F87A01A-FDD3-49A5-9F80-C39162D815B5}">
      <dgm:prSet/>
      <dgm:spPr/>
      <dgm:t>
        <a:bodyPr/>
        <a:lstStyle/>
        <a:p>
          <a:endParaRPr lang="en-GB"/>
        </a:p>
      </dgm:t>
    </dgm:pt>
    <dgm:pt modelId="{5D2C9878-6CB0-4E82-9EDE-2A1194ECFB25}">
      <dgm:prSet phldrT="[Text]" custT="1"/>
      <dgm:spPr>
        <a:solidFill>
          <a:srgbClr val="0070C0"/>
        </a:solidFill>
      </dgm:spPr>
      <dgm:t>
        <a:bodyPr/>
        <a:lstStyle/>
        <a:p>
          <a:pPr marL="85725" indent="-85725"/>
          <a:r>
            <a:rPr lang="en-GB" sz="1080" b="0" dirty="0" smtClean="0"/>
            <a:t>Result of linear fit to all hits in cluster</a:t>
          </a:r>
          <a:endParaRPr lang="en-GB" sz="1080" b="0" dirty="0"/>
        </a:p>
      </dgm:t>
    </dgm:pt>
    <dgm:pt modelId="{99634155-740A-47C4-B584-3388FE4C5133}" type="parTrans" cxnId="{21E3B5A2-D9E8-4AB2-817B-3C83125AA5F8}">
      <dgm:prSet/>
      <dgm:spPr/>
      <dgm:t>
        <a:bodyPr/>
        <a:lstStyle/>
        <a:p>
          <a:endParaRPr lang="en-GB"/>
        </a:p>
      </dgm:t>
    </dgm:pt>
    <dgm:pt modelId="{B22E00F7-69D8-4901-BE25-998589CB8602}" type="sibTrans" cxnId="{21E3B5A2-D9E8-4AB2-817B-3C83125AA5F8}">
      <dgm:prSet/>
      <dgm:spPr/>
      <dgm:t>
        <a:bodyPr/>
        <a:lstStyle/>
        <a:p>
          <a:endParaRPr lang="en-GB"/>
        </a:p>
      </dgm:t>
    </dgm:pt>
    <dgm:pt modelId="{7DEA21BD-092C-44CD-A921-3FDD7F739CF4}" type="pres">
      <dgm:prSet presAssocID="{1B7FEB04-6363-4531-BF61-470145BAF40D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6297B2B2-262C-4515-8B59-FA28B21DD769}" type="pres">
      <dgm:prSet presAssocID="{4332705C-EC50-400C-8CF0-E2A173BDDFB4}" presName="compositeNode" presStyleCnt="0">
        <dgm:presLayoutVars>
          <dgm:bulletEnabled val="1"/>
        </dgm:presLayoutVars>
      </dgm:prSet>
      <dgm:spPr/>
    </dgm:pt>
    <dgm:pt modelId="{FEE452BC-091F-4D57-BFD5-1908F3DCEC33}" type="pres">
      <dgm:prSet presAssocID="{4332705C-EC50-400C-8CF0-E2A173BDDFB4}" presName="image" presStyleLbl="fgImgPlace1" presStyleIdx="0" presStyleCnt="4" custLinFactNeighborX="-9502"/>
      <dgm:spPr>
        <a:blipFill rotWithShape="0">
          <a:blip xmlns:r="http://schemas.openxmlformats.org/officeDocument/2006/relationships" r:embed="rId1"/>
          <a:stretch>
            <a:fillRect/>
          </a:stretch>
        </a:blipFill>
        <a:ln w="3175"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0A1C3A34-B6FB-464F-B88E-2008B67BDBF5}" type="pres">
      <dgm:prSet presAssocID="{4332705C-EC50-400C-8CF0-E2A173BDDFB4}" presName="childNode" presStyleLbl="node1" presStyleIdx="0" presStyleCnt="4" custScaleX="123614" custScaleY="99993" custLinFactNeighborX="6429" custLinFactNeighborY="14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DAB9855-FC80-4BE3-8532-1E534FBE4B33}" type="pres">
      <dgm:prSet presAssocID="{4332705C-EC50-400C-8CF0-E2A173BDDFB4}" presName="parentNode" presStyleLbl="revTx" presStyleIdx="0" presStyleCnt="4" custLinFactNeighborX="-207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6F2700D-E941-49DF-AEC5-909229458484}" type="pres">
      <dgm:prSet presAssocID="{4E721D10-9D22-4381-8727-4774F4AF0D39}" presName="sibTrans" presStyleCnt="0"/>
      <dgm:spPr/>
    </dgm:pt>
    <dgm:pt modelId="{1688DEA2-2BBD-4164-974E-5FEB8F34A242}" type="pres">
      <dgm:prSet presAssocID="{F9334413-A7F4-4E58-B7AA-A71FDE89C694}" presName="compositeNode" presStyleCnt="0">
        <dgm:presLayoutVars>
          <dgm:bulletEnabled val="1"/>
        </dgm:presLayoutVars>
      </dgm:prSet>
      <dgm:spPr/>
    </dgm:pt>
    <dgm:pt modelId="{A0EF3032-70DF-4777-B29D-24A3593446CD}" type="pres">
      <dgm:prSet presAssocID="{F9334413-A7F4-4E58-B7AA-A71FDE89C694}" presName="image" presStyleLbl="fgImgPlace1" presStyleIdx="1" presStyleCnt="4" custScaleX="109001" custScaleY="109001" custLinFactNeighborX="-5579"/>
      <dgm:spPr>
        <a:blipFill rotWithShape="0">
          <a:blip xmlns:r="http://schemas.openxmlformats.org/officeDocument/2006/relationships" r:embed="rId2"/>
          <a:stretch>
            <a:fillRect/>
          </a:stretch>
        </a:blipFill>
        <a:ln w="3175">
          <a:noFill/>
        </a:ln>
      </dgm:spPr>
      <dgm:t>
        <a:bodyPr/>
        <a:lstStyle/>
        <a:p>
          <a:endParaRPr lang="en-GB"/>
        </a:p>
      </dgm:t>
    </dgm:pt>
    <dgm:pt modelId="{BD9539BF-918A-4F38-8572-57C75B169F94}" type="pres">
      <dgm:prSet presAssocID="{F9334413-A7F4-4E58-B7AA-A71FDE89C694}" presName="childNode" presStyleLbl="node1" presStyleIdx="1" presStyleCnt="4" custScaleX="119311" custScaleY="100166" custLinFactNeighborX="6629" custLinFactNeighborY="53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449B43-F7B1-4FB3-B3C0-3070F5508D1B}" type="pres">
      <dgm:prSet presAssocID="{F9334413-A7F4-4E58-B7AA-A71FDE89C694}" presName="parentNode" presStyleLbl="revTx" presStyleIdx="1" presStyleCnt="4" custLinFactNeighborX="-1614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3382494-FC58-4A1F-AF07-A94F1150A351}" type="pres">
      <dgm:prSet presAssocID="{F6043511-5EB7-4100-BBD8-C9DF40FF274A}" presName="sibTrans" presStyleCnt="0"/>
      <dgm:spPr/>
    </dgm:pt>
    <dgm:pt modelId="{F7181600-05CA-47A0-AA09-BCEE0FE0580F}" type="pres">
      <dgm:prSet presAssocID="{105A610E-B32F-4E5B-AFB1-4F9648B03321}" presName="compositeNode" presStyleCnt="0">
        <dgm:presLayoutVars>
          <dgm:bulletEnabled val="1"/>
        </dgm:presLayoutVars>
      </dgm:prSet>
      <dgm:spPr/>
    </dgm:pt>
    <dgm:pt modelId="{28F7220F-7CB7-4488-8C02-D71CCC453AE3}" type="pres">
      <dgm:prSet presAssocID="{105A610E-B32F-4E5B-AFB1-4F9648B03321}" presName="image" presStyleLbl="fgImgPlace1" presStyleIdx="2" presStyleCnt="4" custLinFactNeighborX="-1181"/>
      <dgm:spPr>
        <a:blipFill rotWithShape="0">
          <a:blip xmlns:r="http://schemas.openxmlformats.org/officeDocument/2006/relationships" r:embed="rId3"/>
          <a:stretch>
            <a:fillRect/>
          </a:stretch>
        </a:blipFill>
        <a:ln w="3175"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47D4C517-F1F6-4325-BFB4-FCAC88ED22AF}" type="pres">
      <dgm:prSet presAssocID="{105A610E-B32F-4E5B-AFB1-4F9648B03321}" presName="childNode" presStyleLbl="node1" presStyleIdx="2" presStyleCnt="4" custScaleX="118439" custScaleY="100516" custLinFactNeighborX="5447" custLinFactNeighborY="5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460D54-85BF-48A0-B1CD-85F7BF3A3704}" type="pres">
      <dgm:prSet presAssocID="{105A610E-B32F-4E5B-AFB1-4F9648B03321}" presName="parentNode" presStyleLbl="revTx" presStyleIdx="2" presStyleCnt="4" custLinFactNeighborX="-17848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D366D8-3C4F-4724-AD1A-B8831D32A2E6}" type="pres">
      <dgm:prSet presAssocID="{3373B3D5-92ED-44C4-BAEC-69EF67CF1AE9}" presName="sibTrans" presStyleCnt="0"/>
      <dgm:spPr/>
    </dgm:pt>
    <dgm:pt modelId="{D60508C6-7198-40B5-9C41-6B96D57628EB}" type="pres">
      <dgm:prSet presAssocID="{2E7F6E08-BD14-48A9-8EAD-C6059BC21393}" presName="compositeNode" presStyleCnt="0">
        <dgm:presLayoutVars>
          <dgm:bulletEnabled val="1"/>
        </dgm:presLayoutVars>
      </dgm:prSet>
      <dgm:spPr/>
    </dgm:pt>
    <dgm:pt modelId="{130FDDCC-DFDD-4177-A22B-FA8244A304AE}" type="pres">
      <dgm:prSet presAssocID="{2E7F6E08-BD14-48A9-8EAD-C6059BC21393}" presName="image" presStyleLbl="fgImgPlace1" presStyleIdx="3" presStyleCnt="4" custScaleX="113481" custScaleY="113481"/>
      <dgm:spPr>
        <a:blipFill rotWithShape="0">
          <a:blip xmlns:r="http://schemas.openxmlformats.org/officeDocument/2006/relationships" r:embed="rId4"/>
          <a:stretch>
            <a:fillRect/>
          </a:stretch>
        </a:blipFill>
        <a:ln w="3175">
          <a:noFill/>
        </a:ln>
      </dgm:spPr>
      <dgm:t>
        <a:bodyPr/>
        <a:lstStyle/>
        <a:p>
          <a:endParaRPr lang="en-GB"/>
        </a:p>
      </dgm:t>
    </dgm:pt>
    <dgm:pt modelId="{405B6920-B645-4CF1-82B2-530850941EDE}" type="pres">
      <dgm:prSet presAssocID="{2E7F6E08-BD14-48A9-8EAD-C6059BC21393}" presName="childNode" presStyleLbl="node1" presStyleIdx="3" presStyleCnt="4" custScaleX="109204" custScaleY="99930" custLinFactNeighborX="3039" custLinFactNeighborY="-2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FE5CD59-ADFA-4F7E-9C71-339448CA2A06}" type="pres">
      <dgm:prSet presAssocID="{2E7F6E08-BD14-48A9-8EAD-C6059BC21393}" presName="parentNode" presStyleLbl="revTx" presStyleIdx="3" presStyleCnt="4" custLinFactNeighborX="-7939" custLinFactNeighborY="26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E1AD579-4614-43CA-8BB3-32D653FBAED4}" type="presOf" srcId="{303A9BEF-C939-491D-B991-229D38433F99}" destId="{BD9539BF-918A-4F38-8572-57C75B169F94}" srcOrd="0" destOrd="1" presId="urn:microsoft.com/office/officeart/2005/8/layout/hList2"/>
    <dgm:cxn modelId="{5B7B81B1-9914-4F7D-997D-1E5ACDDED7F1}" type="presOf" srcId="{B72B66F6-0E57-4EC8-B8FF-B1A33CD4D735}" destId="{BD9539BF-918A-4F38-8572-57C75B169F94}" srcOrd="0" destOrd="7" presId="urn:microsoft.com/office/officeart/2005/8/layout/hList2"/>
    <dgm:cxn modelId="{91EA053A-852C-4EA0-9AF8-41B02F45D7A7}" type="presOf" srcId="{1E06CAAC-4040-43C5-9D77-931D823D7D4F}" destId="{0A1C3A34-B6FB-464F-B88E-2008B67BDBF5}" srcOrd="0" destOrd="11" presId="urn:microsoft.com/office/officeart/2005/8/layout/hList2"/>
    <dgm:cxn modelId="{FCD9A6DB-CEC1-40C7-BA40-DBFA4185BE24}" srcId="{105A610E-B32F-4E5B-AFB1-4F9648B03321}" destId="{5C3E0CA9-F42E-4BA6-A546-73E2A0B45EC6}" srcOrd="0" destOrd="0" parTransId="{81CCF9E3-1E8C-4394-A49A-C7092F252F88}" sibTransId="{FF81ED2A-5281-4B5A-A223-280395EA532C}"/>
    <dgm:cxn modelId="{B7EE3A8E-8174-4431-BE7F-6428CDD79BCE}" srcId="{4332705C-EC50-400C-8CF0-E2A173BDDFB4}" destId="{2A6802D5-2C10-4033-9616-C8013BE9DFDB}" srcOrd="1" destOrd="0" parTransId="{3084CA58-A732-4CD5-B8B2-23CC390D8336}" sibTransId="{1595DE78-C7B4-4801-A8F1-31C1A9F24AB3}"/>
    <dgm:cxn modelId="{FD135024-98BE-492E-86A5-A08F3065F74F}" type="presOf" srcId="{6AEC8DAD-DA58-4408-A24E-5261F1955360}" destId="{47D4C517-F1F6-4325-BFB4-FCAC88ED22AF}" srcOrd="0" destOrd="1" presId="urn:microsoft.com/office/officeart/2005/8/layout/hList2"/>
    <dgm:cxn modelId="{A1A03093-56D4-4823-A4AA-5EE977AA44B9}" type="presOf" srcId="{1B7FEB04-6363-4531-BF61-470145BAF40D}" destId="{7DEA21BD-092C-44CD-A921-3FDD7F739CF4}" srcOrd="0" destOrd="0" presId="urn:microsoft.com/office/officeart/2005/8/layout/hList2"/>
    <dgm:cxn modelId="{6027E2A0-0DDD-488B-8EC3-CC199B2E4F6C}" srcId="{4332705C-EC50-400C-8CF0-E2A173BDDFB4}" destId="{DE92A880-FE00-4489-9EDA-257BE77C509D}" srcOrd="6" destOrd="0" parTransId="{A339A04C-043A-4775-8FC6-F4FD149E1BEB}" sibTransId="{CD3EA3CC-53D7-4354-B5B1-FCBDA2A096B4}"/>
    <dgm:cxn modelId="{C1ACEE63-D491-46AD-9873-350BDB164BAA}" srcId="{2E7F6E08-BD14-48A9-8EAD-C6059BC21393}" destId="{4913E41A-064E-4902-A8A7-9509CC823286}" srcOrd="6" destOrd="0" parTransId="{5A893579-4F71-43BA-BB37-946171C36DB1}" sibTransId="{B60CEF92-5745-4FB8-AB0C-366B7D940C29}"/>
    <dgm:cxn modelId="{E38AE370-21B0-448B-8B67-F7DE406A7992}" srcId="{105A610E-B32F-4E5B-AFB1-4F9648B03321}" destId="{99557041-9F00-47F8-A832-E2E6F0A02B45}" srcOrd="9" destOrd="0" parTransId="{7C9D1C2D-D342-45F4-80CE-B6196D72214B}" sibTransId="{BBF47CFF-235A-475D-B9BD-CCCBECC096C7}"/>
    <dgm:cxn modelId="{E61EF073-47EB-402B-8375-BA7FD2827A2D}" type="presOf" srcId="{DB0C1707-229D-462E-A09B-1327D5CD9875}" destId="{0A1C3A34-B6FB-464F-B88E-2008B67BDBF5}" srcOrd="0" destOrd="2" presId="urn:microsoft.com/office/officeart/2005/8/layout/hList2"/>
    <dgm:cxn modelId="{FE5C72B8-655A-4FA4-9B52-001CEBD84B14}" srcId="{4332705C-EC50-400C-8CF0-E2A173BDDFB4}" destId="{F14D5BE6-0E75-4409-9BFA-B498D9B451D7}" srcOrd="3" destOrd="0" parTransId="{602D0681-0232-45B3-A9B2-03B0E05AD492}" sibTransId="{9B56BA52-E74D-42D0-9C19-57A6055EBB89}"/>
    <dgm:cxn modelId="{3EF047C6-8D29-4EAA-B2FF-10DF4DFC06AB}" type="presOf" srcId="{4913E41A-064E-4902-A8A7-9509CC823286}" destId="{405B6920-B645-4CF1-82B2-530850941EDE}" srcOrd="0" destOrd="6" presId="urn:microsoft.com/office/officeart/2005/8/layout/hList2"/>
    <dgm:cxn modelId="{223FDEC2-EE66-403A-BD34-5C6EF46E8835}" type="presOf" srcId="{440CE5DE-79EF-4128-BB1E-2A5461000E18}" destId="{0A1C3A34-B6FB-464F-B88E-2008B67BDBF5}" srcOrd="0" destOrd="9" presId="urn:microsoft.com/office/officeart/2005/8/layout/hList2"/>
    <dgm:cxn modelId="{1D443C9E-4190-452C-B565-B279A888B9E6}" type="presOf" srcId="{33D317CF-98D0-467E-BF92-E36D0D6AF6F5}" destId="{0A1C3A34-B6FB-464F-B88E-2008B67BDBF5}" srcOrd="0" destOrd="5" presId="urn:microsoft.com/office/officeart/2005/8/layout/hList2"/>
    <dgm:cxn modelId="{D64B7C2E-8FAE-45EF-8495-384F772E1EEA}" srcId="{2E7F6E08-BD14-48A9-8EAD-C6059BC21393}" destId="{654BC54B-3B1C-41FC-830A-86F015B00650}" srcOrd="4" destOrd="0" parTransId="{00DFB061-D722-4E1C-974E-5156D2FF63B2}" sibTransId="{57E54680-0192-4DBD-8900-14FD05DA63E6}"/>
    <dgm:cxn modelId="{69D24B60-81B9-4FCC-A388-8C8335ACC064}" type="presOf" srcId="{D9C02857-DAEC-4FCF-887C-803320196530}" destId="{47D4C517-F1F6-4325-BFB4-FCAC88ED22AF}" srcOrd="0" destOrd="7" presId="urn:microsoft.com/office/officeart/2005/8/layout/hList2"/>
    <dgm:cxn modelId="{F3D75561-2062-490B-9506-C76A2387B30A}" type="presOf" srcId="{5C3CD43B-9118-46BA-A9EF-DCEAB1D8BA43}" destId="{0A1C3A34-B6FB-464F-B88E-2008B67BDBF5}" srcOrd="0" destOrd="8" presId="urn:microsoft.com/office/officeart/2005/8/layout/hList2"/>
    <dgm:cxn modelId="{66916B40-3C2D-402A-BEE6-754C24832E8C}" srcId="{4332705C-EC50-400C-8CF0-E2A173BDDFB4}" destId="{DB0C1707-229D-462E-A09B-1327D5CD9875}" srcOrd="2" destOrd="0" parTransId="{6CE9FB90-8728-4427-A259-6A5C16EF0EBE}" sibTransId="{5372BC63-5B2C-4D23-8C25-D17E392B47E5}"/>
    <dgm:cxn modelId="{36568B72-231E-46E2-9E65-43FA2A071DF2}" type="presOf" srcId="{105A610E-B32F-4E5B-AFB1-4F9648B03321}" destId="{2B460D54-85BF-48A0-B1CD-85F7BF3A3704}" srcOrd="0" destOrd="0" presId="urn:microsoft.com/office/officeart/2005/8/layout/hList2"/>
    <dgm:cxn modelId="{C60048CC-EC5E-49BB-B3A0-959A87A68D02}" srcId="{F9334413-A7F4-4E58-B7AA-A71FDE89C694}" destId="{4CF5E2BF-DE83-4CA2-AC7B-72FC6313C201}" srcOrd="6" destOrd="0" parTransId="{462C8F71-3A22-4790-9643-8A2830DEB18B}" sibTransId="{B25FFB34-83A7-4C10-835B-3DDFC8A6DB79}"/>
    <dgm:cxn modelId="{800555D4-B6A2-4DD7-8ACB-7AD4775C7288}" srcId="{2E7F6E08-BD14-48A9-8EAD-C6059BC21393}" destId="{F2F7AC44-E8CB-4EDA-89A4-521736D3F239}" srcOrd="2" destOrd="0" parTransId="{3FD46932-9BDF-487D-B3CE-D841ECD12275}" sibTransId="{ABEE9D7D-6D85-494E-B702-F4E2CE42BC06}"/>
    <dgm:cxn modelId="{DF4C1BB3-60DB-4BBD-906A-70879EBECE25}" type="presOf" srcId="{A333553F-0B95-4DFB-BB01-217297B4D9A9}" destId="{BD9539BF-918A-4F38-8572-57C75B169F94}" srcOrd="0" destOrd="9" presId="urn:microsoft.com/office/officeart/2005/8/layout/hList2"/>
    <dgm:cxn modelId="{6353F942-9BF8-4CEE-94C4-F435BDD89596}" srcId="{F9334413-A7F4-4E58-B7AA-A71FDE89C694}" destId="{EDAA0E9B-B809-4178-A05E-1ED7DEFBB962}" srcOrd="2" destOrd="0" parTransId="{99DF6E03-5F90-49B5-B4C3-D3A7C7A72D7E}" sibTransId="{A29A1299-30C4-4B4B-9BB6-6888BB128E67}"/>
    <dgm:cxn modelId="{71586071-D711-4437-8EAB-3F0AC7F14F90}" srcId="{105A610E-B32F-4E5B-AFB1-4F9648B03321}" destId="{C29E7608-5912-4251-A529-2F16C1141979}" srcOrd="2" destOrd="0" parTransId="{C10A09E3-3665-4B60-A7BC-3C03285550F2}" sibTransId="{AD5295E6-CBAE-45DF-BB69-63DE03B7D186}"/>
    <dgm:cxn modelId="{C7291217-6F44-4AB0-A37D-E7EB0DD8AD97}" srcId="{4332705C-EC50-400C-8CF0-E2A173BDDFB4}" destId="{4956F820-DBBB-41EF-9FCC-AB8CBF48FC38}" srcOrd="10" destOrd="0" parTransId="{62643853-6CE0-4CB1-9AEF-2649E0054C03}" sibTransId="{BD4E1B45-5C9C-4B5D-8F2F-703CE3F3F628}"/>
    <dgm:cxn modelId="{28E78632-4681-41A1-AD51-530F6AB158A3}" type="presOf" srcId="{297D4F66-A5A0-4F04-932E-ECF2F16751C7}" destId="{BD9539BF-918A-4F38-8572-57C75B169F94}" srcOrd="0" destOrd="0" presId="urn:microsoft.com/office/officeart/2005/8/layout/hList2"/>
    <dgm:cxn modelId="{BBAD4106-C15E-4AB0-98BB-63652B37424D}" srcId="{F9334413-A7F4-4E58-B7AA-A71FDE89C694}" destId="{297D4F66-A5A0-4F04-932E-ECF2F16751C7}" srcOrd="0" destOrd="0" parTransId="{7943B5F1-C6E5-4233-8D38-0D295A6B77A7}" sibTransId="{528537D9-BB1C-40B7-A291-1B2F3E7EBDD7}"/>
    <dgm:cxn modelId="{03E154D8-F38C-4EE6-A3ED-B789B45A079B}" srcId="{F9334413-A7F4-4E58-B7AA-A71FDE89C694}" destId="{2B78477C-D7D9-4105-BF02-6217B86898B2}" srcOrd="11" destOrd="0" parTransId="{E468F9E3-E516-4CA8-A482-15D3595020D0}" sibTransId="{4FDCA950-A4DF-4CB6-9818-9C6F1BA8E85F}"/>
    <dgm:cxn modelId="{83A027B2-DD6D-4B00-A253-94780246B57F}" type="presOf" srcId="{3BEB3AB3-614B-45AC-B15C-48D6569F5A31}" destId="{BD9539BF-918A-4F38-8572-57C75B169F94}" srcOrd="0" destOrd="8" presId="urn:microsoft.com/office/officeart/2005/8/layout/hList2"/>
    <dgm:cxn modelId="{2A7B00E3-CB5A-402F-AE0D-D9F88CE85830}" type="presOf" srcId="{2A6802D5-2C10-4033-9616-C8013BE9DFDB}" destId="{0A1C3A34-B6FB-464F-B88E-2008B67BDBF5}" srcOrd="0" destOrd="1" presId="urn:microsoft.com/office/officeart/2005/8/layout/hList2"/>
    <dgm:cxn modelId="{A8D8748D-48A0-4B0E-A7D4-986D8833A866}" type="presOf" srcId="{AEA86545-80BC-4397-86BC-2A7143C5A024}" destId="{405B6920-B645-4CF1-82B2-530850941EDE}" srcOrd="0" destOrd="3" presId="urn:microsoft.com/office/officeart/2005/8/layout/hList2"/>
    <dgm:cxn modelId="{21E3B5A2-D9E8-4AB2-817B-3C83125AA5F8}" srcId="{105A610E-B32F-4E5B-AFB1-4F9648B03321}" destId="{5D2C9878-6CB0-4E82-9EDE-2A1194ECFB25}" srcOrd="6" destOrd="0" parTransId="{99634155-740A-47C4-B584-3388FE4C5133}" sibTransId="{B22E00F7-69D8-4901-BE25-998589CB8602}"/>
    <dgm:cxn modelId="{3A28D806-1E36-4C38-AAC8-D1F3367C46AF}" type="presOf" srcId="{1BE62C57-C973-4507-B923-78430DFDAD96}" destId="{0A1C3A34-B6FB-464F-B88E-2008B67BDBF5}" srcOrd="0" destOrd="0" presId="urn:microsoft.com/office/officeart/2005/8/layout/hList2"/>
    <dgm:cxn modelId="{47DCC7E9-3EC6-45E2-98C0-4AFE61895D45}" srcId="{105A610E-B32F-4E5B-AFB1-4F9648B03321}" destId="{40BA1C8A-BA7A-49EE-B0D2-02471DC44D5D}" srcOrd="8" destOrd="0" parTransId="{F3A601CA-083E-4BB3-924E-251C8CD19B45}" sibTransId="{445A6BE9-5C03-4CA7-BDA6-8F8818BAC768}"/>
    <dgm:cxn modelId="{C3E3F788-BEDA-49EE-92B6-C1C4A850B20C}" type="presOf" srcId="{4FEA643A-B29E-435E-BE97-E596B7B1703D}" destId="{BD9539BF-918A-4F38-8572-57C75B169F94}" srcOrd="0" destOrd="5" presId="urn:microsoft.com/office/officeart/2005/8/layout/hList2"/>
    <dgm:cxn modelId="{D2F52D65-3515-46D0-985D-8B02798D4400}" type="presOf" srcId="{4CF5E2BF-DE83-4CA2-AC7B-72FC6313C201}" destId="{BD9539BF-918A-4F38-8572-57C75B169F94}" srcOrd="0" destOrd="6" presId="urn:microsoft.com/office/officeart/2005/8/layout/hList2"/>
    <dgm:cxn modelId="{E972DC5B-5F43-4594-BB16-A7B27DA73477}" type="presOf" srcId="{F9334413-A7F4-4E58-B7AA-A71FDE89C694}" destId="{4F449B43-F7B1-4FB3-B3C0-3070F5508D1B}" srcOrd="0" destOrd="0" presId="urn:microsoft.com/office/officeart/2005/8/layout/hList2"/>
    <dgm:cxn modelId="{66309B8A-D783-43AF-A653-030E3433970E}" srcId="{2E7F6E08-BD14-48A9-8EAD-C6059BC21393}" destId="{AEA86545-80BC-4397-86BC-2A7143C5A024}" srcOrd="3" destOrd="0" parTransId="{8730E5D1-2333-4485-BF58-79C22CB3B208}" sibTransId="{7AB355B2-9D76-421D-AB27-0D0916BA0445}"/>
    <dgm:cxn modelId="{E3678A64-8B6E-4A24-849E-947074F9E08C}" srcId="{4332705C-EC50-400C-8CF0-E2A173BDDFB4}" destId="{440CE5DE-79EF-4128-BB1E-2A5461000E18}" srcOrd="9" destOrd="0" parTransId="{93E00C9E-B9EE-441F-9650-D46FE1F6E6B5}" sibTransId="{DD9AEC66-EC91-4BEE-AA48-44D85ECBE26F}"/>
    <dgm:cxn modelId="{A7647289-5916-4A73-8E72-D4854FB2E891}" srcId="{1B7FEB04-6363-4531-BF61-470145BAF40D}" destId="{F9334413-A7F4-4E58-B7AA-A71FDE89C694}" srcOrd="1" destOrd="0" parTransId="{556F24FF-D98A-4E83-BEAA-431BAFEC8CF5}" sibTransId="{F6043511-5EB7-4100-BBD8-C9DF40FF274A}"/>
    <dgm:cxn modelId="{62BB0D26-B314-4D2B-9CE6-BC4F3D998098}" srcId="{F9334413-A7F4-4E58-B7AA-A71FDE89C694}" destId="{AD4C7866-F7BE-421A-9B27-0197F401B19D}" srcOrd="4" destOrd="0" parTransId="{B3101564-AEAF-441B-8F2F-42272CD3D6C4}" sibTransId="{0BD89001-A3CD-4EAA-9F17-D48554F745F3}"/>
    <dgm:cxn modelId="{83A0DDE4-F5E6-4B5D-8802-2995E39939A1}" type="presOf" srcId="{F14D5BE6-0E75-4409-9BFA-B498D9B451D7}" destId="{0A1C3A34-B6FB-464F-B88E-2008B67BDBF5}" srcOrd="0" destOrd="3" presId="urn:microsoft.com/office/officeart/2005/8/layout/hList2"/>
    <dgm:cxn modelId="{65C77097-3CED-4124-9255-FAE6D738D490}" type="presOf" srcId="{9A19A744-642E-4030-9929-6A5EAFD47198}" destId="{405B6920-B645-4CF1-82B2-530850941EDE}" srcOrd="0" destOrd="1" presId="urn:microsoft.com/office/officeart/2005/8/layout/hList2"/>
    <dgm:cxn modelId="{87F1BBC4-C128-42A4-8C97-ABC77691BC1F}" type="presOf" srcId="{651263B3-2124-4EE3-A976-B8B33473342C}" destId="{47D4C517-F1F6-4325-BFB4-FCAC88ED22AF}" srcOrd="0" destOrd="3" presId="urn:microsoft.com/office/officeart/2005/8/layout/hList2"/>
    <dgm:cxn modelId="{4E6ACE0C-08F5-4ACC-8A88-24F5BD7A6FE1}" type="presOf" srcId="{4956F820-DBBB-41EF-9FCC-AB8CBF48FC38}" destId="{0A1C3A34-B6FB-464F-B88E-2008B67BDBF5}" srcOrd="0" destOrd="10" presId="urn:microsoft.com/office/officeart/2005/8/layout/hList2"/>
    <dgm:cxn modelId="{58101F08-F963-442D-96B0-EBCC6613F1D1}" srcId="{F9334413-A7F4-4E58-B7AA-A71FDE89C694}" destId="{5054F376-A90D-4A82-B8C3-A74165D76617}" srcOrd="3" destOrd="0" parTransId="{34AE46D5-7949-4B81-81B9-938A7771954E}" sibTransId="{774DB2F2-14F2-4609-9DE0-5A839E7C942C}"/>
    <dgm:cxn modelId="{2BD71368-7509-45C8-A307-EA85F4C840BE}" type="presOf" srcId="{C29E7608-5912-4251-A529-2F16C1141979}" destId="{47D4C517-F1F6-4325-BFB4-FCAC88ED22AF}" srcOrd="0" destOrd="2" presId="urn:microsoft.com/office/officeart/2005/8/layout/hList2"/>
    <dgm:cxn modelId="{3D5C2D92-9561-4097-963A-16BA7AEAC688}" type="presOf" srcId="{5054F376-A90D-4A82-B8C3-A74165D76617}" destId="{BD9539BF-918A-4F38-8572-57C75B169F94}" srcOrd="0" destOrd="3" presId="urn:microsoft.com/office/officeart/2005/8/layout/hList2"/>
    <dgm:cxn modelId="{447DD08C-89D5-46EC-A564-6BB494BD0272}" type="presOf" srcId="{654BC54B-3B1C-41FC-830A-86F015B00650}" destId="{405B6920-B645-4CF1-82B2-530850941EDE}" srcOrd="0" destOrd="4" presId="urn:microsoft.com/office/officeart/2005/8/layout/hList2"/>
    <dgm:cxn modelId="{7CA53762-5074-4B90-8AA2-B02931A55CB7}" srcId="{1B7FEB04-6363-4531-BF61-470145BAF40D}" destId="{2E7F6E08-BD14-48A9-8EAD-C6059BC21393}" srcOrd="3" destOrd="0" parTransId="{61086005-61F8-4BD2-B112-5576CA9CE010}" sibTransId="{5E33B266-703D-4837-A45C-11FDD4723C4C}"/>
    <dgm:cxn modelId="{E4D5375A-5139-4B91-95F1-8DC0F9AA86D8}" srcId="{4332705C-EC50-400C-8CF0-E2A173BDDFB4}" destId="{1BE62C57-C973-4507-B923-78430DFDAD96}" srcOrd="0" destOrd="0" parTransId="{438CE8C0-A0BB-429E-87D3-FBFC0E4B3BCF}" sibTransId="{F9CDD054-02D2-4D9A-8981-5BCA0BBB25C9}"/>
    <dgm:cxn modelId="{11B82B0E-1BB6-4768-BB53-233AAF50B4E3}" type="presOf" srcId="{6B25B76E-474E-40C8-80EF-F1D1E49C7470}" destId="{0A1C3A34-B6FB-464F-B88E-2008B67BDBF5}" srcOrd="0" destOrd="4" presId="urn:microsoft.com/office/officeart/2005/8/layout/hList2"/>
    <dgm:cxn modelId="{BC39EF9F-9440-457A-8E5E-DC8F7B154364}" srcId="{2E7F6E08-BD14-48A9-8EAD-C6059BC21393}" destId="{EC2CAF2F-F53A-4F1C-880B-A0B771ACDAD5}" srcOrd="0" destOrd="0" parTransId="{BF68AC21-0742-4A90-94F6-46F36FF8EE01}" sibTransId="{46598D31-A60D-43B8-B451-FAE99709F132}"/>
    <dgm:cxn modelId="{032384A4-B102-4E75-8E48-F94995C7CDA4}" srcId="{4332705C-EC50-400C-8CF0-E2A173BDDFB4}" destId="{6B25B76E-474E-40C8-80EF-F1D1E49C7470}" srcOrd="4" destOrd="0" parTransId="{17E4180D-0BC5-4216-80B8-A7E90B503EEC}" sibTransId="{52F3D49B-A153-44D2-808A-93D2B296A9FF}"/>
    <dgm:cxn modelId="{151BDC03-016F-4653-A561-C6E62BBA923F}" type="presOf" srcId="{EDAA0E9B-B809-4178-A05E-1ED7DEFBB962}" destId="{BD9539BF-918A-4F38-8572-57C75B169F94}" srcOrd="0" destOrd="2" presId="urn:microsoft.com/office/officeart/2005/8/layout/hList2"/>
    <dgm:cxn modelId="{A3531EA7-AC26-4790-B15A-12ED9F82A117}" srcId="{1B7FEB04-6363-4531-BF61-470145BAF40D}" destId="{105A610E-B32F-4E5B-AFB1-4F9648B03321}" srcOrd="2" destOrd="0" parTransId="{86633D65-6460-4736-AC47-41B39F7F4294}" sibTransId="{3373B3D5-92ED-44C4-BAEC-69EF67CF1AE9}"/>
    <dgm:cxn modelId="{5BB53AA8-7EBD-461A-897E-EA2D3105C5C4}" type="presOf" srcId="{2D1A75F0-6288-4BCD-AA19-9D0C9966678D}" destId="{47D4C517-F1F6-4325-BFB4-FCAC88ED22AF}" srcOrd="0" destOrd="5" presId="urn:microsoft.com/office/officeart/2005/8/layout/hList2"/>
    <dgm:cxn modelId="{16900A4C-33DC-4C8C-B354-83A64768CFBC}" srcId="{F9334413-A7F4-4E58-B7AA-A71FDE89C694}" destId="{6A3CA4D3-9CEC-4263-99F8-8F5C769EE583}" srcOrd="10" destOrd="0" parTransId="{BB42CE0D-6A43-4723-8A35-7B1FB0E806DA}" sibTransId="{EF651056-BA44-4A51-B28D-FA4918B87C7B}"/>
    <dgm:cxn modelId="{113FDF8E-0159-4C95-8F33-572BFDDC8B49}" type="presOf" srcId="{E2168724-D536-4CDC-8B25-ABD25F593630}" destId="{0A1C3A34-B6FB-464F-B88E-2008B67BDBF5}" srcOrd="0" destOrd="7" presId="urn:microsoft.com/office/officeart/2005/8/layout/hList2"/>
    <dgm:cxn modelId="{7FED703A-70F2-4BE5-9C76-8D46479BE031}" type="presOf" srcId="{40BA1C8A-BA7A-49EE-B0D2-02471DC44D5D}" destId="{47D4C517-F1F6-4325-BFB4-FCAC88ED22AF}" srcOrd="0" destOrd="8" presId="urn:microsoft.com/office/officeart/2005/8/layout/hList2"/>
    <dgm:cxn modelId="{3E9AC6EA-F9CD-4BD3-ABAB-083C4030E540}" type="presOf" srcId="{2B78477C-D7D9-4105-BF02-6217B86898B2}" destId="{BD9539BF-918A-4F38-8572-57C75B169F94}" srcOrd="0" destOrd="11" presId="urn:microsoft.com/office/officeart/2005/8/layout/hList2"/>
    <dgm:cxn modelId="{9446C114-C577-4D7F-964A-2B72B68B2603}" srcId="{105A610E-B32F-4E5B-AFB1-4F9648B03321}" destId="{651263B3-2124-4EE3-A976-B8B33473342C}" srcOrd="3" destOrd="0" parTransId="{CEAB543D-13BF-4DDC-B15E-2643DBB722DA}" sibTransId="{9CFC2586-A34E-4252-BC43-1F5F69607AD3}"/>
    <dgm:cxn modelId="{67B85709-91F3-4E41-B31A-E68EB87CBEB6}" srcId="{2E7F6E08-BD14-48A9-8EAD-C6059BC21393}" destId="{52EA80C7-50E1-417B-8C11-B606BB0A1247}" srcOrd="5" destOrd="0" parTransId="{DF670A1E-F6C5-40F1-8826-945C3796AB14}" sibTransId="{F1D3FE8D-DCB0-44E8-B6E3-34B71383C0A1}"/>
    <dgm:cxn modelId="{DAA0D9C5-CEF8-48DA-88EE-24935B599AB1}" type="presOf" srcId="{5C3E0CA9-F42E-4BA6-A546-73E2A0B45EC6}" destId="{47D4C517-F1F6-4325-BFB4-FCAC88ED22AF}" srcOrd="0" destOrd="0" presId="urn:microsoft.com/office/officeart/2005/8/layout/hList2"/>
    <dgm:cxn modelId="{26FEE069-9C2A-4EA6-A8F9-331A5AA6FCF8}" srcId="{2E7F6E08-BD14-48A9-8EAD-C6059BC21393}" destId="{9A19A744-642E-4030-9929-6A5EAFD47198}" srcOrd="1" destOrd="0" parTransId="{0430FFE4-B0DB-4F01-AFFA-96A373AFCC17}" sibTransId="{99CDEA63-9332-44E1-8D97-4F8AD4441BE8}"/>
    <dgm:cxn modelId="{1CC62714-EF0F-4EB6-9B0A-3791FAC155ED}" srcId="{F9334413-A7F4-4E58-B7AA-A71FDE89C694}" destId="{A333553F-0B95-4DFB-BB01-217297B4D9A9}" srcOrd="9" destOrd="0" parTransId="{C2F4256D-D8B6-4F3D-BEA3-E24E566B5C75}" sibTransId="{761E7959-CBA9-4875-BEE6-8BA256BC9CC4}"/>
    <dgm:cxn modelId="{BF3DF4FB-32EF-43F8-BA8A-DBCFDE20CC2B}" type="presOf" srcId="{4332705C-EC50-400C-8CF0-E2A173BDDFB4}" destId="{ADAB9855-FC80-4BE3-8532-1E534FBE4B33}" srcOrd="0" destOrd="0" presId="urn:microsoft.com/office/officeart/2005/8/layout/hList2"/>
    <dgm:cxn modelId="{A8E9B8F9-A99F-4FA4-A25F-2739E5AE4C67}" type="presOf" srcId="{99557041-9F00-47F8-A832-E2E6F0A02B45}" destId="{47D4C517-F1F6-4325-BFB4-FCAC88ED22AF}" srcOrd="0" destOrd="9" presId="urn:microsoft.com/office/officeart/2005/8/layout/hList2"/>
    <dgm:cxn modelId="{BDF889F4-30D0-47FE-8E8D-CF6705B0224E}" srcId="{1B7FEB04-6363-4531-BF61-470145BAF40D}" destId="{4332705C-EC50-400C-8CF0-E2A173BDDFB4}" srcOrd="0" destOrd="0" parTransId="{01FA9E88-E7FB-4556-A933-DAEB7BF34B6D}" sibTransId="{4E721D10-9D22-4381-8727-4774F4AF0D39}"/>
    <dgm:cxn modelId="{E40A65C2-00CC-4898-9699-C92073AC1C3B}" type="presOf" srcId="{6A3CA4D3-9CEC-4263-99F8-8F5C769EE583}" destId="{BD9539BF-918A-4F38-8572-57C75B169F94}" srcOrd="0" destOrd="10" presId="urn:microsoft.com/office/officeart/2005/8/layout/hList2"/>
    <dgm:cxn modelId="{DB204F61-8CF5-46BA-BD8F-800001DD33E5}" type="presOf" srcId="{93CC0D6B-2494-4C43-A80C-E4E4557CF09D}" destId="{47D4C517-F1F6-4325-BFB4-FCAC88ED22AF}" srcOrd="0" destOrd="4" presId="urn:microsoft.com/office/officeart/2005/8/layout/hList2"/>
    <dgm:cxn modelId="{DF8968E9-FEA7-405E-9381-5F6DE7100FE4}" srcId="{F9334413-A7F4-4E58-B7AA-A71FDE89C694}" destId="{303A9BEF-C939-491D-B991-229D38433F99}" srcOrd="1" destOrd="0" parTransId="{7D86C84C-7FF2-46C8-9BF1-4A722964AEA2}" sibTransId="{41AEA5B5-C79C-49C6-A206-11642F72112F}"/>
    <dgm:cxn modelId="{DF461E10-5B91-4716-8DE1-21FDC1E8C395}" srcId="{4332705C-EC50-400C-8CF0-E2A173BDDFB4}" destId="{E2168724-D536-4CDC-8B25-ABD25F593630}" srcOrd="7" destOrd="0" parTransId="{5695701E-6D3C-4544-90EF-36DEE5CC7E0E}" sibTransId="{2BEB6C1E-0D6B-436D-8AE3-0BA33EA9EB45}"/>
    <dgm:cxn modelId="{97833B25-E66C-43B3-B84B-00AFBD3AFEEE}" srcId="{105A610E-B32F-4E5B-AFB1-4F9648B03321}" destId="{6AEC8DAD-DA58-4408-A24E-5261F1955360}" srcOrd="1" destOrd="0" parTransId="{E532C2AF-C01E-4FFF-A32B-4D6CD569FA48}" sibTransId="{6B762434-9910-48F5-86CF-A04C78DC671C}"/>
    <dgm:cxn modelId="{C948DFB5-87FB-4B8C-A0E2-EAC84FDAABCB}" type="presOf" srcId="{AD4C7866-F7BE-421A-9B27-0197F401B19D}" destId="{BD9539BF-918A-4F38-8572-57C75B169F94}" srcOrd="0" destOrd="4" presId="urn:microsoft.com/office/officeart/2005/8/layout/hList2"/>
    <dgm:cxn modelId="{29C5008A-5808-4F1C-B0C5-55F9B52FAE9A}" srcId="{4332705C-EC50-400C-8CF0-E2A173BDDFB4}" destId="{1E06CAAC-4040-43C5-9D77-931D823D7D4F}" srcOrd="11" destOrd="0" parTransId="{4AFEBA02-98EB-4608-91E3-7E1FD0C39609}" sibTransId="{A1F771C3-FD1E-4040-B341-90267C8A6ACE}"/>
    <dgm:cxn modelId="{CBE348E8-C464-4DEE-9BEF-8D029F730940}" srcId="{4332705C-EC50-400C-8CF0-E2A173BDDFB4}" destId="{33D317CF-98D0-467E-BF92-E36D0D6AF6F5}" srcOrd="5" destOrd="0" parTransId="{5CFB3203-0A6D-49E8-A270-FE007FB05F46}" sibTransId="{749D063D-C27D-4CBD-AC41-E147138AB001}"/>
    <dgm:cxn modelId="{39A68DEE-900A-4A39-8DC4-E5D8EED5F00F}" type="presOf" srcId="{52EA80C7-50E1-417B-8C11-B606BB0A1247}" destId="{405B6920-B645-4CF1-82B2-530850941EDE}" srcOrd="0" destOrd="5" presId="urn:microsoft.com/office/officeart/2005/8/layout/hList2"/>
    <dgm:cxn modelId="{22A8DD7F-1786-4E85-A76C-49687D116D8F}" srcId="{105A610E-B32F-4E5B-AFB1-4F9648B03321}" destId="{93CC0D6B-2494-4C43-A80C-E4E4557CF09D}" srcOrd="4" destOrd="0" parTransId="{0BB04099-FE04-4C1B-A16F-A6E89858B887}" sibTransId="{2C1D9764-10F6-4E20-9647-BCCFA4FD2027}"/>
    <dgm:cxn modelId="{0EB43BB6-7DAA-450E-B06C-F74E8F9422A9}" srcId="{4332705C-EC50-400C-8CF0-E2A173BDDFB4}" destId="{5C3CD43B-9118-46BA-A9EF-DCEAB1D8BA43}" srcOrd="8" destOrd="0" parTransId="{DA78B0DF-0154-42CE-A08D-4A6382B60F63}" sibTransId="{D92C340D-DEDC-44CF-A27F-153BBFC94D94}"/>
    <dgm:cxn modelId="{8D9ABD9B-C29E-4E9A-9132-B0EB08108B51}" type="presOf" srcId="{EC2CAF2F-F53A-4F1C-880B-A0B771ACDAD5}" destId="{405B6920-B645-4CF1-82B2-530850941EDE}" srcOrd="0" destOrd="0" presId="urn:microsoft.com/office/officeart/2005/8/layout/hList2"/>
    <dgm:cxn modelId="{1E31C435-EC48-4480-AD8B-0F759D3733FF}" type="presOf" srcId="{DE92A880-FE00-4489-9EDA-257BE77C509D}" destId="{0A1C3A34-B6FB-464F-B88E-2008B67BDBF5}" srcOrd="0" destOrd="6" presId="urn:microsoft.com/office/officeart/2005/8/layout/hList2"/>
    <dgm:cxn modelId="{82CA8427-BF2C-4E30-B922-7F020491ABF3}" srcId="{F9334413-A7F4-4E58-B7AA-A71FDE89C694}" destId="{B72B66F6-0E57-4EC8-B8FF-B1A33CD4D735}" srcOrd="7" destOrd="0" parTransId="{2EC95B37-8E5E-4429-9B9E-2F3DDE932BA1}" sibTransId="{EF3E0671-27BF-4DF1-9B6B-1D619856FEC4}"/>
    <dgm:cxn modelId="{6D1DFA1D-B06C-4F47-BCC3-436FFB7AA93C}" srcId="{F9334413-A7F4-4E58-B7AA-A71FDE89C694}" destId="{3BEB3AB3-614B-45AC-B15C-48D6569F5A31}" srcOrd="8" destOrd="0" parTransId="{A78F7B00-BE34-41A3-9136-BCDB20C8ED65}" sibTransId="{9F76D3A9-B980-432B-8F43-2D013F6B0B9B}"/>
    <dgm:cxn modelId="{57F1D641-4716-4C3A-A1BB-509A858E2FF1}" srcId="{F9334413-A7F4-4E58-B7AA-A71FDE89C694}" destId="{4FEA643A-B29E-435E-BE97-E596B7B1703D}" srcOrd="5" destOrd="0" parTransId="{F3A31D6B-AED2-443A-89C5-E2241DA958DB}" sibTransId="{F95748E1-5FB6-4887-81EF-A9A08B8F4E11}"/>
    <dgm:cxn modelId="{AFC12228-51BB-485E-BB00-EF9AE89B685A}" type="presOf" srcId="{2E7F6E08-BD14-48A9-8EAD-C6059BC21393}" destId="{6FE5CD59-ADFA-4F7E-9C71-339448CA2A06}" srcOrd="0" destOrd="0" presId="urn:microsoft.com/office/officeart/2005/8/layout/hList2"/>
    <dgm:cxn modelId="{EBA271A2-D82D-4A38-A359-B0CA245B97CB}" srcId="{105A610E-B32F-4E5B-AFB1-4F9648B03321}" destId="{D9C02857-DAEC-4FCF-887C-803320196530}" srcOrd="7" destOrd="0" parTransId="{102A7D9B-6F1D-472F-AC98-B766703CAB5A}" sibTransId="{9B218535-9F9D-483C-906C-18ADE4197E62}"/>
    <dgm:cxn modelId="{6FA65F9E-058C-4C51-BF1C-22B75FFCDEB7}" type="presOf" srcId="{5D2C9878-6CB0-4E82-9EDE-2A1194ECFB25}" destId="{47D4C517-F1F6-4325-BFB4-FCAC88ED22AF}" srcOrd="0" destOrd="6" presId="urn:microsoft.com/office/officeart/2005/8/layout/hList2"/>
    <dgm:cxn modelId="{6F87A01A-FDD3-49A5-9F80-C39162D815B5}" srcId="{105A610E-B32F-4E5B-AFB1-4F9648B03321}" destId="{2D1A75F0-6288-4BCD-AA19-9D0C9966678D}" srcOrd="5" destOrd="0" parTransId="{51D698B9-F9C5-43AD-812C-B82660C3493F}" sibTransId="{9CE1DB37-516C-4224-8715-BF717FC0FA0D}"/>
    <dgm:cxn modelId="{87A56FC4-C5CA-4A3C-8D1E-B2C6A5FEA5ED}" type="presOf" srcId="{F2F7AC44-E8CB-4EDA-89A4-521736D3F239}" destId="{405B6920-B645-4CF1-82B2-530850941EDE}" srcOrd="0" destOrd="2" presId="urn:microsoft.com/office/officeart/2005/8/layout/hList2"/>
    <dgm:cxn modelId="{76B5B943-2B72-4C9D-8E2D-98F6C20F2329}" type="presParOf" srcId="{7DEA21BD-092C-44CD-A921-3FDD7F739CF4}" destId="{6297B2B2-262C-4515-8B59-FA28B21DD769}" srcOrd="0" destOrd="0" presId="urn:microsoft.com/office/officeart/2005/8/layout/hList2"/>
    <dgm:cxn modelId="{E687F7CC-D37E-4A1F-94AE-2B5CA35897B9}" type="presParOf" srcId="{6297B2B2-262C-4515-8B59-FA28B21DD769}" destId="{FEE452BC-091F-4D57-BFD5-1908F3DCEC33}" srcOrd="0" destOrd="0" presId="urn:microsoft.com/office/officeart/2005/8/layout/hList2"/>
    <dgm:cxn modelId="{78A7F283-05A2-4105-8B47-37F81E36DBA7}" type="presParOf" srcId="{6297B2B2-262C-4515-8B59-FA28B21DD769}" destId="{0A1C3A34-B6FB-464F-B88E-2008B67BDBF5}" srcOrd="1" destOrd="0" presId="urn:microsoft.com/office/officeart/2005/8/layout/hList2"/>
    <dgm:cxn modelId="{B498B690-15A4-4756-A3F9-E44E02480625}" type="presParOf" srcId="{6297B2B2-262C-4515-8B59-FA28B21DD769}" destId="{ADAB9855-FC80-4BE3-8532-1E534FBE4B33}" srcOrd="2" destOrd="0" presId="urn:microsoft.com/office/officeart/2005/8/layout/hList2"/>
    <dgm:cxn modelId="{3DCFC7AA-2DD5-4991-970A-2832E2C26F47}" type="presParOf" srcId="{7DEA21BD-092C-44CD-A921-3FDD7F739CF4}" destId="{76F2700D-E941-49DF-AEC5-909229458484}" srcOrd="1" destOrd="0" presId="urn:microsoft.com/office/officeart/2005/8/layout/hList2"/>
    <dgm:cxn modelId="{F92B00F8-4747-42A3-9D8E-470366B1043D}" type="presParOf" srcId="{7DEA21BD-092C-44CD-A921-3FDD7F739CF4}" destId="{1688DEA2-2BBD-4164-974E-5FEB8F34A242}" srcOrd="2" destOrd="0" presId="urn:microsoft.com/office/officeart/2005/8/layout/hList2"/>
    <dgm:cxn modelId="{C1EF2C26-BCE8-4CF6-AB3B-CBF5E4A0A46A}" type="presParOf" srcId="{1688DEA2-2BBD-4164-974E-5FEB8F34A242}" destId="{A0EF3032-70DF-4777-B29D-24A3593446CD}" srcOrd="0" destOrd="0" presId="urn:microsoft.com/office/officeart/2005/8/layout/hList2"/>
    <dgm:cxn modelId="{2D31BC2F-E994-4F08-BA3C-BB22364D5552}" type="presParOf" srcId="{1688DEA2-2BBD-4164-974E-5FEB8F34A242}" destId="{BD9539BF-918A-4F38-8572-57C75B169F94}" srcOrd="1" destOrd="0" presId="urn:microsoft.com/office/officeart/2005/8/layout/hList2"/>
    <dgm:cxn modelId="{25CB58D8-AA08-4E43-AC0F-8016E8D72394}" type="presParOf" srcId="{1688DEA2-2BBD-4164-974E-5FEB8F34A242}" destId="{4F449B43-F7B1-4FB3-B3C0-3070F5508D1B}" srcOrd="2" destOrd="0" presId="urn:microsoft.com/office/officeart/2005/8/layout/hList2"/>
    <dgm:cxn modelId="{9A96C3AA-DACB-4890-9020-8EE71C00D8A6}" type="presParOf" srcId="{7DEA21BD-092C-44CD-A921-3FDD7F739CF4}" destId="{43382494-FC58-4A1F-AF07-A94F1150A351}" srcOrd="3" destOrd="0" presId="urn:microsoft.com/office/officeart/2005/8/layout/hList2"/>
    <dgm:cxn modelId="{8927FFBC-C27D-47F7-9048-16897643AAFA}" type="presParOf" srcId="{7DEA21BD-092C-44CD-A921-3FDD7F739CF4}" destId="{F7181600-05CA-47A0-AA09-BCEE0FE0580F}" srcOrd="4" destOrd="0" presId="urn:microsoft.com/office/officeart/2005/8/layout/hList2"/>
    <dgm:cxn modelId="{9788C6CB-ECBC-476C-8D91-C41F2C40299F}" type="presParOf" srcId="{F7181600-05CA-47A0-AA09-BCEE0FE0580F}" destId="{28F7220F-7CB7-4488-8C02-D71CCC453AE3}" srcOrd="0" destOrd="0" presId="urn:microsoft.com/office/officeart/2005/8/layout/hList2"/>
    <dgm:cxn modelId="{EC4358D6-0FF9-42EF-9180-07D808986544}" type="presParOf" srcId="{F7181600-05CA-47A0-AA09-BCEE0FE0580F}" destId="{47D4C517-F1F6-4325-BFB4-FCAC88ED22AF}" srcOrd="1" destOrd="0" presId="urn:microsoft.com/office/officeart/2005/8/layout/hList2"/>
    <dgm:cxn modelId="{1E9EF1C8-9065-4C71-A0C6-E3C8C40D43C3}" type="presParOf" srcId="{F7181600-05CA-47A0-AA09-BCEE0FE0580F}" destId="{2B460D54-85BF-48A0-B1CD-85F7BF3A3704}" srcOrd="2" destOrd="0" presId="urn:microsoft.com/office/officeart/2005/8/layout/hList2"/>
    <dgm:cxn modelId="{1F5B1B9E-5670-4F3B-84E6-9EF703CE4C0D}" type="presParOf" srcId="{7DEA21BD-092C-44CD-A921-3FDD7F739CF4}" destId="{0FD366D8-3C4F-4724-AD1A-B8831D32A2E6}" srcOrd="5" destOrd="0" presId="urn:microsoft.com/office/officeart/2005/8/layout/hList2"/>
    <dgm:cxn modelId="{DD2E928D-1483-42C3-AB6D-B7B13CCD0E50}" type="presParOf" srcId="{7DEA21BD-092C-44CD-A921-3FDD7F739CF4}" destId="{D60508C6-7198-40B5-9C41-6B96D57628EB}" srcOrd="6" destOrd="0" presId="urn:microsoft.com/office/officeart/2005/8/layout/hList2"/>
    <dgm:cxn modelId="{9856DF80-F655-411C-B980-B6129D10966B}" type="presParOf" srcId="{D60508C6-7198-40B5-9C41-6B96D57628EB}" destId="{130FDDCC-DFDD-4177-A22B-FA8244A304AE}" srcOrd="0" destOrd="0" presId="urn:microsoft.com/office/officeart/2005/8/layout/hList2"/>
    <dgm:cxn modelId="{6845AC7A-89F6-40DA-BA79-DF3757B6DD39}" type="presParOf" srcId="{D60508C6-7198-40B5-9C41-6B96D57628EB}" destId="{405B6920-B645-4CF1-82B2-530850941EDE}" srcOrd="1" destOrd="0" presId="urn:microsoft.com/office/officeart/2005/8/layout/hList2"/>
    <dgm:cxn modelId="{CF1BAF76-AF3F-4381-AB72-51B93253C782}" type="presParOf" srcId="{D60508C6-7198-40B5-9C41-6B96D57628EB}" destId="{6FE5CD59-ADFA-4F7E-9C71-339448CA2A06}" srcOrd="2" destOrd="0" presId="urn:microsoft.com/office/officeart/2005/8/layout/hList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329E443-EC5E-4199-A729-B8CD92563F82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64127A5-D18A-4E7B-869B-BEC9C5F7239D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/>
            <a:t>Pandora</a:t>
          </a:r>
          <a:endParaRPr lang="en-GB" dirty="0"/>
        </a:p>
      </dgm:t>
    </dgm:pt>
    <dgm:pt modelId="{B815DD61-C152-4A17-9D37-8F01FD3E3B21}" type="parTrans" cxnId="{2316FCF7-17B6-4B66-B9BD-847C176E0620}">
      <dgm:prSet/>
      <dgm:spPr/>
      <dgm:t>
        <a:bodyPr/>
        <a:lstStyle/>
        <a:p>
          <a:endParaRPr lang="en-GB"/>
        </a:p>
      </dgm:t>
    </dgm:pt>
    <dgm:pt modelId="{9B044CA7-1613-48E5-8DB7-85F6324ED865}" type="sibTrans" cxnId="{2316FCF7-17B6-4B66-B9BD-847C176E0620}">
      <dgm:prSet/>
      <dgm:spPr/>
      <dgm:t>
        <a:bodyPr/>
        <a:lstStyle/>
        <a:p>
          <a:endParaRPr lang="en-GB"/>
        </a:p>
      </dgm:t>
    </dgm:pt>
    <dgm:pt modelId="{D2CF5225-7C89-4A92-ADF7-96A45C8A66B6}">
      <dgm:prSet phldrT="[Text]"/>
      <dgm:spPr/>
      <dgm:t>
        <a:bodyPr/>
        <a:lstStyle/>
        <a:p>
          <a:r>
            <a:rPr lang="en-GB" dirty="0" smtClean="0"/>
            <a:t>Calo Hit Manager</a:t>
          </a:r>
          <a:endParaRPr lang="en-GB" dirty="0"/>
        </a:p>
      </dgm:t>
    </dgm:pt>
    <dgm:pt modelId="{4F440265-56E0-45A6-8372-C34B07E40800}" type="parTrans" cxnId="{DEBCE17E-D007-47C6-9A8C-BED254CCC0DC}">
      <dgm:prSet/>
      <dgm:spPr/>
      <dgm:t>
        <a:bodyPr/>
        <a:lstStyle/>
        <a:p>
          <a:endParaRPr lang="en-GB" dirty="0"/>
        </a:p>
      </dgm:t>
    </dgm:pt>
    <dgm:pt modelId="{9A712816-64D7-4B3C-88A1-443340AC4046}" type="sibTrans" cxnId="{DEBCE17E-D007-47C6-9A8C-BED254CCC0DC}">
      <dgm:prSet/>
      <dgm:spPr/>
      <dgm:t>
        <a:bodyPr/>
        <a:lstStyle/>
        <a:p>
          <a:endParaRPr lang="en-GB"/>
        </a:p>
      </dgm:t>
    </dgm:pt>
    <dgm:pt modelId="{433CD581-6410-449F-840B-FE14DD2D35BB}">
      <dgm:prSet phldrT="[Text]"/>
      <dgm:spPr/>
      <dgm:t>
        <a:bodyPr/>
        <a:lstStyle/>
        <a:p>
          <a:r>
            <a:rPr lang="en-GB" dirty="0" smtClean="0"/>
            <a:t>Cluster Manager</a:t>
          </a:r>
          <a:endParaRPr lang="en-GB" dirty="0"/>
        </a:p>
      </dgm:t>
    </dgm:pt>
    <dgm:pt modelId="{1AADD2C0-20F8-4C8D-8AAF-5EBD3CCD5F74}" type="parTrans" cxnId="{F5A3C0A1-A3C9-422B-AA87-D6D91541D180}">
      <dgm:prSet/>
      <dgm:spPr/>
      <dgm:t>
        <a:bodyPr/>
        <a:lstStyle/>
        <a:p>
          <a:endParaRPr lang="en-GB" dirty="0"/>
        </a:p>
      </dgm:t>
    </dgm:pt>
    <dgm:pt modelId="{0D07EBDD-58EF-4DC3-833A-093930786300}" type="sibTrans" cxnId="{F5A3C0A1-A3C9-422B-AA87-D6D91541D180}">
      <dgm:prSet/>
      <dgm:spPr/>
      <dgm:t>
        <a:bodyPr/>
        <a:lstStyle/>
        <a:p>
          <a:endParaRPr lang="en-GB"/>
        </a:p>
      </dgm:t>
    </dgm:pt>
    <dgm:pt modelId="{AC1E58BC-172E-4386-989D-1381F04AD736}">
      <dgm:prSet phldrT="[Text]"/>
      <dgm:spPr/>
      <dgm:t>
        <a:bodyPr/>
        <a:lstStyle/>
        <a:p>
          <a:r>
            <a:rPr lang="en-GB" dirty="0" smtClean="0"/>
            <a:t>Track Manager</a:t>
          </a:r>
          <a:endParaRPr lang="en-GB" dirty="0"/>
        </a:p>
      </dgm:t>
    </dgm:pt>
    <dgm:pt modelId="{B0A28417-EDA9-44F4-99C8-1DCE3D0395DD}" type="parTrans" cxnId="{FF1DC4E3-8DC4-4639-91B5-7DF27638BC71}">
      <dgm:prSet/>
      <dgm:spPr/>
      <dgm:t>
        <a:bodyPr/>
        <a:lstStyle/>
        <a:p>
          <a:endParaRPr lang="en-GB" dirty="0"/>
        </a:p>
      </dgm:t>
    </dgm:pt>
    <dgm:pt modelId="{EFEF14A8-949B-4A5B-9E1F-24C45553AB8A}" type="sibTrans" cxnId="{FF1DC4E3-8DC4-4639-91B5-7DF27638BC71}">
      <dgm:prSet/>
      <dgm:spPr/>
      <dgm:t>
        <a:bodyPr/>
        <a:lstStyle/>
        <a:p>
          <a:endParaRPr lang="en-GB"/>
        </a:p>
      </dgm:t>
    </dgm:pt>
    <dgm:pt modelId="{9F6D490F-EB06-4B1A-823E-CDDC792D31A7}">
      <dgm:prSet phldrT="[Text]"/>
      <dgm:spPr/>
      <dgm:t>
        <a:bodyPr/>
        <a:lstStyle/>
        <a:p>
          <a:r>
            <a:rPr lang="en-GB" dirty="0" smtClean="0"/>
            <a:t>Particle Flow Object Manager</a:t>
          </a:r>
          <a:endParaRPr lang="en-GB" dirty="0"/>
        </a:p>
      </dgm:t>
    </dgm:pt>
    <dgm:pt modelId="{EB56C365-2380-4D2A-8FF4-B59005C8BD34}" type="parTrans" cxnId="{96D4276D-F9B1-4ECD-8E3F-413393679B9A}">
      <dgm:prSet/>
      <dgm:spPr/>
      <dgm:t>
        <a:bodyPr/>
        <a:lstStyle/>
        <a:p>
          <a:endParaRPr lang="en-GB" dirty="0"/>
        </a:p>
      </dgm:t>
    </dgm:pt>
    <dgm:pt modelId="{3DC41660-C853-4804-BC84-F873D7011B2E}" type="sibTrans" cxnId="{96D4276D-F9B1-4ECD-8E3F-413393679B9A}">
      <dgm:prSet/>
      <dgm:spPr/>
      <dgm:t>
        <a:bodyPr/>
        <a:lstStyle/>
        <a:p>
          <a:endParaRPr lang="en-GB"/>
        </a:p>
      </dgm:t>
    </dgm:pt>
    <dgm:pt modelId="{33A34956-53D1-4124-8F5A-6FFBE06270B7}">
      <dgm:prSet phldrT="[Text]"/>
      <dgm:spPr/>
      <dgm:t>
        <a:bodyPr/>
        <a:lstStyle/>
        <a:p>
          <a:r>
            <a:rPr lang="en-GB" dirty="0" smtClean="0"/>
            <a:t>MC Manager</a:t>
          </a:r>
          <a:endParaRPr lang="en-GB" dirty="0"/>
        </a:p>
      </dgm:t>
    </dgm:pt>
    <dgm:pt modelId="{B0A5D8A4-3E78-4CD1-B380-AC80E4C303BC}" type="parTrans" cxnId="{2340D964-3543-473E-9C31-5C7EC3607FC9}">
      <dgm:prSet/>
      <dgm:spPr/>
      <dgm:t>
        <a:bodyPr/>
        <a:lstStyle/>
        <a:p>
          <a:endParaRPr lang="en-GB" dirty="0"/>
        </a:p>
      </dgm:t>
    </dgm:pt>
    <dgm:pt modelId="{C4483EAD-1F2F-4B3C-9C82-4EBB62DF32B3}" type="sibTrans" cxnId="{2340D964-3543-473E-9C31-5C7EC3607FC9}">
      <dgm:prSet/>
      <dgm:spPr/>
      <dgm:t>
        <a:bodyPr/>
        <a:lstStyle/>
        <a:p>
          <a:endParaRPr lang="en-GB"/>
        </a:p>
      </dgm:t>
    </dgm:pt>
    <dgm:pt modelId="{99A67AD0-7F02-4279-BCC7-64BA47110439}" type="pres">
      <dgm:prSet presAssocID="{0329E443-EC5E-4199-A729-B8CD92563F8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BC15E72-2424-41D1-844A-AF413D4B7E8E}" type="pres">
      <dgm:prSet presAssocID="{864127A5-D18A-4E7B-869B-BEC9C5F7239D}" presName="centerShape" presStyleLbl="node0" presStyleIdx="0" presStyleCnt="1"/>
      <dgm:spPr/>
      <dgm:t>
        <a:bodyPr/>
        <a:lstStyle/>
        <a:p>
          <a:endParaRPr lang="en-GB"/>
        </a:p>
      </dgm:t>
    </dgm:pt>
    <dgm:pt modelId="{9DD6BF66-931D-4EA3-B90B-01BD2DA3BFEC}" type="pres">
      <dgm:prSet presAssocID="{4F440265-56E0-45A6-8372-C34B07E40800}" presName="parTrans" presStyleLbl="bgSibTrans2D1" presStyleIdx="0" presStyleCnt="5" custScaleX="36850" custLinFactNeighborX="28560" custLinFactNeighborY="16518"/>
      <dgm:spPr>
        <a:prstGeom prst="rightArrow">
          <a:avLst/>
        </a:prstGeom>
      </dgm:spPr>
      <dgm:t>
        <a:bodyPr/>
        <a:lstStyle/>
        <a:p>
          <a:endParaRPr lang="en-GB"/>
        </a:p>
      </dgm:t>
    </dgm:pt>
    <dgm:pt modelId="{ABF76AB1-C114-45CB-BB69-5EFA667E6770}" type="pres">
      <dgm:prSet presAssocID="{D2CF5225-7C89-4A92-ADF7-96A45C8A66B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2DF555-6AE2-4FE3-BA4B-154B62223731}" type="pres">
      <dgm:prSet presAssocID="{1AADD2C0-20F8-4C8D-8AAF-5EBD3CCD5F74}" presName="parTrans" presStyleLbl="bgSibTrans2D1" presStyleIdx="1" presStyleCnt="5" custScaleX="39818" custLinFactNeighborX="13357" custLinFactNeighborY="73941"/>
      <dgm:spPr>
        <a:prstGeom prst="rightArrow">
          <a:avLst/>
        </a:prstGeom>
      </dgm:spPr>
      <dgm:t>
        <a:bodyPr/>
        <a:lstStyle/>
        <a:p>
          <a:endParaRPr lang="en-GB"/>
        </a:p>
      </dgm:t>
    </dgm:pt>
    <dgm:pt modelId="{FF271C0A-AAE9-4749-8C36-CCC4B696822C}" type="pres">
      <dgm:prSet presAssocID="{433CD581-6410-449F-840B-FE14DD2D35B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354E73-F2F0-4C57-A955-FACAF183B46F}" type="pres">
      <dgm:prSet presAssocID="{B0A28417-EDA9-44F4-99C8-1DCE3D0395DD}" presName="parTrans" presStyleLbl="bgSibTrans2D1" presStyleIdx="2" presStyleCnt="5" custScaleX="34410" custLinFactNeighborX="-9164" custLinFactNeighborY="79445"/>
      <dgm:spPr>
        <a:prstGeom prst="rightArrow">
          <a:avLst/>
        </a:prstGeom>
      </dgm:spPr>
      <dgm:t>
        <a:bodyPr/>
        <a:lstStyle/>
        <a:p>
          <a:endParaRPr lang="en-GB"/>
        </a:p>
      </dgm:t>
    </dgm:pt>
    <dgm:pt modelId="{FDBC04E8-B38E-4697-B462-ACED1A4FD993}" type="pres">
      <dgm:prSet presAssocID="{AC1E58BC-172E-4386-989D-1381F04AD73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8A97A7-9CFF-4CD2-9DC0-8D2E4F65AFDA}" type="pres">
      <dgm:prSet presAssocID="{B0A5D8A4-3E78-4CD1-B380-AC80E4C303BC}" presName="parTrans" presStyleLbl="bgSibTrans2D1" presStyleIdx="3" presStyleCnt="5" custScaleX="33912" custScaleY="103737" custLinFactNeighborX="-24442" custLinFactNeighborY="64162"/>
      <dgm:spPr>
        <a:prstGeom prst="rightArrow">
          <a:avLst/>
        </a:prstGeom>
      </dgm:spPr>
      <dgm:t>
        <a:bodyPr/>
        <a:lstStyle/>
        <a:p>
          <a:endParaRPr lang="en-GB"/>
        </a:p>
      </dgm:t>
    </dgm:pt>
    <dgm:pt modelId="{13004406-AC14-422C-8591-43BE37DAED53}" type="pres">
      <dgm:prSet presAssocID="{33A34956-53D1-4124-8F5A-6FFBE06270B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EC7509-5716-4A97-B31F-30752E45F233}" type="pres">
      <dgm:prSet presAssocID="{EB56C365-2380-4D2A-8FF4-B59005C8BD34}" presName="parTrans" presStyleLbl="bgSibTrans2D1" presStyleIdx="4" presStyleCnt="5" custScaleX="35711" custLinFactNeighborX="-26460" custLinFactNeighborY="16066"/>
      <dgm:spPr>
        <a:prstGeom prst="rightArrow">
          <a:avLst/>
        </a:prstGeom>
      </dgm:spPr>
      <dgm:t>
        <a:bodyPr/>
        <a:lstStyle/>
        <a:p>
          <a:endParaRPr lang="en-GB"/>
        </a:p>
      </dgm:t>
    </dgm:pt>
    <dgm:pt modelId="{6D667097-206C-402E-A606-DBD8567AFA7E}" type="pres">
      <dgm:prSet presAssocID="{9F6D490F-EB06-4B1A-823E-CDDC792D31A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E7398F6-B6FA-4793-9318-993E107E0DFE}" type="presOf" srcId="{EB56C365-2380-4D2A-8FF4-B59005C8BD34}" destId="{D4EC7509-5716-4A97-B31F-30752E45F233}" srcOrd="0" destOrd="0" presId="urn:microsoft.com/office/officeart/2005/8/layout/radial4"/>
    <dgm:cxn modelId="{C988194A-AB07-4B7D-B042-26F495E725F0}" type="presOf" srcId="{B0A28417-EDA9-44F4-99C8-1DCE3D0395DD}" destId="{41354E73-F2F0-4C57-A955-FACAF183B46F}" srcOrd="0" destOrd="0" presId="urn:microsoft.com/office/officeart/2005/8/layout/radial4"/>
    <dgm:cxn modelId="{981A25DA-6EA5-4FB1-A2FE-5C232574BABA}" type="presOf" srcId="{433CD581-6410-449F-840B-FE14DD2D35BB}" destId="{FF271C0A-AAE9-4749-8C36-CCC4B696822C}" srcOrd="0" destOrd="0" presId="urn:microsoft.com/office/officeart/2005/8/layout/radial4"/>
    <dgm:cxn modelId="{DEBCE17E-D007-47C6-9A8C-BED254CCC0DC}" srcId="{864127A5-D18A-4E7B-869B-BEC9C5F7239D}" destId="{D2CF5225-7C89-4A92-ADF7-96A45C8A66B6}" srcOrd="0" destOrd="0" parTransId="{4F440265-56E0-45A6-8372-C34B07E40800}" sibTransId="{9A712816-64D7-4B3C-88A1-443340AC4046}"/>
    <dgm:cxn modelId="{2340D964-3543-473E-9C31-5C7EC3607FC9}" srcId="{864127A5-D18A-4E7B-869B-BEC9C5F7239D}" destId="{33A34956-53D1-4124-8F5A-6FFBE06270B7}" srcOrd="3" destOrd="0" parTransId="{B0A5D8A4-3E78-4CD1-B380-AC80E4C303BC}" sibTransId="{C4483EAD-1F2F-4B3C-9C82-4EBB62DF32B3}"/>
    <dgm:cxn modelId="{8D515975-78EA-451C-8D75-37308FEC4CB9}" type="presOf" srcId="{0329E443-EC5E-4199-A729-B8CD92563F82}" destId="{99A67AD0-7F02-4279-BCC7-64BA47110439}" srcOrd="0" destOrd="0" presId="urn:microsoft.com/office/officeart/2005/8/layout/radial4"/>
    <dgm:cxn modelId="{323B1AE3-8813-44FF-91FF-9D4231EEEB2E}" type="presOf" srcId="{1AADD2C0-20F8-4C8D-8AAF-5EBD3CCD5F74}" destId="{4F2DF555-6AE2-4FE3-BA4B-154B62223731}" srcOrd="0" destOrd="0" presId="urn:microsoft.com/office/officeart/2005/8/layout/radial4"/>
    <dgm:cxn modelId="{B87CAAE5-9B15-4919-B6E4-1A134CFF52E3}" type="presOf" srcId="{AC1E58BC-172E-4386-989D-1381F04AD736}" destId="{FDBC04E8-B38E-4697-B462-ACED1A4FD993}" srcOrd="0" destOrd="0" presId="urn:microsoft.com/office/officeart/2005/8/layout/radial4"/>
    <dgm:cxn modelId="{127BBF73-5443-414C-A287-C6198B7A9398}" type="presOf" srcId="{4F440265-56E0-45A6-8372-C34B07E40800}" destId="{9DD6BF66-931D-4EA3-B90B-01BD2DA3BFEC}" srcOrd="0" destOrd="0" presId="urn:microsoft.com/office/officeart/2005/8/layout/radial4"/>
    <dgm:cxn modelId="{810CA1BA-9548-47BC-8FC9-71561D0FA767}" type="presOf" srcId="{33A34956-53D1-4124-8F5A-6FFBE06270B7}" destId="{13004406-AC14-422C-8591-43BE37DAED53}" srcOrd="0" destOrd="0" presId="urn:microsoft.com/office/officeart/2005/8/layout/radial4"/>
    <dgm:cxn modelId="{FF640173-AED0-4B48-8638-87A8557856EF}" type="presOf" srcId="{B0A5D8A4-3E78-4CD1-B380-AC80E4C303BC}" destId="{C58A97A7-9CFF-4CD2-9DC0-8D2E4F65AFDA}" srcOrd="0" destOrd="0" presId="urn:microsoft.com/office/officeart/2005/8/layout/radial4"/>
    <dgm:cxn modelId="{0F3BFAEC-3CCD-4CDD-ABC6-432D93F70A4E}" type="presOf" srcId="{9F6D490F-EB06-4B1A-823E-CDDC792D31A7}" destId="{6D667097-206C-402E-A606-DBD8567AFA7E}" srcOrd="0" destOrd="0" presId="urn:microsoft.com/office/officeart/2005/8/layout/radial4"/>
    <dgm:cxn modelId="{FF1DC4E3-8DC4-4639-91B5-7DF27638BC71}" srcId="{864127A5-D18A-4E7B-869B-BEC9C5F7239D}" destId="{AC1E58BC-172E-4386-989D-1381F04AD736}" srcOrd="2" destOrd="0" parTransId="{B0A28417-EDA9-44F4-99C8-1DCE3D0395DD}" sibTransId="{EFEF14A8-949B-4A5B-9E1F-24C45553AB8A}"/>
    <dgm:cxn modelId="{4713712F-626E-4F77-BAF3-2CDD41B9D41D}" type="presOf" srcId="{D2CF5225-7C89-4A92-ADF7-96A45C8A66B6}" destId="{ABF76AB1-C114-45CB-BB69-5EFA667E6770}" srcOrd="0" destOrd="0" presId="urn:microsoft.com/office/officeart/2005/8/layout/radial4"/>
    <dgm:cxn modelId="{96D4276D-F9B1-4ECD-8E3F-413393679B9A}" srcId="{864127A5-D18A-4E7B-869B-BEC9C5F7239D}" destId="{9F6D490F-EB06-4B1A-823E-CDDC792D31A7}" srcOrd="4" destOrd="0" parTransId="{EB56C365-2380-4D2A-8FF4-B59005C8BD34}" sibTransId="{3DC41660-C853-4804-BC84-F873D7011B2E}"/>
    <dgm:cxn modelId="{2316FCF7-17B6-4B66-B9BD-847C176E0620}" srcId="{0329E443-EC5E-4199-A729-B8CD92563F82}" destId="{864127A5-D18A-4E7B-869B-BEC9C5F7239D}" srcOrd="0" destOrd="0" parTransId="{B815DD61-C152-4A17-9D37-8F01FD3E3B21}" sibTransId="{9B044CA7-1613-48E5-8DB7-85F6324ED865}"/>
    <dgm:cxn modelId="{6D4D03EF-D71D-467E-BA58-2B485301CB32}" type="presOf" srcId="{864127A5-D18A-4E7B-869B-BEC9C5F7239D}" destId="{7BC15E72-2424-41D1-844A-AF413D4B7E8E}" srcOrd="0" destOrd="0" presId="urn:microsoft.com/office/officeart/2005/8/layout/radial4"/>
    <dgm:cxn modelId="{F5A3C0A1-A3C9-422B-AA87-D6D91541D180}" srcId="{864127A5-D18A-4E7B-869B-BEC9C5F7239D}" destId="{433CD581-6410-449F-840B-FE14DD2D35BB}" srcOrd="1" destOrd="0" parTransId="{1AADD2C0-20F8-4C8D-8AAF-5EBD3CCD5F74}" sibTransId="{0D07EBDD-58EF-4DC3-833A-093930786300}"/>
    <dgm:cxn modelId="{E8C909B4-597A-4BB7-A6C7-E56275160EC7}" type="presParOf" srcId="{99A67AD0-7F02-4279-BCC7-64BA47110439}" destId="{7BC15E72-2424-41D1-844A-AF413D4B7E8E}" srcOrd="0" destOrd="0" presId="urn:microsoft.com/office/officeart/2005/8/layout/radial4"/>
    <dgm:cxn modelId="{9CCBDEFA-9721-4171-9706-71AF772D8B15}" type="presParOf" srcId="{99A67AD0-7F02-4279-BCC7-64BA47110439}" destId="{9DD6BF66-931D-4EA3-B90B-01BD2DA3BFEC}" srcOrd="1" destOrd="0" presId="urn:microsoft.com/office/officeart/2005/8/layout/radial4"/>
    <dgm:cxn modelId="{91343794-6EAD-42C4-845F-6BFCDD7615EC}" type="presParOf" srcId="{99A67AD0-7F02-4279-BCC7-64BA47110439}" destId="{ABF76AB1-C114-45CB-BB69-5EFA667E6770}" srcOrd="2" destOrd="0" presId="urn:microsoft.com/office/officeart/2005/8/layout/radial4"/>
    <dgm:cxn modelId="{23D6E6B1-5B5A-47AD-A911-6225BB3E387F}" type="presParOf" srcId="{99A67AD0-7F02-4279-BCC7-64BA47110439}" destId="{4F2DF555-6AE2-4FE3-BA4B-154B62223731}" srcOrd="3" destOrd="0" presId="urn:microsoft.com/office/officeart/2005/8/layout/radial4"/>
    <dgm:cxn modelId="{13D927E1-DD2E-4E9A-A39D-4E8080D631C2}" type="presParOf" srcId="{99A67AD0-7F02-4279-BCC7-64BA47110439}" destId="{FF271C0A-AAE9-4749-8C36-CCC4B696822C}" srcOrd="4" destOrd="0" presId="urn:microsoft.com/office/officeart/2005/8/layout/radial4"/>
    <dgm:cxn modelId="{0B4D6BD0-D060-4EB7-8443-34C101BFF0B3}" type="presParOf" srcId="{99A67AD0-7F02-4279-BCC7-64BA47110439}" destId="{41354E73-F2F0-4C57-A955-FACAF183B46F}" srcOrd="5" destOrd="0" presId="urn:microsoft.com/office/officeart/2005/8/layout/radial4"/>
    <dgm:cxn modelId="{50A9F8C8-793F-4888-AE9A-91DF4946285F}" type="presParOf" srcId="{99A67AD0-7F02-4279-BCC7-64BA47110439}" destId="{FDBC04E8-B38E-4697-B462-ACED1A4FD993}" srcOrd="6" destOrd="0" presId="urn:microsoft.com/office/officeart/2005/8/layout/radial4"/>
    <dgm:cxn modelId="{6F945D00-939B-46C7-A228-B274F5F6DDEB}" type="presParOf" srcId="{99A67AD0-7F02-4279-BCC7-64BA47110439}" destId="{C58A97A7-9CFF-4CD2-9DC0-8D2E4F65AFDA}" srcOrd="7" destOrd="0" presId="urn:microsoft.com/office/officeart/2005/8/layout/radial4"/>
    <dgm:cxn modelId="{D791900F-3524-4832-AFF0-194F8DB38521}" type="presParOf" srcId="{99A67AD0-7F02-4279-BCC7-64BA47110439}" destId="{13004406-AC14-422C-8591-43BE37DAED53}" srcOrd="8" destOrd="0" presId="urn:microsoft.com/office/officeart/2005/8/layout/radial4"/>
    <dgm:cxn modelId="{28F79043-C091-4330-AEEE-703F3287C72D}" type="presParOf" srcId="{99A67AD0-7F02-4279-BCC7-64BA47110439}" destId="{D4EC7509-5716-4A97-B31F-30752E45F233}" srcOrd="9" destOrd="0" presId="urn:microsoft.com/office/officeart/2005/8/layout/radial4"/>
    <dgm:cxn modelId="{0A40816E-C951-4223-8BA8-0BF2A276B45B}" type="presParOf" srcId="{99A67AD0-7F02-4279-BCC7-64BA47110439}" destId="{6D667097-206C-402E-A606-DBD8567AFA7E}" srcOrd="10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6ED0F-2E43-425B-A59E-6DCD96619343}" type="datetimeFigureOut">
              <a:rPr lang="en-US" smtClean="0"/>
              <a:pPr/>
              <a:t>1/25/2010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1B9DA-B8D1-4F66-8DD9-6D885BE9D67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35116-5D4C-494C-985B-B02F91D79C93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1/25/2010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1/25/2010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1/25/2010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1/25/2010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1/25/2010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1/25/2010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1/25/2010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1/25/2010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1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1/25/2010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1/25/2010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1/25/2010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7786710" y="6572272"/>
            <a:ext cx="114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</a:rPr>
              <a:t>John Marshall, </a:t>
            </a:r>
            <a:fld id="{8E089C5F-C523-44A2-A3C6-5C9993860160}" type="slidenum">
              <a:rPr lang="en-GB" sz="800" smtClean="0">
                <a:solidFill>
                  <a:schemeClr val="bg1">
                    <a:lumMod val="65000"/>
                  </a:schemeClr>
                </a:solidFill>
              </a:rPr>
              <a:pPr algn="r"/>
              <a:t>‹#›</a:t>
            </a:fld>
            <a:endParaRPr lang="en-GB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Freeform 14"/>
          <p:cNvSpPr>
            <a:spLocks/>
          </p:cNvSpPr>
          <p:nvPr userDrawn="1"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Freeform 15"/>
          <p:cNvSpPr>
            <a:spLocks/>
          </p:cNvSpPr>
          <p:nvPr userDrawn="1"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13" cstate="print">
            <a:lum/>
          </a:blip>
          <a:srcRect/>
          <a:stretch>
            <a:fillRect/>
          </a:stretch>
        </p:blipFill>
        <p:spPr bwMode="auto">
          <a:xfrm>
            <a:off x="142847" y="142858"/>
            <a:ext cx="285752" cy="35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17" Type="http://schemas.openxmlformats.org/officeDocument/2006/relationships/diagramColors" Target="../diagrams/colors4.xml"/><Relationship Id="rId2" Type="http://schemas.openxmlformats.org/officeDocument/2006/relationships/diagramData" Target="../diagrams/data1.xml"/><Relationship Id="rId16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5" Type="http://schemas.openxmlformats.org/officeDocument/2006/relationships/diagramColors" Target="../diagrams/colors1.xml"/><Relationship Id="rId15" Type="http://schemas.openxmlformats.org/officeDocument/2006/relationships/diagramLayout" Target="../diagrams/layout4.xml"/><Relationship Id="rId10" Type="http://schemas.openxmlformats.org/officeDocument/2006/relationships/diagramData" Target="../diagrams/data3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Relationship Id="rId14" Type="http://schemas.openxmlformats.org/officeDocument/2006/relationships/diagramData" Target="../diagrams/data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6394" y="4462483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en-GB" sz="2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John Marshall,</a:t>
            </a:r>
          </a:p>
          <a:p>
            <a:pPr algn="ctr"/>
            <a:r>
              <a:rPr lang="en-GB" sz="2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University of Cambridge</a:t>
            </a:r>
          </a:p>
          <a:p>
            <a:pPr algn="ctr"/>
            <a:endParaRPr lang="en-GB" sz="2200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GB" sz="2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ILD Workshop, January 27 2010</a:t>
            </a:r>
            <a:endParaRPr lang="en-GB" sz="22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Picture 23" descr="zh7"/>
          <p:cNvPicPr>
            <a:picLocks noChangeAspect="1" noChangeArrowheads="1"/>
          </p:cNvPicPr>
          <p:nvPr/>
        </p:nvPicPr>
        <p:blipFill>
          <a:blip r:embed="rId2"/>
          <a:srcRect l="17378" t="16774" r="17165" b="17101"/>
          <a:stretch>
            <a:fillRect/>
          </a:stretch>
        </p:blipFill>
        <p:spPr bwMode="auto">
          <a:xfrm>
            <a:off x="1357293" y="1898637"/>
            <a:ext cx="1701184" cy="1681575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286116" y="2143124"/>
            <a:ext cx="4500594" cy="147002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en-GB" sz="6000" dirty="0" smtClean="0"/>
              <a:t>Redesign of </a:t>
            </a:r>
            <a:br>
              <a:rPr lang="en-GB" sz="6000" dirty="0" smtClean="0"/>
            </a:br>
            <a:r>
              <a:rPr lang="en-GB" sz="6000" dirty="0" smtClean="0"/>
              <a:t>Pandora PFA</a:t>
            </a:r>
            <a:endParaRPr lang="en-GB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Algorithm Status</a:t>
            </a:r>
            <a:endParaRPr lang="en-GB" dirty="0"/>
          </a:p>
        </p:txBody>
      </p:sp>
      <p:sp>
        <p:nvSpPr>
          <p:cNvPr id="200" name="TextBox 199"/>
          <p:cNvSpPr txBox="1"/>
          <p:nvPr/>
        </p:nvSpPr>
        <p:spPr>
          <a:xfrm>
            <a:off x="71406" y="1681445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Topological Associations</a:t>
            </a:r>
            <a:endParaRPr lang="en-GB" dirty="0"/>
          </a:p>
        </p:txBody>
      </p:sp>
      <p:grpSp>
        <p:nvGrpSpPr>
          <p:cNvPr id="459" name="Group 458"/>
          <p:cNvGrpSpPr/>
          <p:nvPr/>
        </p:nvGrpSpPr>
        <p:grpSpPr>
          <a:xfrm>
            <a:off x="5390288" y="1857364"/>
            <a:ext cx="3457507" cy="1889452"/>
            <a:chOff x="5773453" y="2143116"/>
            <a:chExt cx="3088163" cy="1726654"/>
          </a:xfrm>
        </p:grpSpPr>
        <p:grpSp>
          <p:nvGrpSpPr>
            <p:cNvPr id="361" name="Group 306"/>
            <p:cNvGrpSpPr/>
            <p:nvPr/>
          </p:nvGrpSpPr>
          <p:grpSpPr>
            <a:xfrm>
              <a:off x="7683676" y="2602292"/>
              <a:ext cx="1177940" cy="872977"/>
              <a:chOff x="7847332" y="3653048"/>
              <a:chExt cx="979464" cy="712352"/>
            </a:xfrm>
          </p:grpSpPr>
          <p:sp>
            <p:nvSpPr>
              <p:cNvPr id="436" name="Oval 143"/>
              <p:cNvSpPr>
                <a:spLocks noChangeAspect="1" noChangeArrowheads="1"/>
              </p:cNvSpPr>
              <p:nvPr/>
            </p:nvSpPr>
            <p:spPr bwMode="auto">
              <a:xfrm>
                <a:off x="7979260" y="4180772"/>
                <a:ext cx="43976" cy="4634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37" name="Oval 144"/>
              <p:cNvSpPr>
                <a:spLocks noChangeAspect="1" noChangeArrowheads="1"/>
              </p:cNvSpPr>
              <p:nvPr/>
            </p:nvSpPr>
            <p:spPr bwMode="auto">
              <a:xfrm>
                <a:off x="8129578" y="3958768"/>
                <a:ext cx="43976" cy="4634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38" name="Oval 145"/>
              <p:cNvSpPr>
                <a:spLocks noChangeAspect="1" noChangeArrowheads="1"/>
              </p:cNvSpPr>
              <p:nvPr/>
            </p:nvSpPr>
            <p:spPr bwMode="auto">
              <a:xfrm>
                <a:off x="8173554" y="3924384"/>
                <a:ext cx="44776" cy="4559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39" name="Oval 146"/>
              <p:cNvSpPr>
                <a:spLocks noChangeAspect="1" noChangeArrowheads="1"/>
              </p:cNvSpPr>
              <p:nvPr/>
            </p:nvSpPr>
            <p:spPr bwMode="auto">
              <a:xfrm>
                <a:off x="8246314" y="3857111"/>
                <a:ext cx="43976" cy="4634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40" name="Oval 147"/>
              <p:cNvSpPr>
                <a:spLocks noChangeAspect="1" noChangeArrowheads="1"/>
              </p:cNvSpPr>
              <p:nvPr/>
            </p:nvSpPr>
            <p:spPr bwMode="auto">
              <a:xfrm>
                <a:off x="8319074" y="3810768"/>
                <a:ext cx="43976" cy="4634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41" name="Oval 148"/>
              <p:cNvSpPr>
                <a:spLocks noChangeAspect="1" noChangeArrowheads="1"/>
              </p:cNvSpPr>
              <p:nvPr/>
            </p:nvSpPr>
            <p:spPr bwMode="auto">
              <a:xfrm>
                <a:off x="8572535" y="3789090"/>
                <a:ext cx="43976" cy="4634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42" name="Oval 149"/>
              <p:cNvSpPr>
                <a:spLocks noChangeAspect="1" noChangeArrowheads="1"/>
              </p:cNvSpPr>
              <p:nvPr/>
            </p:nvSpPr>
            <p:spPr bwMode="auto">
              <a:xfrm>
                <a:off x="8636500" y="3822727"/>
                <a:ext cx="44776" cy="4634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43" name="Oval 150"/>
              <p:cNvSpPr>
                <a:spLocks noChangeAspect="1" noChangeArrowheads="1"/>
              </p:cNvSpPr>
              <p:nvPr/>
            </p:nvSpPr>
            <p:spPr bwMode="auto">
              <a:xfrm>
                <a:off x="8681275" y="3857111"/>
                <a:ext cx="43976" cy="4634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44" name="Oval 151"/>
              <p:cNvSpPr>
                <a:spLocks noChangeAspect="1" noChangeArrowheads="1"/>
              </p:cNvSpPr>
              <p:nvPr/>
            </p:nvSpPr>
            <p:spPr bwMode="auto">
              <a:xfrm>
                <a:off x="8718055" y="3890747"/>
                <a:ext cx="43976" cy="4634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45" name="Oval 152"/>
              <p:cNvSpPr>
                <a:spLocks noChangeAspect="1" noChangeArrowheads="1"/>
              </p:cNvSpPr>
              <p:nvPr/>
            </p:nvSpPr>
            <p:spPr bwMode="auto">
              <a:xfrm>
                <a:off x="8754036" y="3955779"/>
                <a:ext cx="49572" cy="3662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46" name="Line 153"/>
              <p:cNvSpPr>
                <a:spLocks noChangeAspect="1" noChangeShapeType="1"/>
              </p:cNvSpPr>
              <p:nvPr/>
            </p:nvSpPr>
            <p:spPr bwMode="auto">
              <a:xfrm>
                <a:off x="7847332" y="4227115"/>
                <a:ext cx="979464" cy="298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47" name="Oval 154"/>
              <p:cNvSpPr>
                <a:spLocks noChangeAspect="1" noChangeArrowheads="1"/>
              </p:cNvSpPr>
              <p:nvPr/>
            </p:nvSpPr>
            <p:spPr bwMode="auto">
              <a:xfrm>
                <a:off x="8024036" y="4112750"/>
                <a:ext cx="43976" cy="4634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48" name="Line 155"/>
              <p:cNvSpPr>
                <a:spLocks noChangeAspect="1" noChangeShapeType="1"/>
              </p:cNvSpPr>
              <p:nvPr/>
            </p:nvSpPr>
            <p:spPr bwMode="auto">
              <a:xfrm flipV="1">
                <a:off x="7956872" y="4250288"/>
                <a:ext cx="22387" cy="115112"/>
              </a:xfrm>
              <a:prstGeom prst="line">
                <a:avLst/>
              </a:prstGeom>
              <a:noFill/>
              <a:ln w="38100">
                <a:solidFill>
                  <a:srgbClr val="663300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49" name="Line 156"/>
              <p:cNvSpPr>
                <a:spLocks noChangeAspect="1" noChangeShapeType="1"/>
              </p:cNvSpPr>
              <p:nvPr/>
            </p:nvSpPr>
            <p:spPr bwMode="auto">
              <a:xfrm flipV="1">
                <a:off x="8137573" y="3653048"/>
                <a:ext cx="398982" cy="33935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50" name="Line 15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8391034" y="3687432"/>
                <a:ext cx="363001" cy="25265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51" name="Oval 158"/>
              <p:cNvSpPr>
                <a:spLocks noChangeAspect="1" noChangeArrowheads="1"/>
              </p:cNvSpPr>
              <p:nvPr/>
            </p:nvSpPr>
            <p:spPr bwMode="auto">
              <a:xfrm>
                <a:off x="8064813" y="4026043"/>
                <a:ext cx="43176" cy="4559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</p:grpSp>
        <p:sp>
          <p:nvSpPr>
            <p:cNvPr id="362" name="Oval 160"/>
            <p:cNvSpPr>
              <a:spLocks noChangeAspect="1" noChangeArrowheads="1"/>
            </p:cNvSpPr>
            <p:nvPr/>
          </p:nvSpPr>
          <p:spPr bwMode="auto">
            <a:xfrm>
              <a:off x="6918580" y="3244830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63" name="Oval 161"/>
            <p:cNvSpPr>
              <a:spLocks noChangeAspect="1" noChangeArrowheads="1"/>
            </p:cNvSpPr>
            <p:nvPr/>
          </p:nvSpPr>
          <p:spPr bwMode="auto">
            <a:xfrm>
              <a:off x="7003183" y="3061137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64" name="Oval 162"/>
            <p:cNvSpPr>
              <a:spLocks noChangeAspect="1" noChangeArrowheads="1"/>
            </p:cNvSpPr>
            <p:nvPr/>
          </p:nvSpPr>
          <p:spPr bwMode="auto">
            <a:xfrm>
              <a:off x="7058460" y="2969892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65" name="Oval 163"/>
            <p:cNvSpPr>
              <a:spLocks noChangeAspect="1" noChangeArrowheads="1"/>
            </p:cNvSpPr>
            <p:nvPr/>
          </p:nvSpPr>
          <p:spPr bwMode="auto">
            <a:xfrm>
              <a:off x="7030257" y="2907460"/>
              <a:ext cx="55274" cy="624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66" name="Oval 164"/>
            <p:cNvSpPr>
              <a:spLocks noChangeAspect="1" noChangeArrowheads="1"/>
            </p:cNvSpPr>
            <p:nvPr/>
          </p:nvSpPr>
          <p:spPr bwMode="auto">
            <a:xfrm>
              <a:off x="6973855" y="2816214"/>
              <a:ext cx="56403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67" name="Oval 165"/>
            <p:cNvSpPr>
              <a:spLocks noChangeAspect="1" noChangeArrowheads="1"/>
            </p:cNvSpPr>
            <p:nvPr/>
          </p:nvSpPr>
          <p:spPr bwMode="auto">
            <a:xfrm>
              <a:off x="7141934" y="2999906"/>
              <a:ext cx="55274" cy="6123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68" name="Oval 166"/>
            <p:cNvSpPr>
              <a:spLocks noChangeAspect="1" noChangeArrowheads="1"/>
            </p:cNvSpPr>
            <p:nvPr/>
          </p:nvSpPr>
          <p:spPr bwMode="auto">
            <a:xfrm>
              <a:off x="7198337" y="3061137"/>
              <a:ext cx="55274" cy="6123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69" name="Oval 167"/>
            <p:cNvSpPr>
              <a:spLocks noChangeAspect="1" noChangeArrowheads="1"/>
            </p:cNvSpPr>
            <p:nvPr/>
          </p:nvSpPr>
          <p:spPr bwMode="auto">
            <a:xfrm>
              <a:off x="7281813" y="3091153"/>
              <a:ext cx="55274" cy="6243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70" name="Oval 168"/>
            <p:cNvSpPr>
              <a:spLocks noChangeAspect="1" noChangeArrowheads="1"/>
            </p:cNvSpPr>
            <p:nvPr/>
          </p:nvSpPr>
          <p:spPr bwMode="auto">
            <a:xfrm>
              <a:off x="7338214" y="3153584"/>
              <a:ext cx="55274" cy="6123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71" name="Oval 169"/>
            <p:cNvSpPr>
              <a:spLocks noChangeAspect="1" noChangeArrowheads="1"/>
            </p:cNvSpPr>
            <p:nvPr/>
          </p:nvSpPr>
          <p:spPr bwMode="auto">
            <a:xfrm>
              <a:off x="7393489" y="3214816"/>
              <a:ext cx="56403" cy="6123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72" name="Oval 171"/>
            <p:cNvSpPr>
              <a:spLocks noChangeAspect="1" noChangeArrowheads="1"/>
            </p:cNvSpPr>
            <p:nvPr/>
          </p:nvSpPr>
          <p:spPr bwMode="auto">
            <a:xfrm>
              <a:off x="6946782" y="3153584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73" name="Line 172"/>
            <p:cNvSpPr>
              <a:spLocks noChangeAspect="1" noChangeShapeType="1"/>
            </p:cNvSpPr>
            <p:nvPr/>
          </p:nvSpPr>
          <p:spPr bwMode="auto">
            <a:xfrm flipV="1">
              <a:off x="6918580" y="3306060"/>
              <a:ext cx="28202" cy="153678"/>
            </a:xfrm>
            <a:prstGeom prst="line">
              <a:avLst/>
            </a:prstGeom>
            <a:noFill/>
            <a:ln w="38100">
              <a:solidFill>
                <a:srgbClr val="663300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4" name="Oval 173"/>
            <p:cNvSpPr>
              <a:spLocks noChangeAspect="1" noChangeArrowheads="1"/>
            </p:cNvSpPr>
            <p:nvPr/>
          </p:nvSpPr>
          <p:spPr bwMode="auto">
            <a:xfrm>
              <a:off x="6918580" y="2723767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75" name="Oval 174"/>
            <p:cNvSpPr>
              <a:spLocks noChangeAspect="1" noChangeArrowheads="1"/>
            </p:cNvSpPr>
            <p:nvPr/>
          </p:nvSpPr>
          <p:spPr bwMode="auto">
            <a:xfrm>
              <a:off x="7058460" y="2846230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76" name="Oval 175"/>
            <p:cNvSpPr>
              <a:spLocks noChangeAspect="1" noChangeArrowheads="1"/>
            </p:cNvSpPr>
            <p:nvPr/>
          </p:nvSpPr>
          <p:spPr bwMode="auto">
            <a:xfrm>
              <a:off x="7058460" y="2784998"/>
              <a:ext cx="55274" cy="624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77" name="Oval 176"/>
            <p:cNvSpPr>
              <a:spLocks noChangeAspect="1" noChangeArrowheads="1"/>
            </p:cNvSpPr>
            <p:nvPr/>
          </p:nvSpPr>
          <p:spPr bwMode="auto">
            <a:xfrm>
              <a:off x="7058460" y="2723767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78" name="Oval 177"/>
            <p:cNvSpPr>
              <a:spLocks noChangeAspect="1" noChangeArrowheads="1"/>
            </p:cNvSpPr>
            <p:nvPr/>
          </p:nvSpPr>
          <p:spPr bwMode="auto">
            <a:xfrm>
              <a:off x="6863305" y="2692552"/>
              <a:ext cx="55274" cy="624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79" name="Oval 178"/>
            <p:cNvSpPr>
              <a:spLocks noChangeAspect="1" noChangeArrowheads="1"/>
            </p:cNvSpPr>
            <p:nvPr/>
          </p:nvSpPr>
          <p:spPr bwMode="auto">
            <a:xfrm>
              <a:off x="6806904" y="2662536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80" name="Oval 179"/>
            <p:cNvSpPr>
              <a:spLocks noChangeAspect="1" noChangeArrowheads="1"/>
            </p:cNvSpPr>
            <p:nvPr/>
          </p:nvSpPr>
          <p:spPr bwMode="auto">
            <a:xfrm>
              <a:off x="7114861" y="2693752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81" name="Oval 180"/>
            <p:cNvSpPr>
              <a:spLocks noChangeAspect="1" noChangeArrowheads="1"/>
            </p:cNvSpPr>
            <p:nvPr/>
          </p:nvSpPr>
          <p:spPr bwMode="auto">
            <a:xfrm>
              <a:off x="7170135" y="2662536"/>
              <a:ext cx="56403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82" name="Oval 181"/>
            <p:cNvSpPr>
              <a:spLocks noChangeAspect="1" noChangeArrowheads="1"/>
            </p:cNvSpPr>
            <p:nvPr/>
          </p:nvSpPr>
          <p:spPr bwMode="auto">
            <a:xfrm>
              <a:off x="7226537" y="2632522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83" name="Oval 182"/>
            <p:cNvSpPr>
              <a:spLocks noChangeAspect="1" noChangeArrowheads="1"/>
            </p:cNvSpPr>
            <p:nvPr/>
          </p:nvSpPr>
          <p:spPr bwMode="auto">
            <a:xfrm>
              <a:off x="7086658" y="2877445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84" name="Oval 183"/>
            <p:cNvSpPr>
              <a:spLocks noChangeAspect="1" noChangeArrowheads="1"/>
            </p:cNvSpPr>
            <p:nvPr/>
          </p:nvSpPr>
          <p:spPr bwMode="auto">
            <a:xfrm>
              <a:off x="7086658" y="2907460"/>
              <a:ext cx="55274" cy="624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85" name="Oval 184"/>
            <p:cNvSpPr>
              <a:spLocks noChangeAspect="1" noChangeArrowheads="1"/>
            </p:cNvSpPr>
            <p:nvPr/>
          </p:nvSpPr>
          <p:spPr bwMode="auto">
            <a:xfrm>
              <a:off x="7114861" y="2816214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86" name="Oval 185"/>
            <p:cNvSpPr>
              <a:spLocks noChangeAspect="1" noChangeArrowheads="1"/>
            </p:cNvSpPr>
            <p:nvPr/>
          </p:nvSpPr>
          <p:spPr bwMode="auto">
            <a:xfrm>
              <a:off x="7281813" y="2571291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87" name="Oval 186"/>
            <p:cNvSpPr>
              <a:spLocks noChangeAspect="1" noChangeArrowheads="1"/>
            </p:cNvSpPr>
            <p:nvPr/>
          </p:nvSpPr>
          <p:spPr bwMode="auto">
            <a:xfrm>
              <a:off x="7058460" y="2662536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88" name="Oval 187"/>
            <p:cNvSpPr>
              <a:spLocks noChangeAspect="1" noChangeArrowheads="1"/>
            </p:cNvSpPr>
            <p:nvPr/>
          </p:nvSpPr>
          <p:spPr bwMode="auto">
            <a:xfrm>
              <a:off x="7003183" y="2601307"/>
              <a:ext cx="55274" cy="624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89" name="Oval 188"/>
            <p:cNvSpPr>
              <a:spLocks noChangeAspect="1" noChangeArrowheads="1"/>
            </p:cNvSpPr>
            <p:nvPr/>
          </p:nvSpPr>
          <p:spPr bwMode="auto">
            <a:xfrm>
              <a:off x="7003183" y="2784998"/>
              <a:ext cx="55274" cy="624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90" name="Oval 189"/>
            <p:cNvSpPr>
              <a:spLocks noChangeAspect="1" noChangeArrowheads="1"/>
            </p:cNvSpPr>
            <p:nvPr/>
          </p:nvSpPr>
          <p:spPr bwMode="auto">
            <a:xfrm>
              <a:off x="7030257" y="2723767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91" name="Oval 190"/>
            <p:cNvSpPr>
              <a:spLocks noChangeAspect="1" noChangeArrowheads="1"/>
            </p:cNvSpPr>
            <p:nvPr/>
          </p:nvSpPr>
          <p:spPr bwMode="auto">
            <a:xfrm>
              <a:off x="6973855" y="2540075"/>
              <a:ext cx="56403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92" name="Oval 191"/>
            <p:cNvSpPr>
              <a:spLocks noChangeAspect="1" noChangeArrowheads="1"/>
            </p:cNvSpPr>
            <p:nvPr/>
          </p:nvSpPr>
          <p:spPr bwMode="auto">
            <a:xfrm>
              <a:off x="6946782" y="2478844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93" name="Oval 192"/>
            <p:cNvSpPr>
              <a:spLocks noChangeAspect="1" noChangeArrowheads="1"/>
            </p:cNvSpPr>
            <p:nvPr/>
          </p:nvSpPr>
          <p:spPr bwMode="auto">
            <a:xfrm>
              <a:off x="6779830" y="2601307"/>
              <a:ext cx="55274" cy="624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94" name="Oval 193"/>
            <p:cNvSpPr>
              <a:spLocks noChangeAspect="1" noChangeArrowheads="1"/>
            </p:cNvSpPr>
            <p:nvPr/>
          </p:nvSpPr>
          <p:spPr bwMode="auto">
            <a:xfrm>
              <a:off x="7113734" y="2754983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95" name="Oval 194"/>
            <p:cNvSpPr>
              <a:spLocks noChangeAspect="1" noChangeArrowheads="1"/>
            </p:cNvSpPr>
            <p:nvPr/>
          </p:nvSpPr>
          <p:spPr bwMode="auto">
            <a:xfrm>
              <a:off x="7003183" y="2816214"/>
              <a:ext cx="55274" cy="612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96" name="Line 195"/>
            <p:cNvSpPr>
              <a:spLocks noChangeAspect="1" noChangeShapeType="1"/>
            </p:cNvSpPr>
            <p:nvPr/>
          </p:nvSpPr>
          <p:spPr bwMode="auto">
            <a:xfrm flipH="1" flipV="1">
              <a:off x="7030257" y="2907460"/>
              <a:ext cx="363232" cy="306155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7" name="Rectangle 196"/>
            <p:cNvSpPr>
              <a:spLocks noChangeAspect="1" noChangeArrowheads="1"/>
            </p:cNvSpPr>
            <p:nvPr/>
          </p:nvSpPr>
          <p:spPr bwMode="auto">
            <a:xfrm>
              <a:off x="6835105" y="2907460"/>
              <a:ext cx="418506" cy="92447"/>
            </a:xfrm>
            <a:prstGeom prst="rect">
              <a:avLst/>
            </a:prstGeom>
            <a:solidFill>
              <a:srgbClr val="FF9900">
                <a:alpha val="25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grpSp>
          <p:nvGrpSpPr>
            <p:cNvPr id="398" name="Group 307"/>
            <p:cNvGrpSpPr/>
            <p:nvPr/>
          </p:nvGrpSpPr>
          <p:grpSpPr>
            <a:xfrm>
              <a:off x="5807427" y="2143116"/>
              <a:ext cx="714304" cy="1154334"/>
              <a:chOff x="6287221" y="3278359"/>
              <a:chExt cx="593947" cy="941940"/>
            </a:xfrm>
          </p:grpSpPr>
          <p:sp>
            <p:nvSpPr>
              <p:cNvPr id="401" name="Oval 198"/>
              <p:cNvSpPr>
                <a:spLocks noChangeAspect="1" noChangeArrowheads="1"/>
              </p:cNvSpPr>
              <p:nvPr/>
            </p:nvSpPr>
            <p:spPr bwMode="auto">
              <a:xfrm>
                <a:off x="6569036" y="3984554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02" name="Oval 199"/>
              <p:cNvSpPr>
                <a:spLocks noChangeAspect="1" noChangeArrowheads="1"/>
              </p:cNvSpPr>
              <p:nvPr/>
            </p:nvSpPr>
            <p:spPr bwMode="auto">
              <a:xfrm>
                <a:off x="6569036" y="3937820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03" name="Oval 200"/>
              <p:cNvSpPr>
                <a:spLocks noChangeAspect="1" noChangeArrowheads="1"/>
              </p:cNvSpPr>
              <p:nvPr/>
            </p:nvSpPr>
            <p:spPr bwMode="auto">
              <a:xfrm>
                <a:off x="6600042" y="3890568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04" name="Oval 201"/>
              <p:cNvSpPr>
                <a:spLocks noChangeAspect="1" noChangeArrowheads="1"/>
              </p:cNvSpPr>
              <p:nvPr/>
            </p:nvSpPr>
            <p:spPr bwMode="auto">
              <a:xfrm>
                <a:off x="6538029" y="3890568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05" name="Oval 202"/>
              <p:cNvSpPr>
                <a:spLocks noChangeAspect="1" noChangeArrowheads="1"/>
              </p:cNvSpPr>
              <p:nvPr/>
            </p:nvSpPr>
            <p:spPr bwMode="auto">
              <a:xfrm>
                <a:off x="6474638" y="3866681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06" name="Oval 203"/>
              <p:cNvSpPr>
                <a:spLocks noChangeAspect="1" noChangeArrowheads="1"/>
              </p:cNvSpPr>
              <p:nvPr/>
            </p:nvSpPr>
            <p:spPr bwMode="auto">
              <a:xfrm>
                <a:off x="6411936" y="3819949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07" name="Oval 204"/>
              <p:cNvSpPr>
                <a:spLocks noChangeAspect="1" noChangeArrowheads="1"/>
              </p:cNvSpPr>
              <p:nvPr/>
            </p:nvSpPr>
            <p:spPr bwMode="auto">
              <a:xfrm>
                <a:off x="6411936" y="3772696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08" name="Oval 205"/>
              <p:cNvSpPr>
                <a:spLocks noChangeAspect="1" noChangeArrowheads="1"/>
              </p:cNvSpPr>
              <p:nvPr/>
            </p:nvSpPr>
            <p:spPr bwMode="auto">
              <a:xfrm>
                <a:off x="6506333" y="3819949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09" name="Oval 206"/>
              <p:cNvSpPr>
                <a:spLocks noChangeAspect="1" noChangeArrowheads="1"/>
              </p:cNvSpPr>
              <p:nvPr/>
            </p:nvSpPr>
            <p:spPr bwMode="auto">
              <a:xfrm>
                <a:off x="6631737" y="3843315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10" name="Oval 207"/>
              <p:cNvSpPr>
                <a:spLocks noChangeAspect="1" noChangeArrowheads="1"/>
              </p:cNvSpPr>
              <p:nvPr/>
            </p:nvSpPr>
            <p:spPr bwMode="auto">
              <a:xfrm>
                <a:off x="6662744" y="3796062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11" name="Oval 208"/>
              <p:cNvSpPr>
                <a:spLocks noChangeAspect="1" noChangeArrowheads="1"/>
              </p:cNvSpPr>
              <p:nvPr/>
            </p:nvSpPr>
            <p:spPr bwMode="auto">
              <a:xfrm>
                <a:off x="6506333" y="3772696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12" name="Oval 209"/>
              <p:cNvSpPr>
                <a:spLocks noChangeAspect="1" noChangeArrowheads="1"/>
              </p:cNvSpPr>
              <p:nvPr/>
            </p:nvSpPr>
            <p:spPr bwMode="auto">
              <a:xfrm>
                <a:off x="6538029" y="3725443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13" name="Oval 210"/>
              <p:cNvSpPr>
                <a:spLocks noChangeAspect="1" noChangeArrowheads="1"/>
              </p:cNvSpPr>
              <p:nvPr/>
            </p:nvSpPr>
            <p:spPr bwMode="auto">
              <a:xfrm>
                <a:off x="6569036" y="4031807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14" name="Oval 211"/>
              <p:cNvSpPr>
                <a:spLocks noChangeAspect="1" noChangeArrowheads="1"/>
              </p:cNvSpPr>
              <p:nvPr/>
            </p:nvSpPr>
            <p:spPr bwMode="auto">
              <a:xfrm>
                <a:off x="6600042" y="4079060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15" name="Oval 212"/>
              <p:cNvSpPr>
                <a:spLocks noChangeAspect="1" noChangeArrowheads="1"/>
              </p:cNvSpPr>
              <p:nvPr/>
            </p:nvSpPr>
            <p:spPr bwMode="auto">
              <a:xfrm>
                <a:off x="6631049" y="4126312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16" name="Oval 213"/>
              <p:cNvSpPr>
                <a:spLocks noChangeAspect="1" noChangeArrowheads="1"/>
              </p:cNvSpPr>
              <p:nvPr/>
            </p:nvSpPr>
            <p:spPr bwMode="auto">
              <a:xfrm>
                <a:off x="6662744" y="4173046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17" name="Oval 214"/>
              <p:cNvSpPr>
                <a:spLocks noChangeAspect="1" noChangeArrowheads="1"/>
              </p:cNvSpPr>
              <p:nvPr/>
            </p:nvSpPr>
            <p:spPr bwMode="auto">
              <a:xfrm>
                <a:off x="6568347" y="3843315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18" name="Oval 215"/>
              <p:cNvSpPr>
                <a:spLocks noChangeAspect="1" noChangeArrowheads="1"/>
              </p:cNvSpPr>
              <p:nvPr/>
            </p:nvSpPr>
            <p:spPr bwMode="auto">
              <a:xfrm>
                <a:off x="6693751" y="3749328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19" name="Oval 216"/>
              <p:cNvSpPr>
                <a:spLocks noChangeAspect="1" noChangeArrowheads="1"/>
              </p:cNvSpPr>
              <p:nvPr/>
            </p:nvSpPr>
            <p:spPr bwMode="auto">
              <a:xfrm>
                <a:off x="6693751" y="3702076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20" name="Oval 217"/>
              <p:cNvSpPr>
                <a:spLocks noChangeAspect="1" noChangeArrowheads="1"/>
              </p:cNvSpPr>
              <p:nvPr/>
            </p:nvSpPr>
            <p:spPr bwMode="auto">
              <a:xfrm>
                <a:off x="6412625" y="3843835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21" name="Oval 218"/>
              <p:cNvSpPr>
                <a:spLocks noChangeAspect="1" noChangeArrowheads="1"/>
              </p:cNvSpPr>
              <p:nvPr/>
            </p:nvSpPr>
            <p:spPr bwMode="auto">
              <a:xfrm>
                <a:off x="6380929" y="3725962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22" name="Oval 219"/>
              <p:cNvSpPr>
                <a:spLocks noChangeAspect="1" noChangeArrowheads="1"/>
              </p:cNvSpPr>
              <p:nvPr/>
            </p:nvSpPr>
            <p:spPr bwMode="auto">
              <a:xfrm>
                <a:off x="6287221" y="3278359"/>
                <a:ext cx="531244" cy="14123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23" name="Line 22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287221" y="3348978"/>
                <a:ext cx="312821" cy="5888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24" name="Line 221"/>
              <p:cNvSpPr>
                <a:spLocks noChangeAspect="1" noChangeShapeType="1"/>
              </p:cNvSpPr>
              <p:nvPr/>
            </p:nvSpPr>
            <p:spPr bwMode="auto">
              <a:xfrm flipV="1">
                <a:off x="6600042" y="3348978"/>
                <a:ext cx="218424" cy="5883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25" name="Oval 222"/>
              <p:cNvSpPr>
                <a:spLocks noChangeAspect="1" noChangeArrowheads="1"/>
              </p:cNvSpPr>
              <p:nvPr/>
            </p:nvSpPr>
            <p:spPr bwMode="auto">
              <a:xfrm>
                <a:off x="6693751" y="3419598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26" name="Oval 223"/>
              <p:cNvSpPr>
                <a:spLocks noChangeAspect="1" noChangeArrowheads="1"/>
              </p:cNvSpPr>
              <p:nvPr/>
            </p:nvSpPr>
            <p:spPr bwMode="auto">
              <a:xfrm>
                <a:off x="6724757" y="3443485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27" name="Oval 224"/>
              <p:cNvSpPr>
                <a:spLocks noChangeAspect="1" noChangeArrowheads="1"/>
              </p:cNvSpPr>
              <p:nvPr/>
            </p:nvSpPr>
            <p:spPr bwMode="auto">
              <a:xfrm>
                <a:off x="6755764" y="3419598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28" name="Oval 225"/>
              <p:cNvSpPr>
                <a:spLocks noChangeAspect="1" noChangeArrowheads="1"/>
              </p:cNvSpPr>
              <p:nvPr/>
            </p:nvSpPr>
            <p:spPr bwMode="auto">
              <a:xfrm>
                <a:off x="6755764" y="3466851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29" name="Oval 226"/>
              <p:cNvSpPr>
                <a:spLocks noChangeAspect="1" noChangeArrowheads="1"/>
              </p:cNvSpPr>
              <p:nvPr/>
            </p:nvSpPr>
            <p:spPr bwMode="auto">
              <a:xfrm>
                <a:off x="6693061" y="3490217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30" name="Oval 227"/>
              <p:cNvSpPr>
                <a:spLocks noChangeAspect="1" noChangeArrowheads="1"/>
              </p:cNvSpPr>
              <p:nvPr/>
            </p:nvSpPr>
            <p:spPr bwMode="auto">
              <a:xfrm>
                <a:off x="6662056" y="3443485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31" name="Oval 228"/>
              <p:cNvSpPr>
                <a:spLocks noChangeAspect="1" noChangeArrowheads="1"/>
              </p:cNvSpPr>
              <p:nvPr/>
            </p:nvSpPr>
            <p:spPr bwMode="auto">
              <a:xfrm>
                <a:off x="6724757" y="3490217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32" name="Oval 229"/>
              <p:cNvSpPr>
                <a:spLocks noChangeAspect="1" noChangeArrowheads="1"/>
              </p:cNvSpPr>
              <p:nvPr/>
            </p:nvSpPr>
            <p:spPr bwMode="auto">
              <a:xfrm>
                <a:off x="6755764" y="3396232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33" name="Oval 230"/>
              <p:cNvSpPr>
                <a:spLocks noChangeAspect="1" noChangeArrowheads="1"/>
              </p:cNvSpPr>
              <p:nvPr/>
            </p:nvSpPr>
            <p:spPr bwMode="auto">
              <a:xfrm>
                <a:off x="6819155" y="3419598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34" name="Oval 231"/>
              <p:cNvSpPr>
                <a:spLocks noChangeAspect="1" noChangeArrowheads="1"/>
              </p:cNvSpPr>
              <p:nvPr/>
            </p:nvSpPr>
            <p:spPr bwMode="auto">
              <a:xfrm>
                <a:off x="6693061" y="3372864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35" name="Oval 232"/>
              <p:cNvSpPr>
                <a:spLocks noChangeAspect="1" noChangeArrowheads="1"/>
              </p:cNvSpPr>
              <p:nvPr/>
            </p:nvSpPr>
            <p:spPr bwMode="auto">
              <a:xfrm>
                <a:off x="6755764" y="3348978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6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</p:grpSp>
        <p:sp>
          <p:nvSpPr>
            <p:cNvPr id="399" name="Line 102"/>
            <p:cNvSpPr>
              <a:spLocks noChangeAspect="1" noChangeShapeType="1"/>
            </p:cNvSpPr>
            <p:nvPr/>
          </p:nvSpPr>
          <p:spPr bwMode="auto">
            <a:xfrm>
              <a:off x="5847743" y="3330059"/>
              <a:ext cx="74988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00" name="Line 102"/>
            <p:cNvSpPr>
              <a:spLocks noChangeAspect="1" noChangeShapeType="1"/>
            </p:cNvSpPr>
            <p:nvPr/>
          </p:nvSpPr>
          <p:spPr bwMode="auto">
            <a:xfrm>
              <a:off x="6760726" y="3317841"/>
              <a:ext cx="74988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52" name="TextBox 451"/>
            <p:cNvSpPr txBox="1"/>
            <p:nvPr/>
          </p:nvSpPr>
          <p:spPr>
            <a:xfrm>
              <a:off x="7838200" y="3499307"/>
              <a:ext cx="9356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 smtClean="0"/>
                <a:t>Looping tracks</a:t>
              </a:r>
              <a:endParaRPr lang="en-GB" sz="900" dirty="0"/>
            </a:p>
          </p:txBody>
        </p:sp>
        <p:sp>
          <p:nvSpPr>
            <p:cNvPr id="453" name="TextBox 452"/>
            <p:cNvSpPr txBox="1"/>
            <p:nvPr/>
          </p:nvSpPr>
          <p:spPr>
            <a:xfrm>
              <a:off x="5773453" y="3499307"/>
              <a:ext cx="10207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 smtClean="0"/>
                <a:t>Cone associations</a:t>
              </a:r>
              <a:endParaRPr lang="en-GB" sz="900" dirty="0"/>
            </a:p>
          </p:txBody>
        </p:sp>
        <p:sp>
          <p:nvSpPr>
            <p:cNvPr id="454" name="TextBox 453"/>
            <p:cNvSpPr txBox="1"/>
            <p:nvPr/>
          </p:nvSpPr>
          <p:spPr>
            <a:xfrm>
              <a:off x="6702148" y="3500438"/>
              <a:ext cx="10207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 smtClean="0"/>
                <a:t>Back-scattered tracks</a:t>
              </a:r>
              <a:endParaRPr lang="en-GB" sz="900" dirty="0"/>
            </a:p>
          </p:txBody>
        </p:sp>
      </p:grpSp>
      <p:grpSp>
        <p:nvGrpSpPr>
          <p:cNvPr id="458" name="Group 457"/>
          <p:cNvGrpSpPr/>
          <p:nvPr/>
        </p:nvGrpSpPr>
        <p:grpSpPr>
          <a:xfrm>
            <a:off x="5266050" y="4148125"/>
            <a:ext cx="3241215" cy="2014942"/>
            <a:chOff x="5655986" y="4056782"/>
            <a:chExt cx="2878093" cy="1841333"/>
          </a:xfrm>
        </p:grpSpPr>
        <p:sp>
          <p:nvSpPr>
            <p:cNvPr id="257" name="Line 38"/>
            <p:cNvSpPr>
              <a:spLocks noChangeAspect="1" noChangeShapeType="1"/>
            </p:cNvSpPr>
            <p:nvPr/>
          </p:nvSpPr>
          <p:spPr bwMode="auto">
            <a:xfrm>
              <a:off x="6791751" y="5214950"/>
              <a:ext cx="74988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58" name="Line 39"/>
            <p:cNvSpPr>
              <a:spLocks noChangeAspect="1" noChangeShapeType="1"/>
            </p:cNvSpPr>
            <p:nvPr/>
          </p:nvSpPr>
          <p:spPr bwMode="auto">
            <a:xfrm flipV="1">
              <a:off x="6906873" y="5248749"/>
              <a:ext cx="29258" cy="170494"/>
            </a:xfrm>
            <a:prstGeom prst="line">
              <a:avLst/>
            </a:prstGeom>
            <a:noFill/>
            <a:ln w="38100">
              <a:solidFill>
                <a:srgbClr val="663300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59" name="Oval 40"/>
            <p:cNvSpPr>
              <a:spLocks noChangeAspect="1" noChangeArrowheads="1"/>
            </p:cNvSpPr>
            <p:nvPr/>
          </p:nvSpPr>
          <p:spPr bwMode="auto">
            <a:xfrm>
              <a:off x="6965388" y="5044453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60" name="Oval 41"/>
            <p:cNvSpPr>
              <a:spLocks noChangeAspect="1" noChangeArrowheads="1"/>
            </p:cNvSpPr>
            <p:nvPr/>
          </p:nvSpPr>
          <p:spPr bwMode="auto">
            <a:xfrm>
              <a:off x="6965388" y="4976856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61" name="Oval 42"/>
            <p:cNvSpPr>
              <a:spLocks noChangeAspect="1" noChangeArrowheads="1"/>
            </p:cNvSpPr>
            <p:nvPr/>
          </p:nvSpPr>
          <p:spPr bwMode="auto">
            <a:xfrm>
              <a:off x="6994009" y="4908507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62" name="Oval 43"/>
            <p:cNvSpPr>
              <a:spLocks noChangeAspect="1" noChangeArrowheads="1"/>
            </p:cNvSpPr>
            <p:nvPr/>
          </p:nvSpPr>
          <p:spPr bwMode="auto">
            <a:xfrm>
              <a:off x="7022631" y="4840159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63" name="Oval 44"/>
            <p:cNvSpPr>
              <a:spLocks noChangeAspect="1" noChangeArrowheads="1"/>
            </p:cNvSpPr>
            <p:nvPr/>
          </p:nvSpPr>
          <p:spPr bwMode="auto">
            <a:xfrm>
              <a:off x="7022631" y="4771812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64" name="Oval 45"/>
            <p:cNvSpPr>
              <a:spLocks noChangeAspect="1" noChangeArrowheads="1"/>
            </p:cNvSpPr>
            <p:nvPr/>
          </p:nvSpPr>
          <p:spPr bwMode="auto">
            <a:xfrm>
              <a:off x="7138390" y="4329423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65" name="Oval 46"/>
            <p:cNvSpPr>
              <a:spLocks noChangeAspect="1" noChangeArrowheads="1"/>
            </p:cNvSpPr>
            <p:nvPr/>
          </p:nvSpPr>
          <p:spPr bwMode="auto">
            <a:xfrm>
              <a:off x="7167011" y="4363975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66" name="Oval 47"/>
            <p:cNvSpPr>
              <a:spLocks noChangeAspect="1" noChangeArrowheads="1"/>
            </p:cNvSpPr>
            <p:nvPr/>
          </p:nvSpPr>
          <p:spPr bwMode="auto">
            <a:xfrm>
              <a:off x="7109132" y="4261076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67" name="Oval 48"/>
            <p:cNvSpPr>
              <a:spLocks noChangeAspect="1" noChangeArrowheads="1"/>
            </p:cNvSpPr>
            <p:nvPr/>
          </p:nvSpPr>
          <p:spPr bwMode="auto">
            <a:xfrm>
              <a:off x="7167011" y="4295626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68" name="Oval 49"/>
            <p:cNvSpPr>
              <a:spLocks noChangeAspect="1" noChangeArrowheads="1"/>
            </p:cNvSpPr>
            <p:nvPr/>
          </p:nvSpPr>
          <p:spPr bwMode="auto">
            <a:xfrm>
              <a:off x="7167011" y="4227277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69" name="Oval 50"/>
            <p:cNvSpPr>
              <a:spLocks noChangeAspect="1" noChangeArrowheads="1"/>
            </p:cNvSpPr>
            <p:nvPr/>
          </p:nvSpPr>
          <p:spPr bwMode="auto">
            <a:xfrm>
              <a:off x="7224890" y="4261076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70" name="Oval 51"/>
            <p:cNvSpPr>
              <a:spLocks noChangeAspect="1" noChangeArrowheads="1"/>
            </p:cNvSpPr>
            <p:nvPr/>
          </p:nvSpPr>
          <p:spPr bwMode="auto">
            <a:xfrm>
              <a:off x="7224890" y="4227277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71" name="Oval 52"/>
            <p:cNvSpPr>
              <a:spLocks noChangeAspect="1" noChangeArrowheads="1"/>
            </p:cNvSpPr>
            <p:nvPr/>
          </p:nvSpPr>
          <p:spPr bwMode="auto">
            <a:xfrm>
              <a:off x="7224890" y="4329423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72" name="Oval 53"/>
            <p:cNvSpPr>
              <a:spLocks noChangeAspect="1" noChangeArrowheads="1"/>
            </p:cNvSpPr>
            <p:nvPr/>
          </p:nvSpPr>
          <p:spPr bwMode="auto">
            <a:xfrm>
              <a:off x="7109132" y="4193479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73" name="Oval 54"/>
            <p:cNvSpPr>
              <a:spLocks noChangeAspect="1" noChangeArrowheads="1"/>
            </p:cNvSpPr>
            <p:nvPr/>
          </p:nvSpPr>
          <p:spPr bwMode="auto">
            <a:xfrm>
              <a:off x="7224890" y="4158929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74" name="Oval 55"/>
            <p:cNvSpPr>
              <a:spLocks noChangeAspect="1" noChangeArrowheads="1"/>
            </p:cNvSpPr>
            <p:nvPr/>
          </p:nvSpPr>
          <p:spPr bwMode="auto">
            <a:xfrm>
              <a:off x="7080510" y="4193479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75" name="Oval 56"/>
            <p:cNvSpPr>
              <a:spLocks noChangeAspect="1" noChangeArrowheads="1"/>
            </p:cNvSpPr>
            <p:nvPr/>
          </p:nvSpPr>
          <p:spPr bwMode="auto">
            <a:xfrm>
              <a:off x="7225526" y="4261076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76" name="Oval 57"/>
            <p:cNvSpPr>
              <a:spLocks noChangeAspect="1" noChangeArrowheads="1"/>
            </p:cNvSpPr>
            <p:nvPr/>
          </p:nvSpPr>
          <p:spPr bwMode="auto">
            <a:xfrm>
              <a:off x="7282769" y="4227277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77" name="Oval 58"/>
            <p:cNvSpPr>
              <a:spLocks noChangeAspect="1" noChangeArrowheads="1"/>
            </p:cNvSpPr>
            <p:nvPr/>
          </p:nvSpPr>
          <p:spPr bwMode="auto">
            <a:xfrm>
              <a:off x="7282769" y="4158929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78" name="Oval 59"/>
            <p:cNvSpPr>
              <a:spLocks noChangeAspect="1" noChangeArrowheads="1"/>
            </p:cNvSpPr>
            <p:nvPr/>
          </p:nvSpPr>
          <p:spPr bwMode="auto">
            <a:xfrm>
              <a:off x="7254149" y="4091331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79" name="Oval 60"/>
            <p:cNvSpPr>
              <a:spLocks noChangeAspect="1" noChangeArrowheads="1"/>
            </p:cNvSpPr>
            <p:nvPr/>
          </p:nvSpPr>
          <p:spPr bwMode="auto">
            <a:xfrm>
              <a:off x="7312026" y="4056782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80" name="Line 61"/>
            <p:cNvSpPr>
              <a:spLocks noChangeAspect="1" noChangeShapeType="1"/>
            </p:cNvSpPr>
            <p:nvPr/>
          </p:nvSpPr>
          <p:spPr bwMode="auto">
            <a:xfrm flipV="1">
              <a:off x="6964753" y="4329423"/>
              <a:ext cx="259502" cy="8179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1" name="Rectangle 62"/>
            <p:cNvSpPr>
              <a:spLocks noChangeAspect="1" noChangeArrowheads="1"/>
            </p:cNvSpPr>
            <p:nvPr/>
          </p:nvSpPr>
          <p:spPr bwMode="auto">
            <a:xfrm>
              <a:off x="6993373" y="4328673"/>
              <a:ext cx="433140" cy="102898"/>
            </a:xfrm>
            <a:prstGeom prst="rect">
              <a:avLst/>
            </a:prstGeom>
            <a:solidFill>
              <a:srgbClr val="FF9900">
                <a:alpha val="25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82" name="Oval 63"/>
            <p:cNvSpPr>
              <a:spLocks noChangeAspect="1" noChangeArrowheads="1"/>
            </p:cNvSpPr>
            <p:nvPr/>
          </p:nvSpPr>
          <p:spPr bwMode="auto">
            <a:xfrm>
              <a:off x="6906873" y="5146602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83" name="Oval 64"/>
            <p:cNvSpPr>
              <a:spLocks noChangeAspect="1" noChangeArrowheads="1"/>
            </p:cNvSpPr>
            <p:nvPr/>
          </p:nvSpPr>
          <p:spPr bwMode="auto">
            <a:xfrm>
              <a:off x="6936130" y="5079004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84" name="Oval 65"/>
            <p:cNvSpPr>
              <a:spLocks noChangeAspect="1" noChangeArrowheads="1"/>
            </p:cNvSpPr>
            <p:nvPr/>
          </p:nvSpPr>
          <p:spPr bwMode="auto">
            <a:xfrm>
              <a:off x="7079874" y="4738013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85" name="Oval 66"/>
            <p:cNvSpPr>
              <a:spLocks noChangeAspect="1" noChangeArrowheads="1"/>
            </p:cNvSpPr>
            <p:nvPr/>
          </p:nvSpPr>
          <p:spPr bwMode="auto">
            <a:xfrm>
              <a:off x="7051253" y="4806360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86" name="Oval 67"/>
            <p:cNvSpPr>
              <a:spLocks noChangeAspect="1" noChangeArrowheads="1"/>
            </p:cNvSpPr>
            <p:nvPr/>
          </p:nvSpPr>
          <p:spPr bwMode="auto">
            <a:xfrm>
              <a:off x="7109132" y="4772562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87" name="Oval 68"/>
            <p:cNvSpPr>
              <a:spLocks noChangeAspect="1" noChangeArrowheads="1"/>
            </p:cNvSpPr>
            <p:nvPr/>
          </p:nvSpPr>
          <p:spPr bwMode="auto">
            <a:xfrm>
              <a:off x="7166375" y="4738013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88" name="Oval 69"/>
            <p:cNvSpPr>
              <a:spLocks noChangeAspect="1" noChangeArrowheads="1"/>
            </p:cNvSpPr>
            <p:nvPr/>
          </p:nvSpPr>
          <p:spPr bwMode="auto">
            <a:xfrm>
              <a:off x="7195632" y="4704214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89" name="Oval 70"/>
            <p:cNvSpPr>
              <a:spLocks noChangeAspect="1" noChangeArrowheads="1"/>
            </p:cNvSpPr>
            <p:nvPr/>
          </p:nvSpPr>
          <p:spPr bwMode="auto">
            <a:xfrm>
              <a:off x="7051253" y="4806360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90" name="Oval 71"/>
            <p:cNvSpPr>
              <a:spLocks noChangeAspect="1" noChangeArrowheads="1"/>
            </p:cNvSpPr>
            <p:nvPr/>
          </p:nvSpPr>
          <p:spPr bwMode="auto">
            <a:xfrm>
              <a:off x="6964753" y="4738013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91" name="Oval 72"/>
            <p:cNvSpPr>
              <a:spLocks noChangeAspect="1" noChangeArrowheads="1"/>
            </p:cNvSpPr>
            <p:nvPr/>
          </p:nvSpPr>
          <p:spPr bwMode="auto">
            <a:xfrm>
              <a:off x="6906873" y="4669665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92" name="Oval 73"/>
            <p:cNvSpPr>
              <a:spLocks noChangeAspect="1" noChangeArrowheads="1"/>
            </p:cNvSpPr>
            <p:nvPr/>
          </p:nvSpPr>
          <p:spPr bwMode="auto">
            <a:xfrm>
              <a:off x="6936130" y="4704214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93" name="Oval 74"/>
            <p:cNvSpPr>
              <a:spLocks noChangeAspect="1" noChangeArrowheads="1"/>
            </p:cNvSpPr>
            <p:nvPr/>
          </p:nvSpPr>
          <p:spPr bwMode="auto">
            <a:xfrm>
              <a:off x="6906873" y="4602067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94" name="Oval 75"/>
            <p:cNvSpPr>
              <a:spLocks noChangeAspect="1" noChangeArrowheads="1"/>
            </p:cNvSpPr>
            <p:nvPr/>
          </p:nvSpPr>
          <p:spPr bwMode="auto">
            <a:xfrm>
              <a:off x="7224890" y="4635866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95" name="Line 76"/>
            <p:cNvSpPr>
              <a:spLocks noChangeAspect="1" noChangeShapeType="1"/>
            </p:cNvSpPr>
            <p:nvPr/>
          </p:nvSpPr>
          <p:spPr bwMode="auto">
            <a:xfrm>
              <a:off x="5954730" y="5214950"/>
              <a:ext cx="74988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6" name="Line 77"/>
            <p:cNvSpPr>
              <a:spLocks noChangeAspect="1" noChangeShapeType="1"/>
            </p:cNvSpPr>
            <p:nvPr/>
          </p:nvSpPr>
          <p:spPr bwMode="auto">
            <a:xfrm flipV="1">
              <a:off x="6098474" y="5248749"/>
              <a:ext cx="29258" cy="170494"/>
            </a:xfrm>
            <a:prstGeom prst="line">
              <a:avLst/>
            </a:prstGeom>
            <a:noFill/>
            <a:ln w="38100">
              <a:solidFill>
                <a:srgbClr val="663300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7" name="Oval 78"/>
            <p:cNvSpPr>
              <a:spLocks noChangeAspect="1" noChangeArrowheads="1"/>
            </p:cNvSpPr>
            <p:nvPr/>
          </p:nvSpPr>
          <p:spPr bwMode="auto">
            <a:xfrm>
              <a:off x="6128367" y="5044453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98" name="Oval 79"/>
            <p:cNvSpPr>
              <a:spLocks noChangeAspect="1" noChangeArrowheads="1"/>
            </p:cNvSpPr>
            <p:nvPr/>
          </p:nvSpPr>
          <p:spPr bwMode="auto">
            <a:xfrm>
              <a:off x="6128367" y="4976856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99" name="Oval 80"/>
            <p:cNvSpPr>
              <a:spLocks noChangeAspect="1" noChangeArrowheads="1"/>
            </p:cNvSpPr>
            <p:nvPr/>
          </p:nvSpPr>
          <p:spPr bwMode="auto">
            <a:xfrm>
              <a:off x="6156989" y="4908507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00" name="Oval 81"/>
            <p:cNvSpPr>
              <a:spLocks noChangeAspect="1" noChangeArrowheads="1"/>
            </p:cNvSpPr>
            <p:nvPr/>
          </p:nvSpPr>
          <p:spPr bwMode="auto">
            <a:xfrm>
              <a:off x="6185611" y="4840159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01" name="Oval 82"/>
            <p:cNvSpPr>
              <a:spLocks noChangeAspect="1" noChangeArrowheads="1"/>
            </p:cNvSpPr>
            <p:nvPr/>
          </p:nvSpPr>
          <p:spPr bwMode="auto">
            <a:xfrm>
              <a:off x="6185611" y="4771812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02" name="Oval 83"/>
            <p:cNvSpPr>
              <a:spLocks noChangeAspect="1" noChangeArrowheads="1"/>
            </p:cNvSpPr>
            <p:nvPr/>
          </p:nvSpPr>
          <p:spPr bwMode="auto">
            <a:xfrm>
              <a:off x="6242853" y="4738013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03" name="Oval 84"/>
            <p:cNvSpPr>
              <a:spLocks noChangeAspect="1" noChangeArrowheads="1"/>
            </p:cNvSpPr>
            <p:nvPr/>
          </p:nvSpPr>
          <p:spPr bwMode="auto">
            <a:xfrm>
              <a:off x="6272111" y="4465371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04" name="Oval 85"/>
            <p:cNvSpPr>
              <a:spLocks noChangeAspect="1" noChangeArrowheads="1"/>
            </p:cNvSpPr>
            <p:nvPr/>
          </p:nvSpPr>
          <p:spPr bwMode="auto">
            <a:xfrm>
              <a:off x="6300733" y="4499920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05" name="Oval 86"/>
            <p:cNvSpPr>
              <a:spLocks noChangeAspect="1" noChangeArrowheads="1"/>
            </p:cNvSpPr>
            <p:nvPr/>
          </p:nvSpPr>
          <p:spPr bwMode="auto">
            <a:xfrm>
              <a:off x="6242853" y="4397021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06" name="Oval 87"/>
            <p:cNvSpPr>
              <a:spLocks noChangeAspect="1" noChangeArrowheads="1"/>
            </p:cNvSpPr>
            <p:nvPr/>
          </p:nvSpPr>
          <p:spPr bwMode="auto">
            <a:xfrm>
              <a:off x="6300733" y="4431573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07" name="Oval 88"/>
            <p:cNvSpPr>
              <a:spLocks noChangeAspect="1" noChangeArrowheads="1"/>
            </p:cNvSpPr>
            <p:nvPr/>
          </p:nvSpPr>
          <p:spPr bwMode="auto">
            <a:xfrm>
              <a:off x="6300733" y="4363222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08" name="Oval 89"/>
            <p:cNvSpPr>
              <a:spLocks noChangeAspect="1" noChangeArrowheads="1"/>
            </p:cNvSpPr>
            <p:nvPr/>
          </p:nvSpPr>
          <p:spPr bwMode="auto">
            <a:xfrm>
              <a:off x="6358611" y="4397021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09" name="Oval 90"/>
            <p:cNvSpPr>
              <a:spLocks noChangeAspect="1" noChangeArrowheads="1"/>
            </p:cNvSpPr>
            <p:nvPr/>
          </p:nvSpPr>
          <p:spPr bwMode="auto">
            <a:xfrm>
              <a:off x="6358611" y="4363222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10" name="Oval 91"/>
            <p:cNvSpPr>
              <a:spLocks noChangeAspect="1" noChangeArrowheads="1"/>
            </p:cNvSpPr>
            <p:nvPr/>
          </p:nvSpPr>
          <p:spPr bwMode="auto">
            <a:xfrm>
              <a:off x="6358611" y="4465371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11" name="Oval 92"/>
            <p:cNvSpPr>
              <a:spLocks noChangeAspect="1" noChangeArrowheads="1"/>
            </p:cNvSpPr>
            <p:nvPr/>
          </p:nvSpPr>
          <p:spPr bwMode="auto">
            <a:xfrm>
              <a:off x="6242853" y="4329423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12" name="Oval 93"/>
            <p:cNvSpPr>
              <a:spLocks noChangeAspect="1" noChangeArrowheads="1"/>
            </p:cNvSpPr>
            <p:nvPr/>
          </p:nvSpPr>
          <p:spPr bwMode="auto">
            <a:xfrm>
              <a:off x="6358611" y="4294874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13" name="Oval 94"/>
            <p:cNvSpPr>
              <a:spLocks noChangeAspect="1" noChangeArrowheads="1"/>
            </p:cNvSpPr>
            <p:nvPr/>
          </p:nvSpPr>
          <p:spPr bwMode="auto">
            <a:xfrm>
              <a:off x="6214232" y="4329423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14" name="Oval 95"/>
            <p:cNvSpPr>
              <a:spLocks noChangeAspect="1" noChangeArrowheads="1"/>
            </p:cNvSpPr>
            <p:nvPr/>
          </p:nvSpPr>
          <p:spPr bwMode="auto">
            <a:xfrm>
              <a:off x="6359248" y="4397021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15" name="Oval 96"/>
            <p:cNvSpPr>
              <a:spLocks noChangeAspect="1" noChangeArrowheads="1"/>
            </p:cNvSpPr>
            <p:nvPr/>
          </p:nvSpPr>
          <p:spPr bwMode="auto">
            <a:xfrm>
              <a:off x="6416490" y="4363222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16" name="Oval 97"/>
            <p:cNvSpPr>
              <a:spLocks noChangeAspect="1" noChangeArrowheads="1"/>
            </p:cNvSpPr>
            <p:nvPr/>
          </p:nvSpPr>
          <p:spPr bwMode="auto">
            <a:xfrm>
              <a:off x="6416490" y="4294874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17" name="Oval 98"/>
            <p:cNvSpPr>
              <a:spLocks noChangeAspect="1" noChangeArrowheads="1"/>
            </p:cNvSpPr>
            <p:nvPr/>
          </p:nvSpPr>
          <p:spPr bwMode="auto">
            <a:xfrm>
              <a:off x="6387870" y="4227277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18" name="Oval 99"/>
            <p:cNvSpPr>
              <a:spLocks noChangeAspect="1" noChangeArrowheads="1"/>
            </p:cNvSpPr>
            <p:nvPr/>
          </p:nvSpPr>
          <p:spPr bwMode="auto">
            <a:xfrm>
              <a:off x="6445748" y="4192728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19" name="Line 100"/>
            <p:cNvSpPr>
              <a:spLocks noChangeAspect="1" noChangeShapeType="1"/>
            </p:cNvSpPr>
            <p:nvPr/>
          </p:nvSpPr>
          <p:spPr bwMode="auto">
            <a:xfrm flipV="1">
              <a:off x="6156352" y="4465371"/>
              <a:ext cx="201622" cy="6136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0" name="Oval 101"/>
            <p:cNvSpPr>
              <a:spLocks noChangeAspect="1" noChangeArrowheads="1"/>
            </p:cNvSpPr>
            <p:nvPr/>
          </p:nvSpPr>
          <p:spPr bwMode="auto">
            <a:xfrm>
              <a:off x="7888274" y="5146602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21" name="Line 102"/>
            <p:cNvSpPr>
              <a:spLocks noChangeAspect="1" noChangeShapeType="1"/>
            </p:cNvSpPr>
            <p:nvPr/>
          </p:nvSpPr>
          <p:spPr bwMode="auto">
            <a:xfrm>
              <a:off x="7715272" y="5214950"/>
              <a:ext cx="74988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2" name="Oval 103"/>
            <p:cNvSpPr>
              <a:spLocks noChangeAspect="1" noChangeArrowheads="1"/>
            </p:cNvSpPr>
            <p:nvPr/>
          </p:nvSpPr>
          <p:spPr bwMode="auto">
            <a:xfrm>
              <a:off x="7888909" y="5044453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23" name="Oval 104"/>
            <p:cNvSpPr>
              <a:spLocks noChangeAspect="1" noChangeArrowheads="1"/>
            </p:cNvSpPr>
            <p:nvPr/>
          </p:nvSpPr>
          <p:spPr bwMode="auto">
            <a:xfrm>
              <a:off x="7917531" y="4908507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24" name="Oval 105"/>
            <p:cNvSpPr>
              <a:spLocks noChangeAspect="1" noChangeArrowheads="1"/>
            </p:cNvSpPr>
            <p:nvPr/>
          </p:nvSpPr>
          <p:spPr bwMode="auto">
            <a:xfrm>
              <a:off x="7946153" y="4840159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25" name="Oval 106"/>
            <p:cNvSpPr>
              <a:spLocks noChangeAspect="1" noChangeArrowheads="1"/>
            </p:cNvSpPr>
            <p:nvPr/>
          </p:nvSpPr>
          <p:spPr bwMode="auto">
            <a:xfrm>
              <a:off x="7946153" y="4771812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26" name="Oval 107"/>
            <p:cNvSpPr>
              <a:spLocks noChangeAspect="1" noChangeArrowheads="1"/>
            </p:cNvSpPr>
            <p:nvPr/>
          </p:nvSpPr>
          <p:spPr bwMode="auto">
            <a:xfrm>
              <a:off x="8003396" y="4738013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27" name="Oval 108"/>
            <p:cNvSpPr>
              <a:spLocks noChangeAspect="1" noChangeArrowheads="1"/>
            </p:cNvSpPr>
            <p:nvPr/>
          </p:nvSpPr>
          <p:spPr bwMode="auto">
            <a:xfrm>
              <a:off x="8119154" y="4397021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28" name="Oval 109"/>
            <p:cNvSpPr>
              <a:spLocks noChangeAspect="1" noChangeArrowheads="1"/>
            </p:cNvSpPr>
            <p:nvPr/>
          </p:nvSpPr>
          <p:spPr bwMode="auto">
            <a:xfrm>
              <a:off x="8206290" y="4192728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29" name="Oval 110"/>
            <p:cNvSpPr>
              <a:spLocks noChangeAspect="1" noChangeArrowheads="1"/>
            </p:cNvSpPr>
            <p:nvPr/>
          </p:nvSpPr>
          <p:spPr bwMode="auto">
            <a:xfrm>
              <a:off x="7888909" y="4976856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30" name="Oval 111"/>
            <p:cNvSpPr>
              <a:spLocks noChangeAspect="1" noChangeArrowheads="1"/>
            </p:cNvSpPr>
            <p:nvPr/>
          </p:nvSpPr>
          <p:spPr bwMode="auto">
            <a:xfrm>
              <a:off x="7916894" y="5079004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31" name="Oval 112"/>
            <p:cNvSpPr>
              <a:spLocks noChangeAspect="1" noChangeArrowheads="1"/>
            </p:cNvSpPr>
            <p:nvPr/>
          </p:nvSpPr>
          <p:spPr bwMode="auto">
            <a:xfrm>
              <a:off x="7945517" y="5010654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32" name="Oval 113"/>
            <p:cNvSpPr>
              <a:spLocks noChangeAspect="1" noChangeArrowheads="1"/>
            </p:cNvSpPr>
            <p:nvPr/>
          </p:nvSpPr>
          <p:spPr bwMode="auto">
            <a:xfrm>
              <a:off x="7859017" y="5044453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33" name="Oval 114"/>
            <p:cNvSpPr>
              <a:spLocks noChangeAspect="1" noChangeArrowheads="1"/>
            </p:cNvSpPr>
            <p:nvPr/>
          </p:nvSpPr>
          <p:spPr bwMode="auto">
            <a:xfrm>
              <a:off x="7974138" y="4976856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34" name="Oval 115"/>
            <p:cNvSpPr>
              <a:spLocks noChangeAspect="1" noChangeArrowheads="1"/>
            </p:cNvSpPr>
            <p:nvPr/>
          </p:nvSpPr>
          <p:spPr bwMode="auto">
            <a:xfrm>
              <a:off x="7945517" y="4942306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35" name="Oval 116"/>
            <p:cNvSpPr>
              <a:spLocks noChangeAspect="1" noChangeArrowheads="1"/>
            </p:cNvSpPr>
            <p:nvPr/>
          </p:nvSpPr>
          <p:spPr bwMode="auto">
            <a:xfrm>
              <a:off x="7975411" y="4908507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36" name="Oval 117"/>
            <p:cNvSpPr>
              <a:spLocks noChangeAspect="1" noChangeArrowheads="1"/>
            </p:cNvSpPr>
            <p:nvPr/>
          </p:nvSpPr>
          <p:spPr bwMode="auto">
            <a:xfrm>
              <a:off x="7887637" y="4908507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37" name="Oval 118"/>
            <p:cNvSpPr>
              <a:spLocks noChangeAspect="1" noChangeArrowheads="1"/>
            </p:cNvSpPr>
            <p:nvPr/>
          </p:nvSpPr>
          <p:spPr bwMode="auto">
            <a:xfrm>
              <a:off x="7975411" y="4840159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38" name="Oval 119"/>
            <p:cNvSpPr>
              <a:spLocks noChangeAspect="1" noChangeArrowheads="1"/>
            </p:cNvSpPr>
            <p:nvPr/>
          </p:nvSpPr>
          <p:spPr bwMode="auto">
            <a:xfrm>
              <a:off x="7887637" y="4840159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39" name="Oval 120"/>
            <p:cNvSpPr>
              <a:spLocks noChangeAspect="1" noChangeArrowheads="1"/>
            </p:cNvSpPr>
            <p:nvPr/>
          </p:nvSpPr>
          <p:spPr bwMode="auto">
            <a:xfrm>
              <a:off x="7974138" y="4772562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40" name="Oval 121"/>
            <p:cNvSpPr>
              <a:spLocks noChangeAspect="1" noChangeArrowheads="1"/>
            </p:cNvSpPr>
            <p:nvPr/>
          </p:nvSpPr>
          <p:spPr bwMode="auto">
            <a:xfrm>
              <a:off x="7887637" y="4771812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41" name="Oval 122"/>
            <p:cNvSpPr>
              <a:spLocks noChangeAspect="1" noChangeArrowheads="1"/>
            </p:cNvSpPr>
            <p:nvPr/>
          </p:nvSpPr>
          <p:spPr bwMode="auto">
            <a:xfrm>
              <a:off x="7916894" y="4704214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42" name="Oval 123"/>
            <p:cNvSpPr>
              <a:spLocks noChangeAspect="1" noChangeArrowheads="1"/>
            </p:cNvSpPr>
            <p:nvPr/>
          </p:nvSpPr>
          <p:spPr bwMode="auto">
            <a:xfrm>
              <a:off x="8004031" y="4908507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43" name="Oval 124"/>
            <p:cNvSpPr>
              <a:spLocks noChangeAspect="1" noChangeArrowheads="1"/>
            </p:cNvSpPr>
            <p:nvPr/>
          </p:nvSpPr>
          <p:spPr bwMode="auto">
            <a:xfrm>
              <a:off x="8032653" y="4874709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44" name="Oval 125"/>
            <p:cNvSpPr>
              <a:spLocks noChangeAspect="1" noChangeArrowheads="1"/>
            </p:cNvSpPr>
            <p:nvPr/>
          </p:nvSpPr>
          <p:spPr bwMode="auto">
            <a:xfrm>
              <a:off x="8090532" y="4840159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45" name="Oval 126"/>
            <p:cNvSpPr>
              <a:spLocks noChangeAspect="1" noChangeArrowheads="1"/>
            </p:cNvSpPr>
            <p:nvPr/>
          </p:nvSpPr>
          <p:spPr bwMode="auto">
            <a:xfrm>
              <a:off x="8119154" y="4806360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46" name="Oval 127"/>
            <p:cNvSpPr>
              <a:spLocks noChangeAspect="1" noChangeArrowheads="1"/>
            </p:cNvSpPr>
            <p:nvPr/>
          </p:nvSpPr>
          <p:spPr bwMode="auto">
            <a:xfrm>
              <a:off x="7859017" y="4908507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47" name="Oval 128"/>
            <p:cNvSpPr>
              <a:spLocks noChangeAspect="1" noChangeArrowheads="1"/>
            </p:cNvSpPr>
            <p:nvPr/>
          </p:nvSpPr>
          <p:spPr bwMode="auto">
            <a:xfrm>
              <a:off x="7801138" y="4874709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48" name="Oval 129"/>
            <p:cNvSpPr>
              <a:spLocks noChangeAspect="1" noChangeArrowheads="1"/>
            </p:cNvSpPr>
            <p:nvPr/>
          </p:nvSpPr>
          <p:spPr bwMode="auto">
            <a:xfrm>
              <a:off x="7743894" y="4840159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49" name="Oval 130"/>
            <p:cNvSpPr>
              <a:spLocks noChangeAspect="1" noChangeArrowheads="1"/>
            </p:cNvSpPr>
            <p:nvPr/>
          </p:nvSpPr>
          <p:spPr bwMode="auto">
            <a:xfrm>
              <a:off x="7714637" y="4772562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50" name="Oval 131"/>
            <p:cNvSpPr>
              <a:spLocks noChangeAspect="1" noChangeArrowheads="1"/>
            </p:cNvSpPr>
            <p:nvPr/>
          </p:nvSpPr>
          <p:spPr bwMode="auto">
            <a:xfrm>
              <a:off x="7686015" y="4738013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51" name="Oval 132"/>
            <p:cNvSpPr>
              <a:spLocks noChangeAspect="1" noChangeArrowheads="1"/>
            </p:cNvSpPr>
            <p:nvPr/>
          </p:nvSpPr>
          <p:spPr bwMode="auto">
            <a:xfrm>
              <a:off x="8176397" y="4772562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52" name="Oval 133"/>
            <p:cNvSpPr>
              <a:spLocks noChangeAspect="1" noChangeArrowheads="1"/>
            </p:cNvSpPr>
            <p:nvPr/>
          </p:nvSpPr>
          <p:spPr bwMode="auto">
            <a:xfrm>
              <a:off x="8205019" y="4738013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53" name="Oval 134"/>
            <p:cNvSpPr>
              <a:spLocks noChangeAspect="1" noChangeArrowheads="1"/>
            </p:cNvSpPr>
            <p:nvPr/>
          </p:nvSpPr>
          <p:spPr bwMode="auto">
            <a:xfrm>
              <a:off x="7975411" y="5010654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54" name="Oval 135"/>
            <p:cNvSpPr>
              <a:spLocks noChangeAspect="1" noChangeArrowheads="1"/>
            </p:cNvSpPr>
            <p:nvPr/>
          </p:nvSpPr>
          <p:spPr bwMode="auto">
            <a:xfrm>
              <a:off x="8147775" y="4329423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55" name="Oval 136"/>
            <p:cNvSpPr>
              <a:spLocks noChangeAspect="1" noChangeArrowheads="1"/>
            </p:cNvSpPr>
            <p:nvPr/>
          </p:nvSpPr>
          <p:spPr bwMode="auto">
            <a:xfrm>
              <a:off x="8176397" y="4261076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56" name="Oval 137"/>
            <p:cNvSpPr>
              <a:spLocks noChangeAspect="1" noChangeArrowheads="1"/>
            </p:cNvSpPr>
            <p:nvPr/>
          </p:nvSpPr>
          <p:spPr bwMode="auto">
            <a:xfrm>
              <a:off x="8234275" y="4125130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57" name="Oval 138"/>
            <p:cNvSpPr>
              <a:spLocks noChangeAspect="1" noChangeArrowheads="1"/>
            </p:cNvSpPr>
            <p:nvPr/>
          </p:nvSpPr>
          <p:spPr bwMode="auto">
            <a:xfrm>
              <a:off x="8263534" y="4056782"/>
              <a:ext cx="57243" cy="683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58" name="Line 139"/>
            <p:cNvSpPr>
              <a:spLocks noChangeAspect="1" noChangeShapeType="1"/>
            </p:cNvSpPr>
            <p:nvPr/>
          </p:nvSpPr>
          <p:spPr bwMode="auto">
            <a:xfrm flipH="1">
              <a:off x="7974138" y="4192728"/>
              <a:ext cx="288760" cy="6136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9" name="Oval 140"/>
            <p:cNvSpPr>
              <a:spLocks noChangeAspect="1" noChangeArrowheads="1"/>
            </p:cNvSpPr>
            <p:nvPr/>
          </p:nvSpPr>
          <p:spPr bwMode="auto">
            <a:xfrm>
              <a:off x="6127732" y="5146602"/>
              <a:ext cx="57243" cy="683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60" name="Rectangle 141"/>
            <p:cNvSpPr>
              <a:spLocks noChangeAspect="1" noChangeArrowheads="1"/>
            </p:cNvSpPr>
            <p:nvPr/>
          </p:nvSpPr>
          <p:spPr bwMode="auto">
            <a:xfrm>
              <a:off x="6127095" y="4464619"/>
              <a:ext cx="433140" cy="102898"/>
            </a:xfrm>
            <a:prstGeom prst="rect">
              <a:avLst/>
            </a:prstGeom>
            <a:solidFill>
              <a:srgbClr val="FF9900">
                <a:alpha val="25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455" name="TextBox 454"/>
            <p:cNvSpPr txBox="1"/>
            <p:nvPr/>
          </p:nvSpPr>
          <p:spPr>
            <a:xfrm>
              <a:off x="5655986" y="5461720"/>
              <a:ext cx="1143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 smtClean="0"/>
                <a:t>Track segment pointing to shower</a:t>
              </a:r>
              <a:endParaRPr lang="en-GB" sz="900" dirty="0"/>
            </a:p>
          </p:txBody>
        </p:sp>
        <p:sp>
          <p:nvSpPr>
            <p:cNvPr id="456" name="TextBox 455"/>
            <p:cNvSpPr txBox="1"/>
            <p:nvPr/>
          </p:nvSpPr>
          <p:spPr>
            <a:xfrm>
              <a:off x="7513374" y="5390284"/>
              <a:ext cx="1020705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 smtClean="0"/>
                <a:t>Track-like cluster points back to shower</a:t>
              </a:r>
              <a:endParaRPr lang="en-GB" sz="900" dirty="0"/>
            </a:p>
          </p:txBody>
        </p:sp>
        <p:sp>
          <p:nvSpPr>
            <p:cNvPr id="457" name="TextBox 456"/>
            <p:cNvSpPr txBox="1"/>
            <p:nvPr/>
          </p:nvSpPr>
          <p:spPr>
            <a:xfrm>
              <a:off x="6584680" y="5461720"/>
              <a:ext cx="102070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 smtClean="0"/>
                <a:t>Proximity</a:t>
              </a:r>
              <a:endParaRPr lang="en-GB" sz="900" dirty="0"/>
            </a:p>
          </p:txBody>
        </p:sp>
      </p:grpSp>
      <p:sp>
        <p:nvSpPr>
          <p:cNvPr id="460" name="Content Placeholder 2"/>
          <p:cNvSpPr>
            <a:spLocks noGrp="1"/>
          </p:cNvSpPr>
          <p:nvPr>
            <p:ph idx="1"/>
          </p:nvPr>
        </p:nvSpPr>
        <p:spPr>
          <a:xfrm>
            <a:off x="142844" y="2285993"/>
            <a:ext cx="4357718" cy="3571899"/>
          </a:xfrm>
        </p:spPr>
        <p:txBody>
          <a:bodyPr>
            <a:noAutofit/>
          </a:bodyPr>
          <a:lstStyle/>
          <a:p>
            <a:r>
              <a:rPr lang="en-GB" sz="1250" dirty="0" smtClean="0"/>
              <a:t>The approach in Pandora is to err on side of splitting up true clusters, then merge the clusters following a number of topological rules.</a:t>
            </a:r>
          </a:p>
          <a:p>
            <a:r>
              <a:rPr lang="en-GB" sz="1250" dirty="0" smtClean="0"/>
              <a:t>Each of these rules have now been implemented via algorithms in the new Pandora framework.</a:t>
            </a:r>
          </a:p>
          <a:p>
            <a:r>
              <a:rPr lang="en-GB" sz="1250" dirty="0" smtClean="0"/>
              <a:t>The algorithms </a:t>
            </a:r>
            <a:r>
              <a:rPr lang="en-GB" sz="1250" dirty="0" smtClean="0"/>
              <a:t>essentially compare pairs of clusters, applying a series of cuts to identify whether the clusters </a:t>
            </a:r>
            <a:r>
              <a:rPr lang="en-GB" sz="1250" dirty="0" smtClean="0"/>
              <a:t>should be </a:t>
            </a:r>
            <a:r>
              <a:rPr lang="en-GB" sz="1250" dirty="0" smtClean="0"/>
              <a:t>merged.</a:t>
            </a:r>
          </a:p>
          <a:p>
            <a:endParaRPr lang="en-GB" sz="1250" dirty="0" smtClean="0"/>
          </a:p>
          <a:p>
            <a:r>
              <a:rPr lang="en-GB" sz="1250" dirty="0" smtClean="0"/>
              <a:t>Many of the quantities, upon which cuts are placed, are useful properties characterising </a:t>
            </a:r>
            <a:r>
              <a:rPr lang="en-GB" sz="1250" dirty="0" smtClean="0"/>
              <a:t>cluster interactions. </a:t>
            </a:r>
            <a:br>
              <a:rPr lang="en-GB" sz="1250" dirty="0" smtClean="0"/>
            </a:br>
            <a:r>
              <a:rPr lang="en-GB" sz="1250" dirty="0" smtClean="0"/>
              <a:t>As </a:t>
            </a:r>
            <a:r>
              <a:rPr lang="en-GB" sz="1250" dirty="0" smtClean="0"/>
              <a:t>such, they are calculated by static helper functions. </a:t>
            </a:r>
          </a:p>
          <a:p>
            <a:endParaRPr lang="en-GB" sz="1250" dirty="0" smtClean="0"/>
          </a:p>
          <a:p>
            <a:r>
              <a:rPr lang="en-GB" sz="1250" dirty="0" smtClean="0"/>
              <a:t>The topological algorithms essentially reproduce the cluster associations made by old Pandora. However, have identified potential improvements during rewrite.  </a:t>
            </a:r>
          </a:p>
          <a:p>
            <a:r>
              <a:rPr lang="en-GB" sz="1250" dirty="0" smtClean="0"/>
              <a:t>Need to investigate and implement </a:t>
            </a:r>
            <a:r>
              <a:rPr lang="en-GB" sz="1250" dirty="0" smtClean="0"/>
              <a:t>these improvements.</a:t>
            </a:r>
            <a:endParaRPr lang="en-GB" sz="115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Algorithm Status</a:t>
            </a:r>
            <a:endParaRPr lang="en-GB" dirty="0"/>
          </a:p>
        </p:txBody>
      </p:sp>
      <p:grpSp>
        <p:nvGrpSpPr>
          <p:cNvPr id="4" name="Group 538"/>
          <p:cNvGrpSpPr/>
          <p:nvPr/>
        </p:nvGrpSpPr>
        <p:grpSpPr>
          <a:xfrm>
            <a:off x="4517321" y="1500174"/>
            <a:ext cx="4483837" cy="1926833"/>
            <a:chOff x="358775" y="1304925"/>
            <a:chExt cx="8686904" cy="3476182"/>
          </a:xfrm>
        </p:grpSpPr>
        <p:sp>
          <p:nvSpPr>
            <p:cNvPr id="5" name="Line 4"/>
            <p:cNvSpPr>
              <a:spLocks noChangeShapeType="1"/>
            </p:cNvSpPr>
            <p:nvPr/>
          </p:nvSpPr>
          <p:spPr bwMode="auto">
            <a:xfrm>
              <a:off x="501650" y="3465513"/>
              <a:ext cx="20161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 flipH="1" flipV="1">
              <a:off x="1762125" y="3465513"/>
              <a:ext cx="71438" cy="5762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358775" y="3618115"/>
              <a:ext cx="1388837" cy="360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700" dirty="0">
                  <a:solidFill>
                    <a:schemeClr val="tx1"/>
                  </a:solidFill>
                  <a:latin typeface="Verdana" pitchFamily="34" charset="0"/>
                </a:rPr>
                <a:t>9 GeV track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496889" y="2816222"/>
              <a:ext cx="947837" cy="555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700" dirty="0">
                  <a:solidFill>
                    <a:srgbClr val="FF0000"/>
                  </a:solidFill>
                  <a:latin typeface="Verdana" pitchFamily="34" charset="0"/>
                </a:rPr>
                <a:t>6 GeV </a:t>
              </a:r>
            </a:p>
            <a:p>
              <a:r>
                <a:rPr lang="en-GB" sz="700" dirty="0">
                  <a:solidFill>
                    <a:srgbClr val="FF0000"/>
                  </a:solidFill>
                  <a:latin typeface="Verdana" pitchFamily="34" charset="0"/>
                </a:rPr>
                <a:t>cluster</a:t>
              </a: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358775" y="2025646"/>
              <a:ext cx="1528592" cy="360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700" dirty="0">
                  <a:solidFill>
                    <a:schemeClr val="accent1"/>
                  </a:solidFill>
                  <a:latin typeface="Verdana" pitchFamily="34" charset="0"/>
                </a:rPr>
                <a:t>7 GeV cluster</a:t>
              </a:r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690688" y="33210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1690688" y="317658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690688" y="3033713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1762125" y="28892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1619250" y="28892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1473200" y="2816225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1328738" y="26733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1328738" y="252888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1546225" y="26733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1835150" y="274478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1906588" y="2600325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1546225" y="252888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1619250" y="2384425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1906588" y="2205038"/>
              <a:ext cx="142875" cy="14446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1978025" y="2278063"/>
              <a:ext cx="142875" cy="14446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2049463" y="2205038"/>
              <a:ext cx="142875" cy="14446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2049463" y="234950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7" name="Oval 26"/>
            <p:cNvSpPr>
              <a:spLocks noChangeArrowheads="1"/>
            </p:cNvSpPr>
            <p:nvPr/>
          </p:nvSpPr>
          <p:spPr bwMode="auto">
            <a:xfrm>
              <a:off x="1905000" y="2420938"/>
              <a:ext cx="142875" cy="14446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8" name="Oval 27"/>
            <p:cNvSpPr>
              <a:spLocks noChangeArrowheads="1"/>
            </p:cNvSpPr>
            <p:nvPr/>
          </p:nvSpPr>
          <p:spPr bwMode="auto">
            <a:xfrm>
              <a:off x="1833563" y="2278063"/>
              <a:ext cx="142875" cy="14446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1978025" y="2420938"/>
              <a:ext cx="142875" cy="14446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0" name="Oval 29"/>
            <p:cNvSpPr>
              <a:spLocks noChangeArrowheads="1"/>
            </p:cNvSpPr>
            <p:nvPr/>
          </p:nvSpPr>
          <p:spPr bwMode="auto">
            <a:xfrm>
              <a:off x="2049463" y="213360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1" name="Oval 30"/>
            <p:cNvSpPr>
              <a:spLocks noChangeArrowheads="1"/>
            </p:cNvSpPr>
            <p:nvPr/>
          </p:nvSpPr>
          <p:spPr bwMode="auto">
            <a:xfrm>
              <a:off x="2195513" y="2205038"/>
              <a:ext cx="142875" cy="14446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2" name="Oval 31"/>
            <p:cNvSpPr>
              <a:spLocks noChangeArrowheads="1"/>
            </p:cNvSpPr>
            <p:nvPr/>
          </p:nvSpPr>
          <p:spPr bwMode="auto">
            <a:xfrm>
              <a:off x="1905000" y="2062163"/>
              <a:ext cx="142875" cy="14446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3" name="Oval 32"/>
            <p:cNvSpPr>
              <a:spLocks noChangeArrowheads="1"/>
            </p:cNvSpPr>
            <p:nvPr/>
          </p:nvSpPr>
          <p:spPr bwMode="auto">
            <a:xfrm>
              <a:off x="2049463" y="1989138"/>
              <a:ext cx="142875" cy="14446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 flipH="1" flipV="1">
              <a:off x="3600450" y="3465513"/>
              <a:ext cx="71438" cy="5762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35" name="Oval 34"/>
            <p:cNvSpPr>
              <a:spLocks noChangeArrowheads="1"/>
            </p:cNvSpPr>
            <p:nvPr/>
          </p:nvSpPr>
          <p:spPr bwMode="auto">
            <a:xfrm>
              <a:off x="3529013" y="33210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3529013" y="317658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3529013" y="3033713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8" name="Oval 37"/>
            <p:cNvSpPr>
              <a:spLocks noChangeArrowheads="1"/>
            </p:cNvSpPr>
            <p:nvPr/>
          </p:nvSpPr>
          <p:spPr bwMode="auto">
            <a:xfrm>
              <a:off x="3494088" y="28892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3457575" y="28892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3457575" y="2816225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41" name="Oval 40"/>
            <p:cNvSpPr>
              <a:spLocks noChangeArrowheads="1"/>
            </p:cNvSpPr>
            <p:nvPr/>
          </p:nvSpPr>
          <p:spPr bwMode="auto">
            <a:xfrm>
              <a:off x="3313113" y="26733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42" name="Oval 41"/>
            <p:cNvSpPr>
              <a:spLocks noChangeArrowheads="1"/>
            </p:cNvSpPr>
            <p:nvPr/>
          </p:nvSpPr>
          <p:spPr bwMode="auto">
            <a:xfrm>
              <a:off x="3313113" y="252888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3530600" y="26733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44" name="Oval 43"/>
            <p:cNvSpPr>
              <a:spLocks noChangeArrowheads="1"/>
            </p:cNvSpPr>
            <p:nvPr/>
          </p:nvSpPr>
          <p:spPr bwMode="auto">
            <a:xfrm>
              <a:off x="3421063" y="274478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45" name="Oval 44"/>
            <p:cNvSpPr>
              <a:spLocks noChangeArrowheads="1"/>
            </p:cNvSpPr>
            <p:nvPr/>
          </p:nvSpPr>
          <p:spPr bwMode="auto">
            <a:xfrm>
              <a:off x="3421063" y="2600325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3530600" y="252888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47" name="Oval 46"/>
            <p:cNvSpPr>
              <a:spLocks noChangeArrowheads="1"/>
            </p:cNvSpPr>
            <p:nvPr/>
          </p:nvSpPr>
          <p:spPr bwMode="auto">
            <a:xfrm>
              <a:off x="3565525" y="2384425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48" name="Oval 47"/>
            <p:cNvSpPr>
              <a:spLocks noChangeArrowheads="1"/>
            </p:cNvSpPr>
            <p:nvPr/>
          </p:nvSpPr>
          <p:spPr bwMode="auto">
            <a:xfrm>
              <a:off x="3784600" y="2168525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49" name="Oval 48"/>
            <p:cNvSpPr>
              <a:spLocks noChangeArrowheads="1"/>
            </p:cNvSpPr>
            <p:nvPr/>
          </p:nvSpPr>
          <p:spPr bwMode="auto">
            <a:xfrm>
              <a:off x="3856038" y="224155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3675063" y="234950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51" name="Oval 50"/>
            <p:cNvSpPr>
              <a:spLocks noChangeArrowheads="1"/>
            </p:cNvSpPr>
            <p:nvPr/>
          </p:nvSpPr>
          <p:spPr bwMode="auto">
            <a:xfrm>
              <a:off x="3676650" y="2493963"/>
              <a:ext cx="142875" cy="14446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52" name="Oval 51"/>
            <p:cNvSpPr>
              <a:spLocks noChangeArrowheads="1"/>
            </p:cNvSpPr>
            <p:nvPr/>
          </p:nvSpPr>
          <p:spPr bwMode="auto">
            <a:xfrm>
              <a:off x="3675063" y="256540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53" name="Oval 52"/>
            <p:cNvSpPr>
              <a:spLocks noChangeArrowheads="1"/>
            </p:cNvSpPr>
            <p:nvPr/>
          </p:nvSpPr>
          <p:spPr bwMode="auto">
            <a:xfrm>
              <a:off x="3711575" y="224155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3673475" y="267335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55" name="Oval 54"/>
            <p:cNvSpPr>
              <a:spLocks noChangeArrowheads="1"/>
            </p:cNvSpPr>
            <p:nvPr/>
          </p:nvSpPr>
          <p:spPr bwMode="auto">
            <a:xfrm>
              <a:off x="3927475" y="2097088"/>
              <a:ext cx="142875" cy="14446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56" name="Oval 55"/>
            <p:cNvSpPr>
              <a:spLocks noChangeArrowheads="1"/>
            </p:cNvSpPr>
            <p:nvPr/>
          </p:nvSpPr>
          <p:spPr bwMode="auto">
            <a:xfrm>
              <a:off x="3748088" y="1882775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57" name="Oval 56"/>
            <p:cNvSpPr>
              <a:spLocks noChangeArrowheads="1"/>
            </p:cNvSpPr>
            <p:nvPr/>
          </p:nvSpPr>
          <p:spPr bwMode="auto">
            <a:xfrm>
              <a:off x="3783013" y="202565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58" name="Oval 57"/>
            <p:cNvSpPr>
              <a:spLocks noChangeArrowheads="1"/>
            </p:cNvSpPr>
            <p:nvPr/>
          </p:nvSpPr>
          <p:spPr bwMode="auto">
            <a:xfrm>
              <a:off x="3927475" y="1952625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59" name="Line 58"/>
            <p:cNvSpPr>
              <a:spLocks noChangeShapeType="1"/>
            </p:cNvSpPr>
            <p:nvPr/>
          </p:nvSpPr>
          <p:spPr bwMode="auto">
            <a:xfrm>
              <a:off x="3133725" y="3465513"/>
              <a:ext cx="15128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60" name="Oval 59"/>
            <p:cNvSpPr>
              <a:spLocks noChangeArrowheads="1"/>
            </p:cNvSpPr>
            <p:nvPr/>
          </p:nvSpPr>
          <p:spPr bwMode="auto">
            <a:xfrm>
              <a:off x="3565525" y="2276475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61" name="Oval 60"/>
            <p:cNvSpPr>
              <a:spLocks noChangeArrowheads="1"/>
            </p:cNvSpPr>
            <p:nvPr/>
          </p:nvSpPr>
          <p:spPr bwMode="auto">
            <a:xfrm>
              <a:off x="3422650" y="234950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62" name="Oval 61"/>
            <p:cNvSpPr>
              <a:spLocks noChangeArrowheads="1"/>
            </p:cNvSpPr>
            <p:nvPr/>
          </p:nvSpPr>
          <p:spPr bwMode="auto">
            <a:xfrm>
              <a:off x="3565525" y="2168525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63" name="Oval 62"/>
            <p:cNvSpPr>
              <a:spLocks noChangeArrowheads="1"/>
            </p:cNvSpPr>
            <p:nvPr/>
          </p:nvSpPr>
          <p:spPr bwMode="auto">
            <a:xfrm>
              <a:off x="3636963" y="209708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64" name="Oval 63"/>
            <p:cNvSpPr>
              <a:spLocks noChangeArrowheads="1"/>
            </p:cNvSpPr>
            <p:nvPr/>
          </p:nvSpPr>
          <p:spPr bwMode="auto">
            <a:xfrm>
              <a:off x="3529013" y="2060575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65" name="Oval 64"/>
            <p:cNvSpPr>
              <a:spLocks noChangeArrowheads="1"/>
            </p:cNvSpPr>
            <p:nvPr/>
          </p:nvSpPr>
          <p:spPr bwMode="auto">
            <a:xfrm>
              <a:off x="3636963" y="198913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66" name="Oval 65"/>
            <p:cNvSpPr>
              <a:spLocks noChangeArrowheads="1"/>
            </p:cNvSpPr>
            <p:nvPr/>
          </p:nvSpPr>
          <p:spPr bwMode="auto">
            <a:xfrm>
              <a:off x="3602038" y="188118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67" name="Oval 66"/>
            <p:cNvSpPr>
              <a:spLocks noChangeArrowheads="1"/>
            </p:cNvSpPr>
            <p:nvPr/>
          </p:nvSpPr>
          <p:spPr bwMode="auto">
            <a:xfrm>
              <a:off x="3205163" y="24574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68" name="Text Box 67"/>
            <p:cNvSpPr txBox="1">
              <a:spLocks noChangeArrowheads="1"/>
            </p:cNvSpPr>
            <p:nvPr/>
          </p:nvSpPr>
          <p:spPr bwMode="auto">
            <a:xfrm>
              <a:off x="2835274" y="3536949"/>
              <a:ext cx="885724" cy="360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700" dirty="0">
                  <a:solidFill>
                    <a:schemeClr val="tx1"/>
                  </a:solidFill>
                  <a:latin typeface="Verdana" pitchFamily="34" charset="0"/>
                </a:rPr>
                <a:t>9 GeV</a:t>
              </a:r>
            </a:p>
          </p:txBody>
        </p:sp>
        <p:sp>
          <p:nvSpPr>
            <p:cNvPr id="69" name="Text Box 68"/>
            <p:cNvSpPr txBox="1">
              <a:spLocks noChangeArrowheads="1"/>
            </p:cNvSpPr>
            <p:nvPr/>
          </p:nvSpPr>
          <p:spPr bwMode="auto">
            <a:xfrm>
              <a:off x="2663825" y="2944811"/>
              <a:ext cx="947837" cy="360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700" dirty="0">
                  <a:solidFill>
                    <a:srgbClr val="FF0000"/>
                  </a:solidFill>
                  <a:latin typeface="Verdana" pitchFamily="34" charset="0"/>
                </a:rPr>
                <a:t>9 GeV </a:t>
              </a:r>
            </a:p>
          </p:txBody>
        </p:sp>
        <p:sp>
          <p:nvSpPr>
            <p:cNvPr id="70" name="Text Box 69"/>
            <p:cNvSpPr txBox="1">
              <a:spLocks noChangeArrowheads="1"/>
            </p:cNvSpPr>
            <p:nvPr/>
          </p:nvSpPr>
          <p:spPr bwMode="auto">
            <a:xfrm>
              <a:off x="3889376" y="2368548"/>
              <a:ext cx="947837" cy="360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700" dirty="0">
                  <a:solidFill>
                    <a:schemeClr val="accent1"/>
                  </a:solidFill>
                  <a:latin typeface="Verdana" pitchFamily="34" charset="0"/>
                </a:rPr>
                <a:t>6 GeV </a:t>
              </a:r>
            </a:p>
          </p:txBody>
        </p:sp>
        <p:sp>
          <p:nvSpPr>
            <p:cNvPr id="71" name="Line 70"/>
            <p:cNvSpPr>
              <a:spLocks noChangeShapeType="1"/>
            </p:cNvSpPr>
            <p:nvPr/>
          </p:nvSpPr>
          <p:spPr bwMode="auto">
            <a:xfrm flipH="1" flipV="1">
              <a:off x="7739063" y="3465513"/>
              <a:ext cx="71437" cy="5762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72" name="Oval 71"/>
            <p:cNvSpPr>
              <a:spLocks noChangeArrowheads="1"/>
            </p:cNvSpPr>
            <p:nvPr/>
          </p:nvSpPr>
          <p:spPr bwMode="auto">
            <a:xfrm>
              <a:off x="7667625" y="33210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73" name="Oval 72"/>
            <p:cNvSpPr>
              <a:spLocks noChangeArrowheads="1"/>
            </p:cNvSpPr>
            <p:nvPr/>
          </p:nvSpPr>
          <p:spPr bwMode="auto">
            <a:xfrm>
              <a:off x="7667625" y="317658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74" name="Oval 73"/>
            <p:cNvSpPr>
              <a:spLocks noChangeArrowheads="1"/>
            </p:cNvSpPr>
            <p:nvPr/>
          </p:nvSpPr>
          <p:spPr bwMode="auto">
            <a:xfrm>
              <a:off x="7667625" y="3033713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75" name="Oval 74"/>
            <p:cNvSpPr>
              <a:spLocks noChangeArrowheads="1"/>
            </p:cNvSpPr>
            <p:nvPr/>
          </p:nvSpPr>
          <p:spPr bwMode="auto">
            <a:xfrm>
              <a:off x="7632700" y="28892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76" name="Oval 75"/>
            <p:cNvSpPr>
              <a:spLocks noChangeArrowheads="1"/>
            </p:cNvSpPr>
            <p:nvPr/>
          </p:nvSpPr>
          <p:spPr bwMode="auto">
            <a:xfrm>
              <a:off x="7596188" y="28892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77" name="Oval 76"/>
            <p:cNvSpPr>
              <a:spLocks noChangeArrowheads="1"/>
            </p:cNvSpPr>
            <p:nvPr/>
          </p:nvSpPr>
          <p:spPr bwMode="auto">
            <a:xfrm>
              <a:off x="7667625" y="3249613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78" name="Oval 77"/>
            <p:cNvSpPr>
              <a:spLocks noChangeArrowheads="1"/>
            </p:cNvSpPr>
            <p:nvPr/>
          </p:nvSpPr>
          <p:spPr bwMode="auto">
            <a:xfrm>
              <a:off x="7451725" y="26733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79" name="Oval 78"/>
            <p:cNvSpPr>
              <a:spLocks noChangeArrowheads="1"/>
            </p:cNvSpPr>
            <p:nvPr/>
          </p:nvSpPr>
          <p:spPr bwMode="auto">
            <a:xfrm>
              <a:off x="7451725" y="252888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80" name="Oval 79"/>
            <p:cNvSpPr>
              <a:spLocks noChangeArrowheads="1"/>
            </p:cNvSpPr>
            <p:nvPr/>
          </p:nvSpPr>
          <p:spPr bwMode="auto">
            <a:xfrm>
              <a:off x="7740650" y="310673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81" name="Oval 80"/>
            <p:cNvSpPr>
              <a:spLocks noChangeArrowheads="1"/>
            </p:cNvSpPr>
            <p:nvPr/>
          </p:nvSpPr>
          <p:spPr bwMode="auto">
            <a:xfrm>
              <a:off x="7631113" y="3178175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82" name="Oval 81"/>
            <p:cNvSpPr>
              <a:spLocks noChangeArrowheads="1"/>
            </p:cNvSpPr>
            <p:nvPr/>
          </p:nvSpPr>
          <p:spPr bwMode="auto">
            <a:xfrm>
              <a:off x="7631113" y="3033713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83" name="Oval 82"/>
            <p:cNvSpPr>
              <a:spLocks noChangeArrowheads="1"/>
            </p:cNvSpPr>
            <p:nvPr/>
          </p:nvSpPr>
          <p:spPr bwMode="auto">
            <a:xfrm>
              <a:off x="7740650" y="2962275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84" name="Oval 83"/>
            <p:cNvSpPr>
              <a:spLocks noChangeArrowheads="1"/>
            </p:cNvSpPr>
            <p:nvPr/>
          </p:nvSpPr>
          <p:spPr bwMode="auto">
            <a:xfrm>
              <a:off x="7775575" y="2817813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85" name="Oval 84"/>
            <p:cNvSpPr>
              <a:spLocks noChangeArrowheads="1"/>
            </p:cNvSpPr>
            <p:nvPr/>
          </p:nvSpPr>
          <p:spPr bwMode="auto">
            <a:xfrm>
              <a:off x="7632700" y="1914525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86" name="Oval 85"/>
            <p:cNvSpPr>
              <a:spLocks noChangeArrowheads="1"/>
            </p:cNvSpPr>
            <p:nvPr/>
          </p:nvSpPr>
          <p:spPr bwMode="auto">
            <a:xfrm>
              <a:off x="7739063" y="191770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87" name="Oval 86"/>
            <p:cNvSpPr>
              <a:spLocks noChangeArrowheads="1"/>
            </p:cNvSpPr>
            <p:nvPr/>
          </p:nvSpPr>
          <p:spPr bwMode="auto">
            <a:xfrm>
              <a:off x="7486650" y="1773238"/>
              <a:ext cx="142875" cy="14446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88" name="Oval 87"/>
            <p:cNvSpPr>
              <a:spLocks noChangeArrowheads="1"/>
            </p:cNvSpPr>
            <p:nvPr/>
          </p:nvSpPr>
          <p:spPr bwMode="auto">
            <a:xfrm>
              <a:off x="7488238" y="191770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89" name="Oval 88"/>
            <p:cNvSpPr>
              <a:spLocks noChangeArrowheads="1"/>
            </p:cNvSpPr>
            <p:nvPr/>
          </p:nvSpPr>
          <p:spPr bwMode="auto">
            <a:xfrm>
              <a:off x="7486650" y="1989138"/>
              <a:ext cx="142875" cy="14446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90" name="Oval 89"/>
            <p:cNvSpPr>
              <a:spLocks noChangeArrowheads="1"/>
            </p:cNvSpPr>
            <p:nvPr/>
          </p:nvSpPr>
          <p:spPr bwMode="auto">
            <a:xfrm>
              <a:off x="7883525" y="170180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91" name="Oval 90"/>
            <p:cNvSpPr>
              <a:spLocks noChangeArrowheads="1"/>
            </p:cNvSpPr>
            <p:nvPr/>
          </p:nvSpPr>
          <p:spPr bwMode="auto">
            <a:xfrm>
              <a:off x="7415213" y="213360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92" name="Oval 91"/>
            <p:cNvSpPr>
              <a:spLocks noChangeArrowheads="1"/>
            </p:cNvSpPr>
            <p:nvPr/>
          </p:nvSpPr>
          <p:spPr bwMode="auto">
            <a:xfrm>
              <a:off x="7775575" y="1843088"/>
              <a:ext cx="142875" cy="14446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>
              <a:off x="7596188" y="1628775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94" name="Oval 93"/>
            <p:cNvSpPr>
              <a:spLocks noChangeArrowheads="1"/>
            </p:cNvSpPr>
            <p:nvPr/>
          </p:nvSpPr>
          <p:spPr bwMode="auto">
            <a:xfrm>
              <a:off x="7631113" y="177165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>
              <a:off x="7775575" y="1698625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96" name="Line 95"/>
            <p:cNvSpPr>
              <a:spLocks noChangeShapeType="1"/>
            </p:cNvSpPr>
            <p:nvPr/>
          </p:nvSpPr>
          <p:spPr bwMode="auto">
            <a:xfrm>
              <a:off x="7272338" y="3465513"/>
              <a:ext cx="151288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97" name="Oval 96"/>
            <p:cNvSpPr>
              <a:spLocks noChangeArrowheads="1"/>
            </p:cNvSpPr>
            <p:nvPr/>
          </p:nvSpPr>
          <p:spPr bwMode="auto">
            <a:xfrm>
              <a:off x="7775575" y="2709863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98" name="Oval 97"/>
            <p:cNvSpPr>
              <a:spLocks noChangeArrowheads="1"/>
            </p:cNvSpPr>
            <p:nvPr/>
          </p:nvSpPr>
          <p:spPr bwMode="auto">
            <a:xfrm>
              <a:off x="7632700" y="278288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99" name="Oval 98"/>
            <p:cNvSpPr>
              <a:spLocks noChangeArrowheads="1"/>
            </p:cNvSpPr>
            <p:nvPr/>
          </p:nvSpPr>
          <p:spPr bwMode="auto">
            <a:xfrm>
              <a:off x="7775575" y="2601913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00" name="Oval 99"/>
            <p:cNvSpPr>
              <a:spLocks noChangeArrowheads="1"/>
            </p:cNvSpPr>
            <p:nvPr/>
          </p:nvSpPr>
          <p:spPr bwMode="auto">
            <a:xfrm>
              <a:off x="7847013" y="2530475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01" name="Oval 100"/>
            <p:cNvSpPr>
              <a:spLocks noChangeArrowheads="1"/>
            </p:cNvSpPr>
            <p:nvPr/>
          </p:nvSpPr>
          <p:spPr bwMode="auto">
            <a:xfrm>
              <a:off x="7739063" y="2493963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02" name="Oval 101"/>
            <p:cNvSpPr>
              <a:spLocks noChangeArrowheads="1"/>
            </p:cNvSpPr>
            <p:nvPr/>
          </p:nvSpPr>
          <p:spPr bwMode="auto">
            <a:xfrm>
              <a:off x="7847013" y="2422525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03" name="Oval 102"/>
            <p:cNvSpPr>
              <a:spLocks noChangeArrowheads="1"/>
            </p:cNvSpPr>
            <p:nvPr/>
          </p:nvSpPr>
          <p:spPr bwMode="auto">
            <a:xfrm>
              <a:off x="7812088" y="2314575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04" name="Oval 103"/>
            <p:cNvSpPr>
              <a:spLocks noChangeArrowheads="1"/>
            </p:cNvSpPr>
            <p:nvPr/>
          </p:nvSpPr>
          <p:spPr bwMode="auto">
            <a:xfrm>
              <a:off x="7343775" y="24574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05" name="Text Box 104"/>
            <p:cNvSpPr txBox="1">
              <a:spLocks noChangeArrowheads="1"/>
            </p:cNvSpPr>
            <p:nvPr/>
          </p:nvSpPr>
          <p:spPr bwMode="auto">
            <a:xfrm>
              <a:off x="6973886" y="3536949"/>
              <a:ext cx="885724" cy="360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700" dirty="0">
                  <a:solidFill>
                    <a:schemeClr val="tx1"/>
                  </a:solidFill>
                  <a:latin typeface="Verdana" pitchFamily="34" charset="0"/>
                </a:rPr>
                <a:t>9 GeV</a:t>
              </a:r>
            </a:p>
          </p:txBody>
        </p:sp>
        <p:sp>
          <p:nvSpPr>
            <p:cNvPr id="106" name="Text Box 105"/>
            <p:cNvSpPr txBox="1">
              <a:spLocks noChangeArrowheads="1"/>
            </p:cNvSpPr>
            <p:nvPr/>
          </p:nvSpPr>
          <p:spPr bwMode="auto">
            <a:xfrm>
              <a:off x="6765927" y="2944811"/>
              <a:ext cx="947837" cy="360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700" dirty="0">
                  <a:solidFill>
                    <a:srgbClr val="FF0000"/>
                  </a:solidFill>
                  <a:latin typeface="Verdana" pitchFamily="34" charset="0"/>
                </a:rPr>
                <a:t>6 GeV </a:t>
              </a:r>
            </a:p>
          </p:txBody>
        </p:sp>
        <p:sp>
          <p:nvSpPr>
            <p:cNvPr id="107" name="Text Box 106"/>
            <p:cNvSpPr txBox="1">
              <a:spLocks noChangeArrowheads="1"/>
            </p:cNvSpPr>
            <p:nvPr/>
          </p:nvSpPr>
          <p:spPr bwMode="auto">
            <a:xfrm>
              <a:off x="8097842" y="1844675"/>
              <a:ext cx="947837" cy="360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700" dirty="0">
                  <a:solidFill>
                    <a:schemeClr val="accent1"/>
                  </a:solidFill>
                  <a:latin typeface="Verdana" pitchFamily="34" charset="0"/>
                </a:rPr>
                <a:t>3 GeV </a:t>
              </a:r>
            </a:p>
          </p:txBody>
        </p:sp>
        <p:sp>
          <p:nvSpPr>
            <p:cNvPr id="108" name="Oval 107"/>
            <p:cNvSpPr>
              <a:spLocks noChangeArrowheads="1"/>
            </p:cNvSpPr>
            <p:nvPr/>
          </p:nvSpPr>
          <p:spPr bwMode="auto">
            <a:xfrm>
              <a:off x="6983413" y="1304925"/>
              <a:ext cx="1260475" cy="28733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600" dirty="0"/>
            </a:p>
          </p:txBody>
        </p:sp>
        <p:sp>
          <p:nvSpPr>
            <p:cNvPr id="109" name="Oval 108"/>
            <p:cNvSpPr>
              <a:spLocks noChangeArrowheads="1"/>
            </p:cNvSpPr>
            <p:nvPr/>
          </p:nvSpPr>
          <p:spPr bwMode="auto">
            <a:xfrm>
              <a:off x="7234238" y="1376363"/>
              <a:ext cx="720725" cy="14446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600" dirty="0"/>
            </a:p>
          </p:txBody>
        </p:sp>
        <p:sp>
          <p:nvSpPr>
            <p:cNvPr id="110" name="Line 109"/>
            <p:cNvSpPr>
              <a:spLocks noChangeShapeType="1"/>
            </p:cNvSpPr>
            <p:nvPr/>
          </p:nvSpPr>
          <p:spPr bwMode="auto">
            <a:xfrm flipH="1" flipV="1">
              <a:off x="6983413" y="1484313"/>
              <a:ext cx="755650" cy="198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111" name="Line 110"/>
            <p:cNvSpPr>
              <a:spLocks noChangeShapeType="1"/>
            </p:cNvSpPr>
            <p:nvPr/>
          </p:nvSpPr>
          <p:spPr bwMode="auto">
            <a:xfrm flipV="1">
              <a:off x="7739063" y="1484313"/>
              <a:ext cx="504825" cy="20161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112" name="Line 111"/>
            <p:cNvSpPr>
              <a:spLocks noChangeShapeType="1"/>
            </p:cNvSpPr>
            <p:nvPr/>
          </p:nvSpPr>
          <p:spPr bwMode="auto">
            <a:xfrm flipH="1" flipV="1">
              <a:off x="7235825" y="1412875"/>
              <a:ext cx="503238" cy="20875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113" name="Line 112"/>
            <p:cNvSpPr>
              <a:spLocks noChangeShapeType="1"/>
            </p:cNvSpPr>
            <p:nvPr/>
          </p:nvSpPr>
          <p:spPr bwMode="auto">
            <a:xfrm flipV="1">
              <a:off x="7739063" y="1449388"/>
              <a:ext cx="217487" cy="19796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114" name="Line 113"/>
            <p:cNvSpPr>
              <a:spLocks noChangeShapeType="1"/>
            </p:cNvSpPr>
            <p:nvPr/>
          </p:nvSpPr>
          <p:spPr bwMode="auto">
            <a:xfrm>
              <a:off x="3567113" y="2744788"/>
              <a:ext cx="215900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115" name="Line 114"/>
            <p:cNvSpPr>
              <a:spLocks noChangeShapeType="1"/>
            </p:cNvSpPr>
            <p:nvPr/>
          </p:nvSpPr>
          <p:spPr bwMode="auto">
            <a:xfrm>
              <a:off x="3567113" y="2600325"/>
              <a:ext cx="215900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116" name="Line 115"/>
            <p:cNvSpPr>
              <a:spLocks noChangeShapeType="1"/>
            </p:cNvSpPr>
            <p:nvPr/>
          </p:nvSpPr>
          <p:spPr bwMode="auto">
            <a:xfrm>
              <a:off x="3567113" y="2420938"/>
              <a:ext cx="215900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117" name="Line 116"/>
            <p:cNvSpPr>
              <a:spLocks noChangeShapeType="1"/>
            </p:cNvSpPr>
            <p:nvPr/>
          </p:nvSpPr>
          <p:spPr bwMode="auto">
            <a:xfrm>
              <a:off x="3603625" y="2312988"/>
              <a:ext cx="215900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118" name="Line 117"/>
            <p:cNvSpPr>
              <a:spLocks noChangeShapeType="1"/>
            </p:cNvSpPr>
            <p:nvPr/>
          </p:nvSpPr>
          <p:spPr bwMode="auto">
            <a:xfrm>
              <a:off x="3640138" y="2205038"/>
              <a:ext cx="215900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119" name="Line 118"/>
            <p:cNvSpPr>
              <a:spLocks noChangeShapeType="1"/>
            </p:cNvSpPr>
            <p:nvPr/>
          </p:nvSpPr>
          <p:spPr bwMode="auto">
            <a:xfrm>
              <a:off x="3675063" y="2097088"/>
              <a:ext cx="215900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120" name="Line 119"/>
            <p:cNvSpPr>
              <a:spLocks noChangeShapeType="1"/>
            </p:cNvSpPr>
            <p:nvPr/>
          </p:nvSpPr>
          <p:spPr bwMode="auto">
            <a:xfrm>
              <a:off x="3640138" y="1952625"/>
              <a:ext cx="215900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121" name="Line 120"/>
            <p:cNvSpPr>
              <a:spLocks noChangeShapeType="1"/>
            </p:cNvSpPr>
            <p:nvPr/>
          </p:nvSpPr>
          <p:spPr bwMode="auto">
            <a:xfrm flipV="1">
              <a:off x="1943100" y="2492375"/>
              <a:ext cx="107950" cy="21590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122" name="Oval 121"/>
            <p:cNvSpPr>
              <a:spLocks noChangeArrowheads="1"/>
            </p:cNvSpPr>
            <p:nvPr/>
          </p:nvSpPr>
          <p:spPr bwMode="auto">
            <a:xfrm>
              <a:off x="5434013" y="33210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23" name="Oval 122"/>
            <p:cNvSpPr>
              <a:spLocks noChangeArrowheads="1"/>
            </p:cNvSpPr>
            <p:nvPr/>
          </p:nvSpPr>
          <p:spPr bwMode="auto">
            <a:xfrm>
              <a:off x="5434013" y="317658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24" name="Oval 123"/>
            <p:cNvSpPr>
              <a:spLocks noChangeArrowheads="1"/>
            </p:cNvSpPr>
            <p:nvPr/>
          </p:nvSpPr>
          <p:spPr bwMode="auto">
            <a:xfrm>
              <a:off x="5434013" y="3033713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5399088" y="28892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26" name="Oval 125"/>
            <p:cNvSpPr>
              <a:spLocks noChangeArrowheads="1"/>
            </p:cNvSpPr>
            <p:nvPr/>
          </p:nvSpPr>
          <p:spPr bwMode="auto">
            <a:xfrm>
              <a:off x="5362575" y="28892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5362575" y="2816225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5218113" y="285273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29" name="Oval 128"/>
            <p:cNvSpPr>
              <a:spLocks noChangeArrowheads="1"/>
            </p:cNvSpPr>
            <p:nvPr/>
          </p:nvSpPr>
          <p:spPr bwMode="auto">
            <a:xfrm>
              <a:off x="5218113" y="2708275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30" name="Oval 129"/>
            <p:cNvSpPr>
              <a:spLocks noChangeArrowheads="1"/>
            </p:cNvSpPr>
            <p:nvPr/>
          </p:nvSpPr>
          <p:spPr bwMode="auto">
            <a:xfrm>
              <a:off x="5113338" y="26733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31" name="Oval 130"/>
            <p:cNvSpPr>
              <a:spLocks noChangeArrowheads="1"/>
            </p:cNvSpPr>
            <p:nvPr/>
          </p:nvSpPr>
          <p:spPr bwMode="auto">
            <a:xfrm>
              <a:off x="5326063" y="274478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32" name="Oval 131"/>
            <p:cNvSpPr>
              <a:spLocks noChangeArrowheads="1"/>
            </p:cNvSpPr>
            <p:nvPr/>
          </p:nvSpPr>
          <p:spPr bwMode="auto">
            <a:xfrm>
              <a:off x="4895850" y="274478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33" name="Oval 132"/>
            <p:cNvSpPr>
              <a:spLocks noChangeArrowheads="1"/>
            </p:cNvSpPr>
            <p:nvPr/>
          </p:nvSpPr>
          <p:spPr bwMode="auto">
            <a:xfrm>
              <a:off x="5005388" y="2673350"/>
              <a:ext cx="142875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34" name="Oval 133"/>
            <p:cNvSpPr>
              <a:spLocks noChangeArrowheads="1"/>
            </p:cNvSpPr>
            <p:nvPr/>
          </p:nvSpPr>
          <p:spPr bwMode="auto">
            <a:xfrm>
              <a:off x="5689600" y="2168525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35" name="Oval 134"/>
            <p:cNvSpPr>
              <a:spLocks noChangeArrowheads="1"/>
            </p:cNvSpPr>
            <p:nvPr/>
          </p:nvSpPr>
          <p:spPr bwMode="auto">
            <a:xfrm>
              <a:off x="5761038" y="224155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36" name="Oval 135"/>
            <p:cNvSpPr>
              <a:spLocks noChangeArrowheads="1"/>
            </p:cNvSpPr>
            <p:nvPr/>
          </p:nvSpPr>
          <p:spPr bwMode="auto">
            <a:xfrm>
              <a:off x="5580063" y="234950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37" name="Oval 136"/>
            <p:cNvSpPr>
              <a:spLocks noChangeArrowheads="1"/>
            </p:cNvSpPr>
            <p:nvPr/>
          </p:nvSpPr>
          <p:spPr bwMode="auto">
            <a:xfrm>
              <a:off x="5543550" y="256540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38" name="Oval 137"/>
            <p:cNvSpPr>
              <a:spLocks noChangeArrowheads="1"/>
            </p:cNvSpPr>
            <p:nvPr/>
          </p:nvSpPr>
          <p:spPr bwMode="auto">
            <a:xfrm>
              <a:off x="5616575" y="224155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39" name="Oval 138"/>
            <p:cNvSpPr>
              <a:spLocks noChangeArrowheads="1"/>
            </p:cNvSpPr>
            <p:nvPr/>
          </p:nvSpPr>
          <p:spPr bwMode="auto">
            <a:xfrm>
              <a:off x="5545138" y="2455863"/>
              <a:ext cx="142875" cy="14446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40" name="Oval 139"/>
            <p:cNvSpPr>
              <a:spLocks noChangeArrowheads="1"/>
            </p:cNvSpPr>
            <p:nvPr/>
          </p:nvSpPr>
          <p:spPr bwMode="auto">
            <a:xfrm>
              <a:off x="5832475" y="2097088"/>
              <a:ext cx="142875" cy="14446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41" name="Oval 140"/>
            <p:cNvSpPr>
              <a:spLocks noChangeArrowheads="1"/>
            </p:cNvSpPr>
            <p:nvPr/>
          </p:nvSpPr>
          <p:spPr bwMode="auto">
            <a:xfrm>
              <a:off x="5761038" y="1882775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42" name="Oval 141"/>
            <p:cNvSpPr>
              <a:spLocks noChangeArrowheads="1"/>
            </p:cNvSpPr>
            <p:nvPr/>
          </p:nvSpPr>
          <p:spPr bwMode="auto">
            <a:xfrm>
              <a:off x="5688013" y="2025650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43" name="Oval 142"/>
            <p:cNvSpPr>
              <a:spLocks noChangeArrowheads="1"/>
            </p:cNvSpPr>
            <p:nvPr/>
          </p:nvSpPr>
          <p:spPr bwMode="auto">
            <a:xfrm>
              <a:off x="5832475" y="1952625"/>
              <a:ext cx="142875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44" name="Line 143"/>
            <p:cNvSpPr>
              <a:spLocks noChangeShapeType="1"/>
            </p:cNvSpPr>
            <p:nvPr/>
          </p:nvSpPr>
          <p:spPr bwMode="auto">
            <a:xfrm>
              <a:off x="5038725" y="3465513"/>
              <a:ext cx="15128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145" name="Oval 144"/>
            <p:cNvSpPr>
              <a:spLocks noChangeArrowheads="1"/>
            </p:cNvSpPr>
            <p:nvPr/>
          </p:nvSpPr>
          <p:spPr bwMode="auto">
            <a:xfrm>
              <a:off x="4897438" y="2493963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46" name="Oval 145"/>
            <p:cNvSpPr>
              <a:spLocks noChangeArrowheads="1"/>
            </p:cNvSpPr>
            <p:nvPr/>
          </p:nvSpPr>
          <p:spPr bwMode="auto">
            <a:xfrm>
              <a:off x="5003800" y="220503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47" name="Oval 146"/>
            <p:cNvSpPr>
              <a:spLocks noChangeArrowheads="1"/>
            </p:cNvSpPr>
            <p:nvPr/>
          </p:nvSpPr>
          <p:spPr bwMode="auto">
            <a:xfrm>
              <a:off x="5110163" y="2636838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48" name="Text Box 147"/>
            <p:cNvSpPr txBox="1">
              <a:spLocks noChangeArrowheads="1"/>
            </p:cNvSpPr>
            <p:nvPr/>
          </p:nvSpPr>
          <p:spPr bwMode="auto">
            <a:xfrm>
              <a:off x="4740278" y="3536949"/>
              <a:ext cx="885724" cy="360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700" dirty="0">
                  <a:solidFill>
                    <a:schemeClr val="tx1"/>
                  </a:solidFill>
                  <a:latin typeface="Verdana" pitchFamily="34" charset="0"/>
                </a:rPr>
                <a:t>5 GeV</a:t>
              </a:r>
            </a:p>
          </p:txBody>
        </p:sp>
        <p:sp>
          <p:nvSpPr>
            <p:cNvPr id="149" name="Text Box 148"/>
            <p:cNvSpPr txBox="1">
              <a:spLocks noChangeArrowheads="1"/>
            </p:cNvSpPr>
            <p:nvPr/>
          </p:nvSpPr>
          <p:spPr bwMode="auto">
            <a:xfrm>
              <a:off x="4568826" y="2944811"/>
              <a:ext cx="947837" cy="360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700" dirty="0">
                  <a:solidFill>
                    <a:srgbClr val="FF0000"/>
                  </a:solidFill>
                  <a:latin typeface="Verdana" pitchFamily="34" charset="0"/>
                </a:rPr>
                <a:t>3 GeV </a:t>
              </a:r>
            </a:p>
          </p:txBody>
        </p:sp>
        <p:sp>
          <p:nvSpPr>
            <p:cNvPr id="150" name="Text Box 149"/>
            <p:cNvSpPr txBox="1">
              <a:spLocks noChangeArrowheads="1"/>
            </p:cNvSpPr>
            <p:nvPr/>
          </p:nvSpPr>
          <p:spPr bwMode="auto">
            <a:xfrm>
              <a:off x="5794373" y="2368548"/>
              <a:ext cx="947837" cy="360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700" dirty="0">
                  <a:solidFill>
                    <a:schemeClr val="accent1"/>
                  </a:solidFill>
                  <a:latin typeface="Verdana" pitchFamily="34" charset="0"/>
                </a:rPr>
                <a:t>4 GeV </a:t>
              </a:r>
            </a:p>
          </p:txBody>
        </p:sp>
        <p:sp>
          <p:nvSpPr>
            <p:cNvPr id="151" name="Oval 150"/>
            <p:cNvSpPr>
              <a:spLocks noChangeArrowheads="1"/>
            </p:cNvSpPr>
            <p:nvPr/>
          </p:nvSpPr>
          <p:spPr bwMode="auto">
            <a:xfrm>
              <a:off x="5003800" y="2347913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600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5472113" y="1736725"/>
              <a:ext cx="684212" cy="1728788"/>
            </a:xfrm>
            <a:custGeom>
              <a:avLst/>
              <a:gdLst/>
              <a:ahLst/>
              <a:cxnLst>
                <a:cxn ang="0">
                  <a:pos x="23" y="1089"/>
                </a:cxn>
                <a:cxn ang="0">
                  <a:pos x="0" y="907"/>
                </a:cxn>
                <a:cxn ang="0">
                  <a:pos x="23" y="658"/>
                </a:cxn>
                <a:cxn ang="0">
                  <a:pos x="91" y="408"/>
                </a:cxn>
                <a:cxn ang="0">
                  <a:pos x="295" y="113"/>
                </a:cxn>
                <a:cxn ang="0">
                  <a:pos x="431" y="0"/>
                </a:cxn>
              </a:cxnLst>
              <a:rect l="0" t="0" r="r" b="b"/>
              <a:pathLst>
                <a:path w="431" h="1089">
                  <a:moveTo>
                    <a:pt x="23" y="1089"/>
                  </a:moveTo>
                  <a:cubicBezTo>
                    <a:pt x="11" y="1034"/>
                    <a:pt x="0" y="979"/>
                    <a:pt x="0" y="907"/>
                  </a:cubicBezTo>
                  <a:cubicBezTo>
                    <a:pt x="0" y="835"/>
                    <a:pt x="8" y="741"/>
                    <a:pt x="23" y="658"/>
                  </a:cubicBezTo>
                  <a:cubicBezTo>
                    <a:pt x="38" y="575"/>
                    <a:pt x="46" y="499"/>
                    <a:pt x="91" y="408"/>
                  </a:cubicBezTo>
                  <a:cubicBezTo>
                    <a:pt x="136" y="317"/>
                    <a:pt x="238" y="181"/>
                    <a:pt x="295" y="113"/>
                  </a:cubicBezTo>
                  <a:cubicBezTo>
                    <a:pt x="352" y="45"/>
                    <a:pt x="391" y="22"/>
                    <a:pt x="431" y="0"/>
                  </a:cubicBezTo>
                </a:path>
              </a:pathLst>
            </a:custGeom>
            <a:noFill/>
            <a:ln w="28575" cap="flat" cmpd="sng">
              <a:solidFill>
                <a:srgbClr val="00FF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5508625" y="3465513"/>
              <a:ext cx="179388" cy="5032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158"/>
                </a:cxn>
                <a:cxn ang="0">
                  <a:pos x="113" y="317"/>
                </a:cxn>
              </a:cxnLst>
              <a:rect l="0" t="0" r="r" b="b"/>
              <a:pathLst>
                <a:path w="113" h="317">
                  <a:moveTo>
                    <a:pt x="0" y="0"/>
                  </a:moveTo>
                  <a:cubicBezTo>
                    <a:pt x="13" y="52"/>
                    <a:pt x="26" y="105"/>
                    <a:pt x="45" y="158"/>
                  </a:cubicBezTo>
                  <a:cubicBezTo>
                    <a:pt x="64" y="211"/>
                    <a:pt x="88" y="264"/>
                    <a:pt x="113" y="317"/>
                  </a:cubicBezTo>
                </a:path>
              </a:pathLst>
            </a:custGeom>
            <a:noFill/>
            <a:ln w="28575" cmpd="sng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600" dirty="0"/>
            </a:p>
          </p:txBody>
        </p:sp>
        <p:sp>
          <p:nvSpPr>
            <p:cNvPr id="154" name="Text Box 153"/>
            <p:cNvSpPr txBox="1">
              <a:spLocks noChangeArrowheads="1"/>
            </p:cNvSpPr>
            <p:nvPr/>
          </p:nvSpPr>
          <p:spPr bwMode="auto">
            <a:xfrm>
              <a:off x="484189" y="4113215"/>
              <a:ext cx="2208724" cy="66630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Distance of closest </a:t>
              </a:r>
            </a:p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approach</a:t>
              </a:r>
            </a:p>
          </p:txBody>
        </p:sp>
        <p:sp>
          <p:nvSpPr>
            <p:cNvPr id="155" name="Text Box 154"/>
            <p:cNvSpPr txBox="1">
              <a:spLocks noChangeArrowheads="1"/>
            </p:cNvSpPr>
            <p:nvPr/>
          </p:nvSpPr>
          <p:spPr bwMode="auto">
            <a:xfrm>
              <a:off x="2833693" y="4114799"/>
              <a:ext cx="1823625" cy="66630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Layers in close </a:t>
              </a:r>
            </a:p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contact</a:t>
              </a:r>
            </a:p>
          </p:txBody>
        </p:sp>
        <p:sp>
          <p:nvSpPr>
            <p:cNvPr id="156" name="Text Box 155"/>
            <p:cNvSpPr txBox="1">
              <a:spLocks noChangeArrowheads="1"/>
            </p:cNvSpPr>
            <p:nvPr/>
          </p:nvSpPr>
          <p:spPr bwMode="auto">
            <a:xfrm>
              <a:off x="4994275" y="4113216"/>
              <a:ext cx="1575175" cy="66630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Distance to</a:t>
              </a:r>
            </a:p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track </a:t>
              </a:r>
              <a:r>
                <a:rPr lang="en-GB" sz="900" dirty="0" smtClean="0">
                  <a:solidFill>
                    <a:schemeClr val="tx1"/>
                  </a:solidFill>
                </a:rPr>
                <a:t>extrap.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157" name="Text Box 156"/>
            <p:cNvSpPr txBox="1">
              <a:spLocks noChangeArrowheads="1"/>
            </p:cNvSpPr>
            <p:nvPr/>
          </p:nvSpPr>
          <p:spPr bwMode="auto">
            <a:xfrm>
              <a:off x="6804028" y="4113216"/>
              <a:ext cx="2177667" cy="66630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Fraction of energy </a:t>
              </a:r>
            </a:p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in cone</a:t>
              </a:r>
            </a:p>
          </p:txBody>
        </p:sp>
      </p:grpSp>
      <p:sp>
        <p:nvSpPr>
          <p:cNvPr id="158" name="TextBox 157"/>
          <p:cNvSpPr txBox="1"/>
          <p:nvPr/>
        </p:nvSpPr>
        <p:spPr>
          <a:xfrm>
            <a:off x="71406" y="163090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Fragment ID</a:t>
            </a:r>
            <a:endParaRPr lang="en-GB" dirty="0"/>
          </a:p>
        </p:txBody>
      </p:sp>
      <p:cxnSp>
        <p:nvCxnSpPr>
          <p:cNvPr id="210" name="Straight Connector 209"/>
          <p:cNvCxnSpPr/>
          <p:nvPr/>
        </p:nvCxnSpPr>
        <p:spPr>
          <a:xfrm>
            <a:off x="0" y="3857629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Rectangle 210"/>
          <p:cNvSpPr/>
          <p:nvPr/>
        </p:nvSpPr>
        <p:spPr>
          <a:xfrm>
            <a:off x="142844" y="2144175"/>
            <a:ext cx="3929090" cy="151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250" dirty="0" smtClean="0"/>
              <a:t>Neutral clusters that are fragments of charged particle hadronic showers are identified through examination of cluster contact and proximity.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250" dirty="0" smtClean="0"/>
              <a:t>Fragment Id helper functions, which quantify the cluster contact, have been fully implemented.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250" dirty="0" smtClean="0"/>
              <a:t>Fragment Id algorithm itself is almost complete, just needs another few days of development.</a:t>
            </a:r>
            <a:endParaRPr lang="en-GB" sz="1250" dirty="0"/>
          </a:p>
        </p:txBody>
      </p:sp>
      <p:sp>
        <p:nvSpPr>
          <p:cNvPr id="163" name="TextBox 162"/>
          <p:cNvSpPr txBox="1"/>
          <p:nvPr/>
        </p:nvSpPr>
        <p:spPr>
          <a:xfrm>
            <a:off x="4214810" y="4071940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Iterative reclustering</a:t>
            </a:r>
            <a:endParaRPr lang="en-GB" dirty="0"/>
          </a:p>
        </p:txBody>
      </p:sp>
      <p:sp>
        <p:nvSpPr>
          <p:cNvPr id="164" name="Rectangle 163"/>
          <p:cNvSpPr/>
          <p:nvPr/>
        </p:nvSpPr>
        <p:spPr>
          <a:xfrm>
            <a:off x="4214810" y="4500570"/>
            <a:ext cx="4500594" cy="1900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250" dirty="0" smtClean="0"/>
              <a:t>Clusters that have been incorrectly merged together are </a:t>
            </a:r>
            <a:r>
              <a:rPr lang="en-GB" sz="1250" dirty="0"/>
              <a:t>identified via comparison of cluster energy and associated track momentum</a:t>
            </a:r>
            <a:r>
              <a:rPr lang="en-GB" sz="1250" dirty="0" smtClean="0"/>
              <a:t>.</a:t>
            </a:r>
          </a:p>
          <a:p>
            <a:pPr marL="2743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250" dirty="0" smtClean="0"/>
              <a:t>Attempts </a:t>
            </a:r>
            <a:r>
              <a:rPr lang="en-GB" sz="1250" dirty="0"/>
              <a:t>are made to redistribute the hits by using different clustering parameters or </a:t>
            </a:r>
            <a:r>
              <a:rPr lang="en-GB" sz="1250" dirty="0" smtClean="0"/>
              <a:t>algorithms (the new framework was specifically designed to make this easy). </a:t>
            </a:r>
          </a:p>
          <a:p>
            <a:pPr marL="2743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250" dirty="0" smtClean="0"/>
              <a:t>Have now  implemented most of the algorithms that “steer” the reclustering.  Ther</a:t>
            </a:r>
            <a:r>
              <a:rPr lang="en-GB" sz="1250" dirty="0" smtClean="0"/>
              <a:t>e are o</a:t>
            </a:r>
            <a:r>
              <a:rPr lang="en-GB" sz="1250" dirty="0" smtClean="0"/>
              <a:t>pportunities here to tidy these steering algorithms to clearly define role of each.</a:t>
            </a:r>
            <a:endParaRPr lang="en-GB" sz="1250" dirty="0"/>
          </a:p>
        </p:txBody>
      </p:sp>
      <p:grpSp>
        <p:nvGrpSpPr>
          <p:cNvPr id="165" name="Group 164"/>
          <p:cNvGrpSpPr/>
          <p:nvPr/>
        </p:nvGrpSpPr>
        <p:grpSpPr>
          <a:xfrm>
            <a:off x="285720" y="4622427"/>
            <a:ext cx="3586283" cy="1592655"/>
            <a:chOff x="5466080" y="5500702"/>
            <a:chExt cx="3358720" cy="1164027"/>
          </a:xfrm>
        </p:grpSpPr>
        <p:grpSp>
          <p:nvGrpSpPr>
            <p:cNvPr id="166" name="Group 62"/>
            <p:cNvGrpSpPr>
              <a:grpSpLocks/>
            </p:cNvGrpSpPr>
            <p:nvPr/>
          </p:nvGrpSpPr>
          <p:grpSpPr bwMode="auto">
            <a:xfrm>
              <a:off x="6186569" y="6124665"/>
              <a:ext cx="403418" cy="503338"/>
              <a:chOff x="3969" y="2477"/>
              <a:chExt cx="298" cy="363"/>
            </a:xfrm>
          </p:grpSpPr>
          <p:sp>
            <p:nvSpPr>
              <p:cNvPr id="260" name="Oval 63"/>
              <p:cNvSpPr>
                <a:spLocks noChangeArrowheads="1"/>
              </p:cNvSpPr>
              <p:nvPr/>
            </p:nvSpPr>
            <p:spPr bwMode="auto">
              <a:xfrm>
                <a:off x="4119" y="2792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61" name="Oval 64"/>
              <p:cNvSpPr>
                <a:spLocks noChangeArrowheads="1"/>
              </p:cNvSpPr>
              <p:nvPr/>
            </p:nvSpPr>
            <p:spPr bwMode="auto">
              <a:xfrm>
                <a:off x="4119" y="2743"/>
                <a:ext cx="59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62" name="Oval 65"/>
              <p:cNvSpPr>
                <a:spLocks noChangeArrowheads="1"/>
              </p:cNvSpPr>
              <p:nvPr/>
            </p:nvSpPr>
            <p:spPr bwMode="auto">
              <a:xfrm>
                <a:off x="4119" y="2695"/>
                <a:ext cx="59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63" name="Oval 66"/>
              <p:cNvSpPr>
                <a:spLocks noChangeArrowheads="1"/>
              </p:cNvSpPr>
              <p:nvPr/>
            </p:nvSpPr>
            <p:spPr bwMode="auto">
              <a:xfrm>
                <a:off x="4148" y="2647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64" name="Oval 67"/>
              <p:cNvSpPr>
                <a:spLocks noChangeArrowheads="1"/>
              </p:cNvSpPr>
              <p:nvPr/>
            </p:nvSpPr>
            <p:spPr bwMode="auto">
              <a:xfrm>
                <a:off x="4089" y="2647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65" name="Oval 68"/>
              <p:cNvSpPr>
                <a:spLocks noChangeArrowheads="1"/>
              </p:cNvSpPr>
              <p:nvPr/>
            </p:nvSpPr>
            <p:spPr bwMode="auto">
              <a:xfrm>
                <a:off x="4029" y="2622"/>
                <a:ext cx="59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66" name="Oval 69"/>
              <p:cNvSpPr>
                <a:spLocks noChangeArrowheads="1"/>
              </p:cNvSpPr>
              <p:nvPr/>
            </p:nvSpPr>
            <p:spPr bwMode="auto">
              <a:xfrm>
                <a:off x="3969" y="2574"/>
                <a:ext cx="59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67" name="Oval 70"/>
              <p:cNvSpPr>
                <a:spLocks noChangeArrowheads="1"/>
              </p:cNvSpPr>
              <p:nvPr/>
            </p:nvSpPr>
            <p:spPr bwMode="auto">
              <a:xfrm>
                <a:off x="3969" y="2526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68" name="Oval 71"/>
              <p:cNvSpPr>
                <a:spLocks noChangeArrowheads="1"/>
              </p:cNvSpPr>
              <p:nvPr/>
            </p:nvSpPr>
            <p:spPr bwMode="auto">
              <a:xfrm>
                <a:off x="4059" y="2574"/>
                <a:ext cx="59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69" name="Oval 72"/>
              <p:cNvSpPr>
                <a:spLocks noChangeArrowheads="1"/>
              </p:cNvSpPr>
              <p:nvPr/>
            </p:nvSpPr>
            <p:spPr bwMode="auto">
              <a:xfrm>
                <a:off x="4178" y="2598"/>
                <a:ext cx="60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70" name="Oval 73"/>
              <p:cNvSpPr>
                <a:spLocks noChangeArrowheads="1"/>
              </p:cNvSpPr>
              <p:nvPr/>
            </p:nvSpPr>
            <p:spPr bwMode="auto">
              <a:xfrm>
                <a:off x="4208" y="2550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71" name="Oval 74"/>
              <p:cNvSpPr>
                <a:spLocks noChangeArrowheads="1"/>
              </p:cNvSpPr>
              <p:nvPr/>
            </p:nvSpPr>
            <p:spPr bwMode="auto">
              <a:xfrm>
                <a:off x="4059" y="2526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72" name="Oval 75"/>
              <p:cNvSpPr>
                <a:spLocks noChangeArrowheads="1"/>
              </p:cNvSpPr>
              <p:nvPr/>
            </p:nvSpPr>
            <p:spPr bwMode="auto">
              <a:xfrm>
                <a:off x="4089" y="2477"/>
                <a:ext cx="59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67" name="Group 76"/>
            <p:cNvGrpSpPr>
              <a:grpSpLocks/>
            </p:cNvGrpSpPr>
            <p:nvPr/>
          </p:nvGrpSpPr>
          <p:grpSpPr bwMode="auto">
            <a:xfrm>
              <a:off x="6246190" y="5747542"/>
              <a:ext cx="282937" cy="267618"/>
              <a:chOff x="4168" y="2205"/>
              <a:chExt cx="209" cy="193"/>
            </a:xfrm>
          </p:grpSpPr>
          <p:sp>
            <p:nvSpPr>
              <p:cNvPr id="249" name="Oval 77"/>
              <p:cNvSpPr>
                <a:spLocks noChangeArrowheads="1"/>
              </p:cNvSpPr>
              <p:nvPr/>
            </p:nvSpPr>
            <p:spPr bwMode="auto">
              <a:xfrm>
                <a:off x="4198" y="2277"/>
                <a:ext cx="60" cy="49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50" name="Oval 78"/>
              <p:cNvSpPr>
                <a:spLocks noChangeArrowheads="1"/>
              </p:cNvSpPr>
              <p:nvPr/>
            </p:nvSpPr>
            <p:spPr bwMode="auto">
              <a:xfrm>
                <a:off x="4228" y="2302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51" name="Oval 79"/>
              <p:cNvSpPr>
                <a:spLocks noChangeArrowheads="1"/>
              </p:cNvSpPr>
              <p:nvPr/>
            </p:nvSpPr>
            <p:spPr bwMode="auto">
              <a:xfrm>
                <a:off x="4258" y="2277"/>
                <a:ext cx="59" cy="49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52" name="Oval 80"/>
              <p:cNvSpPr>
                <a:spLocks noChangeArrowheads="1"/>
              </p:cNvSpPr>
              <p:nvPr/>
            </p:nvSpPr>
            <p:spPr bwMode="auto">
              <a:xfrm>
                <a:off x="4258" y="2326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53" name="Oval 81"/>
              <p:cNvSpPr>
                <a:spLocks noChangeArrowheads="1"/>
              </p:cNvSpPr>
              <p:nvPr/>
            </p:nvSpPr>
            <p:spPr bwMode="auto">
              <a:xfrm>
                <a:off x="4198" y="2350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54" name="Oval 82"/>
              <p:cNvSpPr>
                <a:spLocks noChangeArrowheads="1"/>
              </p:cNvSpPr>
              <p:nvPr/>
            </p:nvSpPr>
            <p:spPr bwMode="auto">
              <a:xfrm>
                <a:off x="4168" y="2302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55" name="Oval 83"/>
              <p:cNvSpPr>
                <a:spLocks noChangeArrowheads="1"/>
              </p:cNvSpPr>
              <p:nvPr/>
            </p:nvSpPr>
            <p:spPr bwMode="auto">
              <a:xfrm>
                <a:off x="4228" y="2350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56" name="Oval 84"/>
              <p:cNvSpPr>
                <a:spLocks noChangeArrowheads="1"/>
              </p:cNvSpPr>
              <p:nvPr/>
            </p:nvSpPr>
            <p:spPr bwMode="auto">
              <a:xfrm>
                <a:off x="4258" y="2253"/>
                <a:ext cx="59" cy="49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57" name="Oval 85"/>
              <p:cNvSpPr>
                <a:spLocks noChangeArrowheads="1"/>
              </p:cNvSpPr>
              <p:nvPr/>
            </p:nvSpPr>
            <p:spPr bwMode="auto">
              <a:xfrm>
                <a:off x="4318" y="2277"/>
                <a:ext cx="59" cy="49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58" name="Oval 86"/>
              <p:cNvSpPr>
                <a:spLocks noChangeArrowheads="1"/>
              </p:cNvSpPr>
              <p:nvPr/>
            </p:nvSpPr>
            <p:spPr bwMode="auto">
              <a:xfrm>
                <a:off x="4198" y="2229"/>
                <a:ext cx="59" cy="49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59" name="Oval 87"/>
              <p:cNvSpPr>
                <a:spLocks noChangeArrowheads="1"/>
              </p:cNvSpPr>
              <p:nvPr/>
            </p:nvSpPr>
            <p:spPr bwMode="auto">
              <a:xfrm>
                <a:off x="4258" y="2205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68" name="Group 90"/>
            <p:cNvGrpSpPr>
              <a:grpSpLocks/>
            </p:cNvGrpSpPr>
            <p:nvPr/>
          </p:nvGrpSpPr>
          <p:grpSpPr bwMode="auto">
            <a:xfrm>
              <a:off x="6529001" y="5622747"/>
              <a:ext cx="282930" cy="267618"/>
              <a:chOff x="4168" y="2205"/>
              <a:chExt cx="209" cy="193"/>
            </a:xfrm>
          </p:grpSpPr>
          <p:sp>
            <p:nvSpPr>
              <p:cNvPr id="238" name="Oval 91"/>
              <p:cNvSpPr>
                <a:spLocks noChangeArrowheads="1"/>
              </p:cNvSpPr>
              <p:nvPr/>
            </p:nvSpPr>
            <p:spPr bwMode="auto">
              <a:xfrm>
                <a:off x="4198" y="2277"/>
                <a:ext cx="60" cy="49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39" name="Oval 92"/>
              <p:cNvSpPr>
                <a:spLocks noChangeArrowheads="1"/>
              </p:cNvSpPr>
              <p:nvPr/>
            </p:nvSpPr>
            <p:spPr bwMode="auto">
              <a:xfrm>
                <a:off x="4228" y="2302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40" name="Oval 93"/>
              <p:cNvSpPr>
                <a:spLocks noChangeArrowheads="1"/>
              </p:cNvSpPr>
              <p:nvPr/>
            </p:nvSpPr>
            <p:spPr bwMode="auto">
              <a:xfrm>
                <a:off x="4258" y="2277"/>
                <a:ext cx="59" cy="49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41" name="Oval 94"/>
              <p:cNvSpPr>
                <a:spLocks noChangeArrowheads="1"/>
              </p:cNvSpPr>
              <p:nvPr/>
            </p:nvSpPr>
            <p:spPr bwMode="auto">
              <a:xfrm>
                <a:off x="4258" y="2326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42" name="Oval 95"/>
              <p:cNvSpPr>
                <a:spLocks noChangeArrowheads="1"/>
              </p:cNvSpPr>
              <p:nvPr/>
            </p:nvSpPr>
            <p:spPr bwMode="auto">
              <a:xfrm>
                <a:off x="4198" y="2350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43" name="Oval 96"/>
              <p:cNvSpPr>
                <a:spLocks noChangeArrowheads="1"/>
              </p:cNvSpPr>
              <p:nvPr/>
            </p:nvSpPr>
            <p:spPr bwMode="auto">
              <a:xfrm>
                <a:off x="4168" y="2302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44" name="Oval 97"/>
              <p:cNvSpPr>
                <a:spLocks noChangeArrowheads="1"/>
              </p:cNvSpPr>
              <p:nvPr/>
            </p:nvSpPr>
            <p:spPr bwMode="auto">
              <a:xfrm>
                <a:off x="4228" y="2350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45" name="Oval 98"/>
              <p:cNvSpPr>
                <a:spLocks noChangeArrowheads="1"/>
              </p:cNvSpPr>
              <p:nvPr/>
            </p:nvSpPr>
            <p:spPr bwMode="auto">
              <a:xfrm>
                <a:off x="4258" y="2253"/>
                <a:ext cx="59" cy="49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46" name="Oval 99"/>
              <p:cNvSpPr>
                <a:spLocks noChangeArrowheads="1"/>
              </p:cNvSpPr>
              <p:nvPr/>
            </p:nvSpPr>
            <p:spPr bwMode="auto">
              <a:xfrm>
                <a:off x="4318" y="2277"/>
                <a:ext cx="59" cy="49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47" name="Oval 100"/>
              <p:cNvSpPr>
                <a:spLocks noChangeArrowheads="1"/>
              </p:cNvSpPr>
              <p:nvPr/>
            </p:nvSpPr>
            <p:spPr bwMode="auto">
              <a:xfrm>
                <a:off x="4198" y="2229"/>
                <a:ext cx="59" cy="49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48" name="Oval 101"/>
              <p:cNvSpPr>
                <a:spLocks noChangeArrowheads="1"/>
              </p:cNvSpPr>
              <p:nvPr/>
            </p:nvSpPr>
            <p:spPr bwMode="auto">
              <a:xfrm>
                <a:off x="4258" y="2205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69" name="Group 237"/>
            <p:cNvGrpSpPr/>
            <p:nvPr/>
          </p:nvGrpSpPr>
          <p:grpSpPr>
            <a:xfrm>
              <a:off x="6589961" y="5500610"/>
              <a:ext cx="282933" cy="201054"/>
              <a:chOff x="6375400" y="5289565"/>
              <a:chExt cx="331788" cy="230187"/>
            </a:xfrm>
          </p:grpSpPr>
          <p:sp>
            <p:nvSpPr>
              <p:cNvPr id="229" name="Oval 103"/>
              <p:cNvSpPr>
                <a:spLocks noChangeArrowheads="1"/>
              </p:cNvSpPr>
              <p:nvPr/>
            </p:nvSpPr>
            <p:spPr bwMode="auto">
              <a:xfrm>
                <a:off x="6423025" y="5327665"/>
                <a:ext cx="95250" cy="77787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30" name="Oval 104"/>
              <p:cNvSpPr>
                <a:spLocks noChangeArrowheads="1"/>
              </p:cNvSpPr>
              <p:nvPr/>
            </p:nvSpPr>
            <p:spPr bwMode="auto">
              <a:xfrm>
                <a:off x="6470650" y="5367352"/>
                <a:ext cx="93663" cy="7620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31" name="Oval 105"/>
              <p:cNvSpPr>
                <a:spLocks noChangeArrowheads="1"/>
              </p:cNvSpPr>
              <p:nvPr/>
            </p:nvSpPr>
            <p:spPr bwMode="auto">
              <a:xfrm>
                <a:off x="6518275" y="5327665"/>
                <a:ext cx="93663" cy="77787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32" name="Oval 106"/>
              <p:cNvSpPr>
                <a:spLocks noChangeArrowheads="1"/>
              </p:cNvSpPr>
              <p:nvPr/>
            </p:nvSpPr>
            <p:spPr bwMode="auto">
              <a:xfrm>
                <a:off x="6518275" y="5405452"/>
                <a:ext cx="93663" cy="7620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33" name="Oval 107"/>
              <p:cNvSpPr>
                <a:spLocks noChangeArrowheads="1"/>
              </p:cNvSpPr>
              <p:nvPr/>
            </p:nvSpPr>
            <p:spPr bwMode="auto">
              <a:xfrm>
                <a:off x="6423025" y="5443552"/>
                <a:ext cx="93663" cy="7620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34" name="Oval 108"/>
              <p:cNvSpPr>
                <a:spLocks noChangeArrowheads="1"/>
              </p:cNvSpPr>
              <p:nvPr/>
            </p:nvSpPr>
            <p:spPr bwMode="auto">
              <a:xfrm>
                <a:off x="6375400" y="5367352"/>
                <a:ext cx="93663" cy="7620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35" name="Oval 109"/>
              <p:cNvSpPr>
                <a:spLocks noChangeArrowheads="1"/>
              </p:cNvSpPr>
              <p:nvPr/>
            </p:nvSpPr>
            <p:spPr bwMode="auto">
              <a:xfrm>
                <a:off x="6470650" y="5443552"/>
                <a:ext cx="93663" cy="7620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36" name="Oval 110"/>
              <p:cNvSpPr>
                <a:spLocks noChangeArrowheads="1"/>
              </p:cNvSpPr>
              <p:nvPr/>
            </p:nvSpPr>
            <p:spPr bwMode="auto">
              <a:xfrm>
                <a:off x="6518275" y="5289565"/>
                <a:ext cx="93663" cy="77787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37" name="Oval 111"/>
              <p:cNvSpPr>
                <a:spLocks noChangeArrowheads="1"/>
              </p:cNvSpPr>
              <p:nvPr/>
            </p:nvSpPr>
            <p:spPr bwMode="auto">
              <a:xfrm>
                <a:off x="6613525" y="5327665"/>
                <a:ext cx="93663" cy="77787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70" name="Group 117"/>
            <p:cNvGrpSpPr>
              <a:grpSpLocks/>
            </p:cNvGrpSpPr>
            <p:nvPr/>
          </p:nvGrpSpPr>
          <p:grpSpPr bwMode="auto">
            <a:xfrm>
              <a:off x="7548437" y="6124665"/>
              <a:ext cx="403418" cy="503338"/>
              <a:chOff x="3969" y="2477"/>
              <a:chExt cx="298" cy="363"/>
            </a:xfrm>
          </p:grpSpPr>
          <p:sp>
            <p:nvSpPr>
              <p:cNvPr id="216" name="Oval 118"/>
              <p:cNvSpPr>
                <a:spLocks noChangeArrowheads="1"/>
              </p:cNvSpPr>
              <p:nvPr/>
            </p:nvSpPr>
            <p:spPr bwMode="auto">
              <a:xfrm>
                <a:off x="4119" y="2792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17" name="Oval 119"/>
              <p:cNvSpPr>
                <a:spLocks noChangeArrowheads="1"/>
              </p:cNvSpPr>
              <p:nvPr/>
            </p:nvSpPr>
            <p:spPr bwMode="auto">
              <a:xfrm>
                <a:off x="4119" y="2743"/>
                <a:ext cx="59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18" name="Oval 120"/>
              <p:cNvSpPr>
                <a:spLocks noChangeArrowheads="1"/>
              </p:cNvSpPr>
              <p:nvPr/>
            </p:nvSpPr>
            <p:spPr bwMode="auto">
              <a:xfrm>
                <a:off x="4119" y="2695"/>
                <a:ext cx="59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19" name="Oval 121"/>
              <p:cNvSpPr>
                <a:spLocks noChangeArrowheads="1"/>
              </p:cNvSpPr>
              <p:nvPr/>
            </p:nvSpPr>
            <p:spPr bwMode="auto">
              <a:xfrm>
                <a:off x="4148" y="2647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20" name="Oval 122"/>
              <p:cNvSpPr>
                <a:spLocks noChangeArrowheads="1"/>
              </p:cNvSpPr>
              <p:nvPr/>
            </p:nvSpPr>
            <p:spPr bwMode="auto">
              <a:xfrm>
                <a:off x="4089" y="2647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21" name="Oval 123"/>
              <p:cNvSpPr>
                <a:spLocks noChangeArrowheads="1"/>
              </p:cNvSpPr>
              <p:nvPr/>
            </p:nvSpPr>
            <p:spPr bwMode="auto">
              <a:xfrm>
                <a:off x="4029" y="2622"/>
                <a:ext cx="59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22" name="Oval 124"/>
              <p:cNvSpPr>
                <a:spLocks noChangeArrowheads="1"/>
              </p:cNvSpPr>
              <p:nvPr/>
            </p:nvSpPr>
            <p:spPr bwMode="auto">
              <a:xfrm>
                <a:off x="3969" y="2574"/>
                <a:ext cx="59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23" name="Oval 125"/>
              <p:cNvSpPr>
                <a:spLocks noChangeArrowheads="1"/>
              </p:cNvSpPr>
              <p:nvPr/>
            </p:nvSpPr>
            <p:spPr bwMode="auto">
              <a:xfrm>
                <a:off x="3969" y="2526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24" name="Oval 126"/>
              <p:cNvSpPr>
                <a:spLocks noChangeArrowheads="1"/>
              </p:cNvSpPr>
              <p:nvPr/>
            </p:nvSpPr>
            <p:spPr bwMode="auto">
              <a:xfrm>
                <a:off x="4059" y="2574"/>
                <a:ext cx="59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25" name="Oval 127"/>
              <p:cNvSpPr>
                <a:spLocks noChangeArrowheads="1"/>
              </p:cNvSpPr>
              <p:nvPr/>
            </p:nvSpPr>
            <p:spPr bwMode="auto">
              <a:xfrm>
                <a:off x="4178" y="2598"/>
                <a:ext cx="60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26" name="Oval 128"/>
              <p:cNvSpPr>
                <a:spLocks noChangeArrowheads="1"/>
              </p:cNvSpPr>
              <p:nvPr/>
            </p:nvSpPr>
            <p:spPr bwMode="auto">
              <a:xfrm>
                <a:off x="4208" y="2550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27" name="Oval 129"/>
              <p:cNvSpPr>
                <a:spLocks noChangeArrowheads="1"/>
              </p:cNvSpPr>
              <p:nvPr/>
            </p:nvSpPr>
            <p:spPr bwMode="auto">
              <a:xfrm>
                <a:off x="4059" y="2526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28" name="Oval 130"/>
              <p:cNvSpPr>
                <a:spLocks noChangeArrowheads="1"/>
              </p:cNvSpPr>
              <p:nvPr/>
            </p:nvSpPr>
            <p:spPr bwMode="auto">
              <a:xfrm>
                <a:off x="4089" y="2477"/>
                <a:ext cx="59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71" name="Group 131"/>
            <p:cNvGrpSpPr>
              <a:grpSpLocks/>
            </p:cNvGrpSpPr>
            <p:nvPr/>
          </p:nvGrpSpPr>
          <p:grpSpPr bwMode="auto">
            <a:xfrm>
              <a:off x="7548493" y="5747542"/>
              <a:ext cx="282937" cy="267618"/>
              <a:chOff x="4168" y="2205"/>
              <a:chExt cx="209" cy="193"/>
            </a:xfrm>
          </p:grpSpPr>
          <p:sp>
            <p:nvSpPr>
              <p:cNvPr id="200" name="Oval 132"/>
              <p:cNvSpPr>
                <a:spLocks noChangeArrowheads="1"/>
              </p:cNvSpPr>
              <p:nvPr/>
            </p:nvSpPr>
            <p:spPr bwMode="auto">
              <a:xfrm>
                <a:off x="4198" y="2277"/>
                <a:ext cx="60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01" name="Oval 133"/>
              <p:cNvSpPr>
                <a:spLocks noChangeArrowheads="1"/>
              </p:cNvSpPr>
              <p:nvPr/>
            </p:nvSpPr>
            <p:spPr bwMode="auto">
              <a:xfrm>
                <a:off x="4228" y="2302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02" name="Oval 134"/>
              <p:cNvSpPr>
                <a:spLocks noChangeArrowheads="1"/>
              </p:cNvSpPr>
              <p:nvPr/>
            </p:nvSpPr>
            <p:spPr bwMode="auto">
              <a:xfrm>
                <a:off x="4258" y="2277"/>
                <a:ext cx="59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03" name="Oval 135"/>
              <p:cNvSpPr>
                <a:spLocks noChangeArrowheads="1"/>
              </p:cNvSpPr>
              <p:nvPr/>
            </p:nvSpPr>
            <p:spPr bwMode="auto">
              <a:xfrm>
                <a:off x="4258" y="2326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04" name="Oval 136"/>
              <p:cNvSpPr>
                <a:spLocks noChangeArrowheads="1"/>
              </p:cNvSpPr>
              <p:nvPr/>
            </p:nvSpPr>
            <p:spPr bwMode="auto">
              <a:xfrm>
                <a:off x="4198" y="2350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05" name="Oval 137"/>
              <p:cNvSpPr>
                <a:spLocks noChangeArrowheads="1"/>
              </p:cNvSpPr>
              <p:nvPr/>
            </p:nvSpPr>
            <p:spPr bwMode="auto">
              <a:xfrm>
                <a:off x="4168" y="2302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06" name="Oval 138"/>
              <p:cNvSpPr>
                <a:spLocks noChangeArrowheads="1"/>
              </p:cNvSpPr>
              <p:nvPr/>
            </p:nvSpPr>
            <p:spPr bwMode="auto">
              <a:xfrm>
                <a:off x="4228" y="2350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07" name="Oval 139"/>
              <p:cNvSpPr>
                <a:spLocks noChangeArrowheads="1"/>
              </p:cNvSpPr>
              <p:nvPr/>
            </p:nvSpPr>
            <p:spPr bwMode="auto">
              <a:xfrm>
                <a:off x="4258" y="2253"/>
                <a:ext cx="59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12" name="Oval 140"/>
              <p:cNvSpPr>
                <a:spLocks noChangeArrowheads="1"/>
              </p:cNvSpPr>
              <p:nvPr/>
            </p:nvSpPr>
            <p:spPr bwMode="auto">
              <a:xfrm>
                <a:off x="4318" y="2277"/>
                <a:ext cx="59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14" name="Oval 141"/>
              <p:cNvSpPr>
                <a:spLocks noChangeArrowheads="1"/>
              </p:cNvSpPr>
              <p:nvPr/>
            </p:nvSpPr>
            <p:spPr bwMode="auto">
              <a:xfrm>
                <a:off x="4198" y="2229"/>
                <a:ext cx="59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15" name="Oval 142"/>
              <p:cNvSpPr>
                <a:spLocks noChangeArrowheads="1"/>
              </p:cNvSpPr>
              <p:nvPr/>
            </p:nvSpPr>
            <p:spPr bwMode="auto">
              <a:xfrm>
                <a:off x="4258" y="2205"/>
                <a:ext cx="59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72" name="Group 143"/>
            <p:cNvGrpSpPr>
              <a:grpSpLocks/>
            </p:cNvGrpSpPr>
            <p:nvPr/>
          </p:nvGrpSpPr>
          <p:grpSpPr bwMode="auto">
            <a:xfrm>
              <a:off x="7831303" y="5622747"/>
              <a:ext cx="282930" cy="267618"/>
              <a:chOff x="4168" y="2205"/>
              <a:chExt cx="209" cy="193"/>
            </a:xfrm>
          </p:grpSpPr>
          <p:sp>
            <p:nvSpPr>
              <p:cNvPr id="189" name="Oval 144"/>
              <p:cNvSpPr>
                <a:spLocks noChangeArrowheads="1"/>
              </p:cNvSpPr>
              <p:nvPr/>
            </p:nvSpPr>
            <p:spPr bwMode="auto">
              <a:xfrm>
                <a:off x="4198" y="2277"/>
                <a:ext cx="60" cy="49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90" name="Oval 145"/>
              <p:cNvSpPr>
                <a:spLocks noChangeArrowheads="1"/>
              </p:cNvSpPr>
              <p:nvPr/>
            </p:nvSpPr>
            <p:spPr bwMode="auto">
              <a:xfrm>
                <a:off x="4228" y="2302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91" name="Oval 146"/>
              <p:cNvSpPr>
                <a:spLocks noChangeArrowheads="1"/>
              </p:cNvSpPr>
              <p:nvPr/>
            </p:nvSpPr>
            <p:spPr bwMode="auto">
              <a:xfrm>
                <a:off x="4258" y="2277"/>
                <a:ext cx="59" cy="49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92" name="Oval 147"/>
              <p:cNvSpPr>
                <a:spLocks noChangeArrowheads="1"/>
              </p:cNvSpPr>
              <p:nvPr/>
            </p:nvSpPr>
            <p:spPr bwMode="auto">
              <a:xfrm>
                <a:off x="4258" y="2326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93" name="Oval 148"/>
              <p:cNvSpPr>
                <a:spLocks noChangeArrowheads="1"/>
              </p:cNvSpPr>
              <p:nvPr/>
            </p:nvSpPr>
            <p:spPr bwMode="auto">
              <a:xfrm>
                <a:off x="4198" y="2350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94" name="Oval 149"/>
              <p:cNvSpPr>
                <a:spLocks noChangeArrowheads="1"/>
              </p:cNvSpPr>
              <p:nvPr/>
            </p:nvSpPr>
            <p:spPr bwMode="auto">
              <a:xfrm>
                <a:off x="4168" y="2302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95" name="Oval 150"/>
              <p:cNvSpPr>
                <a:spLocks noChangeArrowheads="1"/>
              </p:cNvSpPr>
              <p:nvPr/>
            </p:nvSpPr>
            <p:spPr bwMode="auto">
              <a:xfrm>
                <a:off x="4228" y="2350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96" name="Oval 151"/>
              <p:cNvSpPr>
                <a:spLocks noChangeArrowheads="1"/>
              </p:cNvSpPr>
              <p:nvPr/>
            </p:nvSpPr>
            <p:spPr bwMode="auto">
              <a:xfrm>
                <a:off x="4258" y="2253"/>
                <a:ext cx="59" cy="49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97" name="Oval 152"/>
              <p:cNvSpPr>
                <a:spLocks noChangeArrowheads="1"/>
              </p:cNvSpPr>
              <p:nvPr/>
            </p:nvSpPr>
            <p:spPr bwMode="auto">
              <a:xfrm>
                <a:off x="4318" y="2277"/>
                <a:ext cx="59" cy="49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98" name="Oval 153"/>
              <p:cNvSpPr>
                <a:spLocks noChangeArrowheads="1"/>
              </p:cNvSpPr>
              <p:nvPr/>
            </p:nvSpPr>
            <p:spPr bwMode="auto">
              <a:xfrm>
                <a:off x="4198" y="2229"/>
                <a:ext cx="59" cy="49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99" name="Oval 154"/>
              <p:cNvSpPr>
                <a:spLocks noChangeArrowheads="1"/>
              </p:cNvSpPr>
              <p:nvPr/>
            </p:nvSpPr>
            <p:spPr bwMode="auto">
              <a:xfrm>
                <a:off x="4258" y="2205"/>
                <a:ext cx="59" cy="48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73" name="Group 238"/>
            <p:cNvGrpSpPr/>
            <p:nvPr/>
          </p:nvGrpSpPr>
          <p:grpSpPr>
            <a:xfrm>
              <a:off x="7892263" y="5500610"/>
              <a:ext cx="282933" cy="201054"/>
              <a:chOff x="7902575" y="5289565"/>
              <a:chExt cx="331788" cy="230187"/>
            </a:xfrm>
          </p:grpSpPr>
          <p:sp>
            <p:nvSpPr>
              <p:cNvPr id="180" name="Oval 156"/>
              <p:cNvSpPr>
                <a:spLocks noChangeArrowheads="1"/>
              </p:cNvSpPr>
              <p:nvPr/>
            </p:nvSpPr>
            <p:spPr bwMode="auto">
              <a:xfrm>
                <a:off x="7950200" y="5327665"/>
                <a:ext cx="95250" cy="77787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81" name="Oval 157"/>
              <p:cNvSpPr>
                <a:spLocks noChangeArrowheads="1"/>
              </p:cNvSpPr>
              <p:nvPr/>
            </p:nvSpPr>
            <p:spPr bwMode="auto">
              <a:xfrm>
                <a:off x="7997825" y="5367352"/>
                <a:ext cx="93663" cy="7620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82" name="Oval 158"/>
              <p:cNvSpPr>
                <a:spLocks noChangeArrowheads="1"/>
              </p:cNvSpPr>
              <p:nvPr/>
            </p:nvSpPr>
            <p:spPr bwMode="auto">
              <a:xfrm>
                <a:off x="8045450" y="5327665"/>
                <a:ext cx="93663" cy="77787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83" name="Oval 159"/>
              <p:cNvSpPr>
                <a:spLocks noChangeArrowheads="1"/>
              </p:cNvSpPr>
              <p:nvPr/>
            </p:nvSpPr>
            <p:spPr bwMode="auto">
              <a:xfrm>
                <a:off x="8045450" y="5405452"/>
                <a:ext cx="93663" cy="7620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84" name="Oval 160"/>
              <p:cNvSpPr>
                <a:spLocks noChangeArrowheads="1"/>
              </p:cNvSpPr>
              <p:nvPr/>
            </p:nvSpPr>
            <p:spPr bwMode="auto">
              <a:xfrm>
                <a:off x="7950200" y="5443552"/>
                <a:ext cx="93663" cy="7620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85" name="Oval 161"/>
              <p:cNvSpPr>
                <a:spLocks noChangeArrowheads="1"/>
              </p:cNvSpPr>
              <p:nvPr/>
            </p:nvSpPr>
            <p:spPr bwMode="auto">
              <a:xfrm>
                <a:off x="7902575" y="5367352"/>
                <a:ext cx="93663" cy="7620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86" name="Oval 162"/>
              <p:cNvSpPr>
                <a:spLocks noChangeArrowheads="1"/>
              </p:cNvSpPr>
              <p:nvPr/>
            </p:nvSpPr>
            <p:spPr bwMode="auto">
              <a:xfrm>
                <a:off x="7997825" y="5443552"/>
                <a:ext cx="93663" cy="7620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87" name="Oval 163"/>
              <p:cNvSpPr>
                <a:spLocks noChangeArrowheads="1"/>
              </p:cNvSpPr>
              <p:nvPr/>
            </p:nvSpPr>
            <p:spPr bwMode="auto">
              <a:xfrm>
                <a:off x="8045450" y="5289565"/>
                <a:ext cx="93663" cy="77787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88" name="Oval 164"/>
              <p:cNvSpPr>
                <a:spLocks noChangeArrowheads="1"/>
              </p:cNvSpPr>
              <p:nvPr/>
            </p:nvSpPr>
            <p:spPr bwMode="auto">
              <a:xfrm>
                <a:off x="8140700" y="5327665"/>
                <a:ext cx="93663" cy="77787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200" dirty="0">
                  <a:solidFill>
                    <a:srgbClr val="FF0000"/>
                  </a:solidFill>
                  <a:latin typeface="Verdana" pitchFamily="34" charset="0"/>
                </a:endParaRPr>
              </a:p>
            </p:txBody>
          </p:sp>
        </p:grpSp>
        <p:sp>
          <p:nvSpPr>
            <p:cNvPr id="174" name="Text Box 286"/>
            <p:cNvSpPr txBox="1">
              <a:spLocks noChangeAspect="1" noChangeArrowheads="1"/>
            </p:cNvSpPr>
            <p:nvPr/>
          </p:nvSpPr>
          <p:spPr bwMode="auto">
            <a:xfrm>
              <a:off x="5466080" y="6184306"/>
              <a:ext cx="60946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900" dirty="0" smtClean="0">
                  <a:solidFill>
                    <a:srgbClr val="FF0000"/>
                  </a:solidFill>
                  <a:latin typeface="Verdana" pitchFamily="34" charset="0"/>
                </a:rPr>
                <a:t>12 </a:t>
              </a:r>
              <a:r>
                <a:rPr lang="en-GB" sz="900" dirty="0">
                  <a:solidFill>
                    <a:srgbClr val="FF0000"/>
                  </a:solidFill>
                  <a:latin typeface="Verdana" pitchFamily="34" charset="0"/>
                </a:rPr>
                <a:t>GeV</a:t>
              </a:r>
            </a:p>
          </p:txBody>
        </p:sp>
        <p:sp>
          <p:nvSpPr>
            <p:cNvPr id="175" name="Text Box 287"/>
            <p:cNvSpPr txBox="1">
              <a:spLocks noChangeAspect="1" noChangeArrowheads="1"/>
            </p:cNvSpPr>
            <p:nvPr/>
          </p:nvSpPr>
          <p:spPr bwMode="auto">
            <a:xfrm>
              <a:off x="8215338" y="6184306"/>
              <a:ext cx="60946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900" dirty="0" smtClean="0">
                  <a:solidFill>
                    <a:srgbClr val="FF0000"/>
                  </a:solidFill>
                  <a:latin typeface="Verdana" pitchFamily="34" charset="0"/>
                </a:rPr>
                <a:t>32 </a:t>
              </a:r>
              <a:r>
                <a:rPr lang="en-GB" sz="900" dirty="0">
                  <a:solidFill>
                    <a:srgbClr val="FF0000"/>
                  </a:solidFill>
                  <a:latin typeface="Verdana" pitchFamily="34" charset="0"/>
                </a:rPr>
                <a:t>GeV</a:t>
              </a:r>
            </a:p>
          </p:txBody>
        </p:sp>
        <p:sp>
          <p:nvSpPr>
            <p:cNvPr id="176" name="Text Box 288"/>
            <p:cNvSpPr txBox="1">
              <a:spLocks noChangeAspect="1" noChangeArrowheads="1"/>
            </p:cNvSpPr>
            <p:nvPr/>
          </p:nvSpPr>
          <p:spPr bwMode="auto">
            <a:xfrm>
              <a:off x="8215338" y="5687947"/>
              <a:ext cx="60946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900" dirty="0">
                  <a:solidFill>
                    <a:srgbClr val="0000CC"/>
                  </a:solidFill>
                  <a:latin typeface="Verdana" pitchFamily="34" charset="0"/>
                </a:rPr>
                <a:t>18 GeV</a:t>
              </a:r>
            </a:p>
          </p:txBody>
        </p:sp>
        <p:sp>
          <p:nvSpPr>
            <p:cNvPr id="177" name="AutoShape 289"/>
            <p:cNvSpPr>
              <a:spLocks noChangeArrowheads="1"/>
            </p:cNvSpPr>
            <p:nvPr/>
          </p:nvSpPr>
          <p:spPr bwMode="auto">
            <a:xfrm>
              <a:off x="6879675" y="6019652"/>
              <a:ext cx="273398" cy="180264"/>
            </a:xfrm>
            <a:prstGeom prst="rightArrow">
              <a:avLst>
                <a:gd name="adj1" fmla="val 50000"/>
                <a:gd name="adj2" fmla="val 49725"/>
              </a:avLst>
            </a:prstGeom>
            <a:solidFill>
              <a:schemeClr val="accent1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8" name="Text Box 54"/>
            <p:cNvSpPr txBox="1">
              <a:spLocks noChangeArrowheads="1"/>
            </p:cNvSpPr>
            <p:nvPr/>
          </p:nvSpPr>
          <p:spPr bwMode="auto">
            <a:xfrm>
              <a:off x="6581995" y="6433897"/>
              <a:ext cx="968535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900" dirty="0" smtClean="0">
                  <a:solidFill>
                    <a:schemeClr val="tx1"/>
                  </a:solidFill>
                  <a:latin typeface="Verdana" pitchFamily="34" charset="0"/>
                </a:rPr>
                <a:t>30 </a:t>
              </a:r>
              <a:r>
                <a:rPr lang="en-GB" sz="900" dirty="0">
                  <a:solidFill>
                    <a:schemeClr val="tx1"/>
                  </a:solidFill>
                  <a:latin typeface="Verdana" pitchFamily="34" charset="0"/>
                </a:rPr>
                <a:t>GeV Track</a:t>
              </a:r>
            </a:p>
          </p:txBody>
        </p:sp>
        <p:sp>
          <p:nvSpPr>
            <p:cNvPr id="179" name="Text Box 288"/>
            <p:cNvSpPr txBox="1">
              <a:spLocks noChangeAspect="1" noChangeArrowheads="1"/>
            </p:cNvSpPr>
            <p:nvPr/>
          </p:nvSpPr>
          <p:spPr bwMode="auto">
            <a:xfrm>
              <a:off x="5478539" y="5685122"/>
              <a:ext cx="60946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900" dirty="0" smtClean="0">
                  <a:solidFill>
                    <a:srgbClr val="0000CC"/>
                  </a:solidFill>
                  <a:latin typeface="Verdana" pitchFamily="34" charset="0"/>
                </a:rPr>
                <a:t>38 </a:t>
              </a:r>
              <a:r>
                <a:rPr lang="en-GB" sz="900" dirty="0">
                  <a:solidFill>
                    <a:srgbClr val="0000CC"/>
                  </a:solidFill>
                  <a:latin typeface="Verdana" pitchFamily="34" charset="0"/>
                </a:rPr>
                <a:t>GeV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Algorithm Status</a:t>
            </a:r>
            <a:endParaRPr lang="en-GB" dirty="0"/>
          </a:p>
        </p:txBody>
      </p:sp>
      <p:grpSp>
        <p:nvGrpSpPr>
          <p:cNvPr id="61" name="Group 290"/>
          <p:cNvGrpSpPr>
            <a:grpSpLocks noChangeAspect="1"/>
          </p:cNvGrpSpPr>
          <p:nvPr/>
        </p:nvGrpSpPr>
        <p:grpSpPr bwMode="auto">
          <a:xfrm rot="1284037">
            <a:off x="5161474" y="2001985"/>
            <a:ext cx="1186449" cy="1105800"/>
            <a:chOff x="4267" y="2572"/>
            <a:chExt cx="945" cy="881"/>
          </a:xfrm>
        </p:grpSpPr>
        <p:sp>
          <p:nvSpPr>
            <p:cNvPr id="62" name="Line 291"/>
            <p:cNvSpPr>
              <a:spLocks noChangeAspect="1" noChangeShapeType="1"/>
            </p:cNvSpPr>
            <p:nvPr/>
          </p:nvSpPr>
          <p:spPr bwMode="auto">
            <a:xfrm flipV="1">
              <a:off x="4422" y="3101"/>
              <a:ext cx="290" cy="2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3" name="Oval 292"/>
            <p:cNvSpPr>
              <a:spLocks noChangeAspect="1" noChangeArrowheads="1"/>
            </p:cNvSpPr>
            <p:nvPr/>
          </p:nvSpPr>
          <p:spPr bwMode="auto">
            <a:xfrm>
              <a:off x="4709" y="3044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64" name="Oval 293"/>
            <p:cNvSpPr>
              <a:spLocks noChangeAspect="1" noChangeArrowheads="1"/>
            </p:cNvSpPr>
            <p:nvPr/>
          </p:nvSpPr>
          <p:spPr bwMode="auto">
            <a:xfrm>
              <a:off x="4755" y="3006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65" name="Oval 294"/>
            <p:cNvSpPr>
              <a:spLocks noChangeAspect="1" noChangeArrowheads="1"/>
            </p:cNvSpPr>
            <p:nvPr/>
          </p:nvSpPr>
          <p:spPr bwMode="auto">
            <a:xfrm>
              <a:off x="4795" y="2962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66" name="Oval 295"/>
            <p:cNvSpPr>
              <a:spLocks noChangeAspect="1" noChangeArrowheads="1"/>
            </p:cNvSpPr>
            <p:nvPr/>
          </p:nvSpPr>
          <p:spPr bwMode="auto">
            <a:xfrm>
              <a:off x="4829" y="2924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67" name="Oval 296"/>
            <p:cNvSpPr>
              <a:spLocks noChangeAspect="1" noChangeArrowheads="1"/>
            </p:cNvSpPr>
            <p:nvPr/>
          </p:nvSpPr>
          <p:spPr bwMode="auto">
            <a:xfrm>
              <a:off x="4871" y="2882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68" name="Oval 297"/>
            <p:cNvSpPr>
              <a:spLocks noChangeAspect="1" noChangeArrowheads="1"/>
            </p:cNvSpPr>
            <p:nvPr/>
          </p:nvSpPr>
          <p:spPr bwMode="auto">
            <a:xfrm>
              <a:off x="4905" y="2850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69" name="Oval 298"/>
            <p:cNvSpPr>
              <a:spLocks noChangeAspect="1" noChangeArrowheads="1"/>
            </p:cNvSpPr>
            <p:nvPr/>
          </p:nvSpPr>
          <p:spPr bwMode="auto">
            <a:xfrm>
              <a:off x="4939" y="2800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" name="Oval 299"/>
            <p:cNvSpPr>
              <a:spLocks noChangeAspect="1" noChangeArrowheads="1"/>
            </p:cNvSpPr>
            <p:nvPr/>
          </p:nvSpPr>
          <p:spPr bwMode="auto">
            <a:xfrm>
              <a:off x="4967" y="2756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1" name="Oval 300"/>
            <p:cNvSpPr>
              <a:spLocks noChangeAspect="1" noChangeArrowheads="1"/>
            </p:cNvSpPr>
            <p:nvPr/>
          </p:nvSpPr>
          <p:spPr bwMode="auto">
            <a:xfrm>
              <a:off x="5019" y="2724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2" name="Oval 301"/>
            <p:cNvSpPr>
              <a:spLocks noChangeAspect="1" noChangeArrowheads="1"/>
            </p:cNvSpPr>
            <p:nvPr/>
          </p:nvSpPr>
          <p:spPr bwMode="auto">
            <a:xfrm>
              <a:off x="4993" y="2722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3" name="Oval 302"/>
            <p:cNvSpPr>
              <a:spLocks noChangeAspect="1" noChangeArrowheads="1"/>
            </p:cNvSpPr>
            <p:nvPr/>
          </p:nvSpPr>
          <p:spPr bwMode="auto">
            <a:xfrm>
              <a:off x="4915" y="2782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4" name="Oval 303"/>
            <p:cNvSpPr>
              <a:spLocks noChangeAspect="1" noChangeArrowheads="1"/>
            </p:cNvSpPr>
            <p:nvPr/>
          </p:nvSpPr>
          <p:spPr bwMode="auto">
            <a:xfrm>
              <a:off x="5005" y="2776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5" name="Oval 304"/>
            <p:cNvSpPr>
              <a:spLocks noChangeAspect="1" noChangeArrowheads="1"/>
            </p:cNvSpPr>
            <p:nvPr/>
          </p:nvSpPr>
          <p:spPr bwMode="auto">
            <a:xfrm>
              <a:off x="4963" y="2716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6" name="Oval 305"/>
            <p:cNvSpPr>
              <a:spLocks noChangeAspect="1" noChangeArrowheads="1"/>
            </p:cNvSpPr>
            <p:nvPr/>
          </p:nvSpPr>
          <p:spPr bwMode="auto">
            <a:xfrm>
              <a:off x="4939" y="2674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7" name="Oval 306"/>
            <p:cNvSpPr>
              <a:spLocks noChangeAspect="1" noChangeArrowheads="1"/>
            </p:cNvSpPr>
            <p:nvPr/>
          </p:nvSpPr>
          <p:spPr bwMode="auto">
            <a:xfrm>
              <a:off x="5065" y="2800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8" name="Oval 307"/>
            <p:cNvSpPr>
              <a:spLocks noChangeAspect="1" noChangeArrowheads="1"/>
            </p:cNvSpPr>
            <p:nvPr/>
          </p:nvSpPr>
          <p:spPr bwMode="auto">
            <a:xfrm>
              <a:off x="5095" y="2776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9" name="Oval 308"/>
            <p:cNvSpPr>
              <a:spLocks noChangeAspect="1" noChangeArrowheads="1"/>
            </p:cNvSpPr>
            <p:nvPr/>
          </p:nvSpPr>
          <p:spPr bwMode="auto">
            <a:xfrm>
              <a:off x="5065" y="2710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0" name="Oval 309"/>
            <p:cNvSpPr>
              <a:spLocks noChangeAspect="1" noChangeArrowheads="1"/>
            </p:cNvSpPr>
            <p:nvPr/>
          </p:nvSpPr>
          <p:spPr bwMode="auto">
            <a:xfrm>
              <a:off x="4987" y="2644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1" name="Oval 310"/>
            <p:cNvSpPr>
              <a:spLocks noChangeAspect="1" noChangeArrowheads="1"/>
            </p:cNvSpPr>
            <p:nvPr/>
          </p:nvSpPr>
          <p:spPr bwMode="auto">
            <a:xfrm>
              <a:off x="5005" y="2608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2" name="Oval 311"/>
            <p:cNvSpPr>
              <a:spLocks noChangeAspect="1" noChangeArrowheads="1"/>
            </p:cNvSpPr>
            <p:nvPr/>
          </p:nvSpPr>
          <p:spPr bwMode="auto">
            <a:xfrm>
              <a:off x="5113" y="2668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3" name="Oval 312"/>
            <p:cNvSpPr>
              <a:spLocks noChangeAspect="1" noChangeArrowheads="1"/>
            </p:cNvSpPr>
            <p:nvPr/>
          </p:nvSpPr>
          <p:spPr bwMode="auto">
            <a:xfrm>
              <a:off x="5137" y="2626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4" name="Oval 313"/>
            <p:cNvSpPr>
              <a:spLocks noChangeAspect="1" noChangeArrowheads="1"/>
            </p:cNvSpPr>
            <p:nvPr/>
          </p:nvSpPr>
          <p:spPr bwMode="auto">
            <a:xfrm>
              <a:off x="5155" y="2572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5" name="Oval 314"/>
            <p:cNvSpPr>
              <a:spLocks noChangeAspect="1" noChangeArrowheads="1"/>
            </p:cNvSpPr>
            <p:nvPr/>
          </p:nvSpPr>
          <p:spPr bwMode="auto">
            <a:xfrm>
              <a:off x="5053" y="2794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6" name="Oval 315"/>
            <p:cNvSpPr>
              <a:spLocks noChangeAspect="1" noChangeArrowheads="1"/>
            </p:cNvSpPr>
            <p:nvPr/>
          </p:nvSpPr>
          <p:spPr bwMode="auto">
            <a:xfrm>
              <a:off x="5155" y="2794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7" name="Oval 316"/>
            <p:cNvSpPr>
              <a:spLocks noChangeAspect="1" noChangeArrowheads="1"/>
            </p:cNvSpPr>
            <p:nvPr/>
          </p:nvSpPr>
          <p:spPr bwMode="auto">
            <a:xfrm>
              <a:off x="5005" y="2590"/>
              <a:ext cx="57" cy="5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8" name="Oval 317"/>
            <p:cNvSpPr>
              <a:spLocks noChangeAspect="1" noChangeArrowheads="1"/>
            </p:cNvSpPr>
            <p:nvPr/>
          </p:nvSpPr>
          <p:spPr bwMode="auto">
            <a:xfrm>
              <a:off x="4801" y="3076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9" name="Oval 318"/>
            <p:cNvSpPr>
              <a:spLocks noChangeAspect="1" noChangeArrowheads="1"/>
            </p:cNvSpPr>
            <p:nvPr/>
          </p:nvSpPr>
          <p:spPr bwMode="auto">
            <a:xfrm>
              <a:off x="4853" y="3044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0" name="Oval 319"/>
            <p:cNvSpPr>
              <a:spLocks noChangeAspect="1" noChangeArrowheads="1"/>
            </p:cNvSpPr>
            <p:nvPr/>
          </p:nvSpPr>
          <p:spPr bwMode="auto">
            <a:xfrm>
              <a:off x="4841" y="3026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1" name="Oval 320"/>
            <p:cNvSpPr>
              <a:spLocks noChangeAspect="1" noChangeArrowheads="1"/>
            </p:cNvSpPr>
            <p:nvPr/>
          </p:nvSpPr>
          <p:spPr bwMode="auto">
            <a:xfrm>
              <a:off x="4841" y="3014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2" name="Oval 321"/>
            <p:cNvSpPr>
              <a:spLocks noChangeAspect="1" noChangeArrowheads="1"/>
            </p:cNvSpPr>
            <p:nvPr/>
          </p:nvSpPr>
          <p:spPr bwMode="auto">
            <a:xfrm>
              <a:off x="4859" y="2990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3" name="Oval 322"/>
            <p:cNvSpPr>
              <a:spLocks noChangeAspect="1" noChangeArrowheads="1"/>
            </p:cNvSpPr>
            <p:nvPr/>
          </p:nvSpPr>
          <p:spPr bwMode="auto">
            <a:xfrm>
              <a:off x="4901" y="2978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4" name="Oval 323"/>
            <p:cNvSpPr>
              <a:spLocks noChangeAspect="1" noChangeArrowheads="1"/>
            </p:cNvSpPr>
            <p:nvPr/>
          </p:nvSpPr>
          <p:spPr bwMode="auto">
            <a:xfrm>
              <a:off x="4889" y="3032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5" name="Oval 324"/>
            <p:cNvSpPr>
              <a:spLocks noChangeAspect="1" noChangeArrowheads="1"/>
            </p:cNvSpPr>
            <p:nvPr/>
          </p:nvSpPr>
          <p:spPr bwMode="auto">
            <a:xfrm>
              <a:off x="4907" y="2966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6" name="Oval 325"/>
            <p:cNvSpPr>
              <a:spLocks noChangeAspect="1" noChangeArrowheads="1"/>
            </p:cNvSpPr>
            <p:nvPr/>
          </p:nvSpPr>
          <p:spPr bwMode="auto">
            <a:xfrm>
              <a:off x="4937" y="2954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7" name="Oval 326"/>
            <p:cNvSpPr>
              <a:spLocks noChangeAspect="1" noChangeArrowheads="1"/>
            </p:cNvSpPr>
            <p:nvPr/>
          </p:nvSpPr>
          <p:spPr bwMode="auto">
            <a:xfrm>
              <a:off x="4937" y="2936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8" name="Oval 327"/>
            <p:cNvSpPr>
              <a:spLocks noChangeAspect="1" noChangeArrowheads="1"/>
            </p:cNvSpPr>
            <p:nvPr/>
          </p:nvSpPr>
          <p:spPr bwMode="auto">
            <a:xfrm>
              <a:off x="4937" y="3002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9" name="Oval 328"/>
            <p:cNvSpPr>
              <a:spLocks noChangeAspect="1" noChangeArrowheads="1"/>
            </p:cNvSpPr>
            <p:nvPr/>
          </p:nvSpPr>
          <p:spPr bwMode="auto">
            <a:xfrm>
              <a:off x="4937" y="2906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0" name="Oval 329"/>
            <p:cNvSpPr>
              <a:spLocks noChangeAspect="1" noChangeArrowheads="1"/>
            </p:cNvSpPr>
            <p:nvPr/>
          </p:nvSpPr>
          <p:spPr bwMode="auto">
            <a:xfrm>
              <a:off x="4961" y="2954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1" name="Oval 330"/>
            <p:cNvSpPr>
              <a:spLocks noChangeAspect="1" noChangeArrowheads="1"/>
            </p:cNvSpPr>
            <p:nvPr/>
          </p:nvSpPr>
          <p:spPr bwMode="auto">
            <a:xfrm>
              <a:off x="4991" y="2936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2" name="Oval 331"/>
            <p:cNvSpPr>
              <a:spLocks noChangeAspect="1" noChangeArrowheads="1"/>
            </p:cNvSpPr>
            <p:nvPr/>
          </p:nvSpPr>
          <p:spPr bwMode="auto">
            <a:xfrm>
              <a:off x="4979" y="2930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" name="Oval 332"/>
            <p:cNvSpPr>
              <a:spLocks noChangeAspect="1" noChangeArrowheads="1"/>
            </p:cNvSpPr>
            <p:nvPr/>
          </p:nvSpPr>
          <p:spPr bwMode="auto">
            <a:xfrm>
              <a:off x="4985" y="2912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" name="Oval 333"/>
            <p:cNvSpPr>
              <a:spLocks noChangeAspect="1" noChangeArrowheads="1"/>
            </p:cNvSpPr>
            <p:nvPr/>
          </p:nvSpPr>
          <p:spPr bwMode="auto">
            <a:xfrm>
              <a:off x="5009" y="2894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" name="Oval 334"/>
            <p:cNvSpPr>
              <a:spLocks noChangeAspect="1" noChangeArrowheads="1"/>
            </p:cNvSpPr>
            <p:nvPr/>
          </p:nvSpPr>
          <p:spPr bwMode="auto">
            <a:xfrm>
              <a:off x="4979" y="2888"/>
              <a:ext cx="57" cy="5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" name="Line 335"/>
            <p:cNvSpPr>
              <a:spLocks noChangeAspect="1" noChangeShapeType="1"/>
            </p:cNvSpPr>
            <p:nvPr/>
          </p:nvSpPr>
          <p:spPr bwMode="auto">
            <a:xfrm flipV="1">
              <a:off x="4400" y="2977"/>
              <a:ext cx="744" cy="22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7" name="Line 336"/>
            <p:cNvSpPr>
              <a:spLocks noChangeAspect="1" noChangeShapeType="1"/>
            </p:cNvSpPr>
            <p:nvPr/>
          </p:nvSpPr>
          <p:spPr bwMode="auto">
            <a:xfrm flipH="1" flipV="1">
              <a:off x="4490" y="2704"/>
              <a:ext cx="431" cy="74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8" name="AutoShape 337"/>
            <p:cNvSpPr>
              <a:spLocks noChangeAspect="1" noChangeArrowheads="1"/>
            </p:cNvSpPr>
            <p:nvPr/>
          </p:nvSpPr>
          <p:spPr bwMode="auto">
            <a:xfrm rot="21320717" flipV="1">
              <a:off x="4267" y="2771"/>
              <a:ext cx="862" cy="635"/>
            </a:xfrm>
            <a:prstGeom prst="parallelogram">
              <a:avLst>
                <a:gd name="adj" fmla="val 44395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  <p:sp>
        <p:nvSpPr>
          <p:cNvPr id="113" name="TextBox 112"/>
          <p:cNvSpPr txBox="1"/>
          <p:nvPr/>
        </p:nvSpPr>
        <p:spPr>
          <a:xfrm>
            <a:off x="71406" y="163090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Photon ID</a:t>
            </a:r>
            <a:endParaRPr lang="en-GB" dirty="0"/>
          </a:p>
        </p:txBody>
      </p:sp>
      <p:cxnSp>
        <p:nvCxnSpPr>
          <p:cNvPr id="115" name="Straight Connector 114"/>
          <p:cNvCxnSpPr/>
          <p:nvPr/>
        </p:nvCxnSpPr>
        <p:spPr>
          <a:xfrm>
            <a:off x="0" y="3857629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142844" y="2070576"/>
            <a:ext cx="4714908" cy="151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250" dirty="0" smtClean="0"/>
              <a:t>Peter </a:t>
            </a:r>
            <a:r>
              <a:rPr lang="en-GB" sz="1250" dirty="0" smtClean="0"/>
              <a:t>Speckmayer has been working </a:t>
            </a:r>
            <a:r>
              <a:rPr lang="en-GB" sz="1250" dirty="0" smtClean="0"/>
              <a:t>on </a:t>
            </a:r>
            <a:r>
              <a:rPr lang="en-GB" sz="1250" dirty="0" smtClean="0"/>
              <a:t>a photon </a:t>
            </a:r>
            <a:r>
              <a:rPr lang="en-GB" sz="1250" dirty="0" smtClean="0"/>
              <a:t>id algorithm.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250" dirty="0" smtClean="0"/>
              <a:t>This takes the output from the clustering algorithm, applies a shower-profile based selection and saves the photon clusters as a </a:t>
            </a:r>
            <a:r>
              <a:rPr lang="en-GB" sz="1250" dirty="0" smtClean="0"/>
              <a:t>separate named </a:t>
            </a:r>
            <a:r>
              <a:rPr lang="en-GB" sz="1250" dirty="0" smtClean="0"/>
              <a:t>cluster list.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250" dirty="0" smtClean="0"/>
              <a:t>The removal of these clusters allows for  improved identification of hadronic showers when the clustering algorithm is called again.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786578" y="1857364"/>
            <a:ext cx="2160690" cy="1643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319618"/>
            <a:ext cx="2675948" cy="206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5" name="TextBox 174"/>
          <p:cNvSpPr txBox="1"/>
          <p:nvPr/>
        </p:nvSpPr>
        <p:spPr>
          <a:xfrm>
            <a:off x="4143372" y="4071942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PFO formation</a:t>
            </a:r>
            <a:endParaRPr lang="en-GB" dirty="0"/>
          </a:p>
        </p:txBody>
      </p:sp>
      <p:sp>
        <p:nvSpPr>
          <p:cNvPr id="176" name="Rectangle 175"/>
          <p:cNvSpPr/>
          <p:nvPr/>
        </p:nvSpPr>
        <p:spPr>
          <a:xfrm>
            <a:off x="4214810" y="4500570"/>
            <a:ext cx="4286280" cy="151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250" dirty="0" smtClean="0"/>
              <a:t>Final step is </a:t>
            </a:r>
            <a:r>
              <a:rPr lang="en-GB" sz="1250" dirty="0" smtClean="0"/>
              <a:t>to identify the particle flow objects from the tracks and clusters and to write them out for analysis</a:t>
            </a:r>
            <a:r>
              <a:rPr lang="en-GB" sz="1250" dirty="0" smtClean="0"/>
              <a:t>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250" dirty="0" smtClean="0"/>
              <a:t>A simple PFO formation algorithm is now complete.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250" dirty="0" smtClean="0"/>
              <a:t>However, old Pandora had a more sophisticated treatment, with improved identification of track-cluster associations, and this needs to be implemented.</a:t>
            </a:r>
            <a:endParaRPr lang="en-GB" sz="125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857363"/>
            <a:ext cx="8858312" cy="4357719"/>
          </a:xfrm>
        </p:spPr>
        <p:txBody>
          <a:bodyPr>
            <a:noAutofit/>
          </a:bodyPr>
          <a:lstStyle/>
          <a:p>
            <a:r>
              <a:rPr lang="en-GB" sz="1350" dirty="0" smtClean="0"/>
              <a:t>The new Pandora framework is complete and has been rigorously tested.  It is stable and has been unchanged for several months now.</a:t>
            </a:r>
          </a:p>
          <a:p>
            <a:endParaRPr lang="en-GB" sz="1350" dirty="0" smtClean="0"/>
          </a:p>
          <a:p>
            <a:r>
              <a:rPr lang="en-GB" sz="1350" dirty="0" smtClean="0"/>
              <a:t>The focus is now on </a:t>
            </a:r>
            <a:r>
              <a:rPr lang="en-GB" sz="1350" dirty="0" smtClean="0"/>
              <a:t>re-implementing </a:t>
            </a:r>
            <a:r>
              <a:rPr lang="en-GB" sz="1350" dirty="0" smtClean="0"/>
              <a:t>the </a:t>
            </a:r>
            <a:r>
              <a:rPr lang="en-GB" sz="1350" dirty="0" smtClean="0"/>
              <a:t>original Pandora algorithms:</a:t>
            </a:r>
          </a:p>
          <a:p>
            <a:pPr lvl="1">
              <a:buClr>
                <a:srgbClr val="0070C0"/>
              </a:buClr>
            </a:pPr>
            <a:r>
              <a:rPr lang="en-GB" sz="1300" dirty="0" smtClean="0">
                <a:solidFill>
                  <a:schemeClr val="tx2"/>
                </a:solidFill>
              </a:rPr>
              <a:t>Clustering </a:t>
            </a:r>
            <a:r>
              <a:rPr lang="en-GB" sz="1300" dirty="0" smtClean="0">
                <a:solidFill>
                  <a:schemeClr val="tx2"/>
                </a:solidFill>
              </a:rPr>
              <a:t>algorithm, topological association algorithms completed,</a:t>
            </a:r>
            <a:endParaRPr lang="en-GB" sz="1300" dirty="0" smtClean="0">
              <a:solidFill>
                <a:schemeClr val="tx2"/>
              </a:solidFill>
            </a:endParaRPr>
          </a:p>
          <a:p>
            <a:pPr lvl="1">
              <a:buClr>
                <a:srgbClr val="0070C0"/>
              </a:buClr>
            </a:pPr>
            <a:r>
              <a:rPr lang="en-GB" sz="1300" dirty="0" smtClean="0">
                <a:solidFill>
                  <a:schemeClr val="tx2"/>
                </a:solidFill>
              </a:rPr>
              <a:t>Significant </a:t>
            </a:r>
            <a:r>
              <a:rPr lang="en-GB" sz="1300" dirty="0" smtClean="0">
                <a:solidFill>
                  <a:schemeClr val="tx2"/>
                </a:solidFill>
              </a:rPr>
              <a:t>progress made with fragment id, reclustering and photon id algorithms.</a:t>
            </a:r>
          </a:p>
          <a:p>
            <a:pPr lvl="1"/>
            <a:endParaRPr lang="en-GB" sz="1350" dirty="0" smtClean="0"/>
          </a:p>
          <a:p>
            <a:r>
              <a:rPr lang="en-GB" sz="1350" dirty="0" smtClean="0"/>
              <a:t>Should also mention progress with the applications that use the Pandora library:</a:t>
            </a:r>
          </a:p>
          <a:p>
            <a:pPr lvl="1">
              <a:buClr>
                <a:srgbClr val="0070C0"/>
              </a:buClr>
            </a:pPr>
            <a:r>
              <a:rPr lang="en-GB" sz="1300" dirty="0" smtClean="0">
                <a:solidFill>
                  <a:schemeClr val="tx2"/>
                </a:solidFill>
              </a:rPr>
              <a:t>ILD Pandora application completed (our default test application),</a:t>
            </a:r>
          </a:p>
          <a:p>
            <a:pPr lvl="1">
              <a:buClr>
                <a:srgbClr val="0070C0"/>
              </a:buClr>
            </a:pPr>
            <a:r>
              <a:rPr lang="en-GB" sz="1300" dirty="0" smtClean="0">
                <a:solidFill>
                  <a:schemeClr val="tx2"/>
                </a:solidFill>
              </a:rPr>
              <a:t>Norman Graf has recently started a SlicPandora application</a:t>
            </a:r>
            <a:r>
              <a:rPr lang="en-GB" sz="1300" dirty="0" smtClean="0">
                <a:solidFill>
                  <a:schemeClr val="tx2"/>
                </a:solidFill>
              </a:rPr>
              <a:t>,</a:t>
            </a:r>
            <a:endParaRPr lang="en-GB" sz="1300" dirty="0" smtClean="0">
              <a:solidFill>
                <a:schemeClr val="tx2"/>
              </a:solidFill>
            </a:endParaRPr>
          </a:p>
          <a:p>
            <a:pPr lvl="1">
              <a:buClr>
                <a:srgbClr val="0070C0"/>
              </a:buClr>
            </a:pPr>
            <a:r>
              <a:rPr lang="en-GB" sz="1300" dirty="0" smtClean="0">
                <a:solidFill>
                  <a:schemeClr val="tx2"/>
                </a:solidFill>
              </a:rPr>
              <a:t>Both applications are Marlin Processors that use the PandoraAPI to access the Pandora library.</a:t>
            </a:r>
          </a:p>
          <a:p>
            <a:endParaRPr lang="en-GB" sz="1350" dirty="0" smtClean="0"/>
          </a:p>
          <a:p>
            <a:r>
              <a:rPr lang="en-GB" sz="1350" dirty="0" smtClean="0"/>
              <a:t>Aim to have a full re-implementation of original Pandora by LCWS10 in </a:t>
            </a:r>
            <a:r>
              <a:rPr lang="en-GB" sz="1350" dirty="0" smtClean="0"/>
              <a:t>Beijing.</a:t>
            </a:r>
            <a:r>
              <a:rPr lang="en-GB" sz="1350" dirty="0" smtClean="0"/>
              <a:t> </a:t>
            </a:r>
            <a:r>
              <a:rPr lang="en-GB" sz="1350" dirty="0" smtClean="0"/>
              <a:t>Then </a:t>
            </a:r>
            <a:r>
              <a:rPr lang="en-GB" sz="1350" dirty="0" smtClean="0"/>
              <a:t>have many ideas for moving forwards and improving Pandora within the new framework:</a:t>
            </a:r>
          </a:p>
          <a:p>
            <a:pPr lvl="1">
              <a:buClr>
                <a:srgbClr val="0070C0"/>
              </a:buClr>
            </a:pPr>
            <a:r>
              <a:rPr lang="en-GB" sz="1300" dirty="0" smtClean="0">
                <a:solidFill>
                  <a:schemeClr val="tx2"/>
                </a:solidFill>
              </a:rPr>
              <a:t>New clustering algorithms,</a:t>
            </a:r>
          </a:p>
          <a:p>
            <a:pPr lvl="1">
              <a:buClr>
                <a:srgbClr val="0070C0"/>
              </a:buClr>
            </a:pPr>
            <a:r>
              <a:rPr lang="en-GB" sz="1300" dirty="0" smtClean="0">
                <a:solidFill>
                  <a:schemeClr val="tx2"/>
                </a:solidFill>
              </a:rPr>
              <a:t>Long list of possible topological association improvements, etc...</a:t>
            </a:r>
          </a:p>
          <a:p>
            <a:pPr lvl="1">
              <a:buClr>
                <a:srgbClr val="0070C0"/>
              </a:buClr>
            </a:pPr>
            <a:r>
              <a:rPr lang="en-GB" sz="1300" dirty="0" smtClean="0">
                <a:solidFill>
                  <a:schemeClr val="tx2"/>
                </a:solidFill>
              </a:rPr>
              <a:t>Very easy for other people to get involved and write new algorithms or contribute ideas.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6" name="Content Placeholder 2"/>
          <p:cNvSpPr>
            <a:spLocks noGrp="1"/>
          </p:cNvSpPr>
          <p:nvPr>
            <p:ph idx="1"/>
          </p:nvPr>
        </p:nvSpPr>
        <p:spPr>
          <a:xfrm>
            <a:off x="285721" y="1714489"/>
            <a:ext cx="5072098" cy="2428892"/>
          </a:xfrm>
        </p:spPr>
        <p:txBody>
          <a:bodyPr>
            <a:noAutofit/>
          </a:bodyPr>
          <a:lstStyle/>
          <a:p>
            <a:r>
              <a:rPr lang="en-GB" sz="1200" dirty="0" smtClean="0"/>
              <a:t>In a typical jet:</a:t>
            </a:r>
          </a:p>
          <a:p>
            <a:pPr lvl="1"/>
            <a:r>
              <a:rPr lang="en-GB" sz="1200" dirty="0" smtClean="0">
                <a:solidFill>
                  <a:schemeClr val="tx2"/>
                </a:solidFill>
              </a:rPr>
              <a:t>60% of jet energy is in the form of charged hadrons</a:t>
            </a:r>
          </a:p>
          <a:p>
            <a:pPr lvl="1"/>
            <a:r>
              <a:rPr lang="en-GB" sz="1200" dirty="0" smtClean="0">
                <a:solidFill>
                  <a:schemeClr val="tx2"/>
                </a:solidFill>
              </a:rPr>
              <a:t>30% is  in photons  (mainly from </a:t>
            </a:r>
            <a:r>
              <a:rPr lang="en-GB" sz="1200" dirty="0" smtClean="0">
                <a:solidFill>
                  <a:schemeClr val="tx2"/>
                </a:solidFill>
                <a:sym typeface="Symbol"/>
              </a:rPr>
              <a:t></a:t>
            </a:r>
            <a:r>
              <a:rPr lang="en-GB" sz="1200" baseline="30000" dirty="0" smtClean="0">
                <a:solidFill>
                  <a:schemeClr val="tx2"/>
                </a:solidFill>
                <a:sym typeface="Symbol"/>
              </a:rPr>
              <a:t>0</a:t>
            </a:r>
            <a:r>
              <a:rPr lang="en-GB" sz="1200" dirty="0" smtClean="0">
                <a:solidFill>
                  <a:schemeClr val="tx2"/>
                </a:solidFill>
                <a:sym typeface="Symbol"/>
              </a:rPr>
              <a:t>  </a:t>
            </a:r>
            <a:r>
              <a:rPr lang="en-GB" sz="1200" dirty="0" smtClean="0">
                <a:solidFill>
                  <a:schemeClr val="tx2"/>
                </a:solidFill>
              </a:rPr>
              <a:t>)  </a:t>
            </a:r>
          </a:p>
          <a:p>
            <a:pPr lvl="1"/>
            <a:r>
              <a:rPr lang="en-GB" sz="1200" dirty="0" smtClean="0">
                <a:solidFill>
                  <a:schemeClr val="tx2"/>
                </a:solidFill>
              </a:rPr>
              <a:t>10% is in neutral hadrons (mainly </a:t>
            </a:r>
            <a:r>
              <a:rPr lang="en-GB" sz="1200" i="1" dirty="0" smtClean="0">
                <a:solidFill>
                  <a:schemeClr val="tx2"/>
                </a:solidFill>
              </a:rPr>
              <a:t>n</a:t>
            </a:r>
            <a:r>
              <a:rPr lang="en-GB" sz="1200" dirty="0" smtClean="0">
                <a:solidFill>
                  <a:schemeClr val="tx2"/>
                </a:solidFill>
              </a:rPr>
              <a:t> and </a:t>
            </a:r>
            <a:r>
              <a:rPr lang="en-GB" sz="1200" i="1" dirty="0" smtClean="0">
                <a:solidFill>
                  <a:schemeClr val="tx2"/>
                </a:solidFill>
              </a:rPr>
              <a:t>K</a:t>
            </a:r>
            <a:r>
              <a:rPr lang="en-GB" sz="1200" i="1" baseline="-25000" dirty="0" smtClean="0">
                <a:solidFill>
                  <a:schemeClr val="tx2"/>
                </a:solidFill>
              </a:rPr>
              <a:t>L</a:t>
            </a:r>
            <a:r>
              <a:rPr lang="en-GB" sz="1200" dirty="0" smtClean="0">
                <a:solidFill>
                  <a:schemeClr val="tx2"/>
                </a:solidFill>
              </a:rPr>
              <a:t> )</a:t>
            </a:r>
          </a:p>
          <a:p>
            <a:pPr lvl="1">
              <a:buClr>
                <a:srgbClr val="990099"/>
              </a:buClr>
              <a:buFont typeface="Wingdings" pitchFamily="2" charset="2"/>
              <a:buChar char="s"/>
            </a:pPr>
            <a:endParaRPr lang="en-GB" sz="1200" dirty="0" smtClean="0"/>
          </a:p>
          <a:p>
            <a:r>
              <a:rPr lang="en-GB" sz="1200" dirty="0" smtClean="0"/>
              <a:t>Particle flow calorimetry aims to improve jet energy resolution by:</a:t>
            </a:r>
          </a:p>
          <a:p>
            <a:pPr lvl="1"/>
            <a:r>
              <a:rPr lang="en-GB" sz="1200" dirty="0" smtClean="0">
                <a:solidFill>
                  <a:schemeClr val="tx2"/>
                </a:solidFill>
              </a:rPr>
              <a:t>Measuring charged particles in detector tracker (essentially perfectly)</a:t>
            </a:r>
          </a:p>
          <a:p>
            <a:pPr lvl="1"/>
            <a:r>
              <a:rPr lang="en-GB" sz="1200" dirty="0" smtClean="0">
                <a:solidFill>
                  <a:schemeClr val="tx2"/>
                </a:solidFill>
              </a:rPr>
              <a:t>Measuring photon energies in the ECAL </a:t>
            </a:r>
            <a:r>
              <a:rPr lang="en-GB" sz="1200" dirty="0" smtClean="0">
                <a:solidFill>
                  <a:schemeClr val="tx2"/>
                </a:solidFill>
                <a:latin typeface="Symbol" pitchFamily="18" charset="2"/>
              </a:rPr>
              <a:t>s</a:t>
            </a:r>
            <a:r>
              <a:rPr lang="en-GB" sz="1200" baseline="-25000" dirty="0" smtClean="0">
                <a:solidFill>
                  <a:schemeClr val="tx2"/>
                </a:solidFill>
              </a:rPr>
              <a:t>E</a:t>
            </a:r>
            <a:r>
              <a:rPr lang="en-GB" sz="1200" dirty="0" smtClean="0">
                <a:solidFill>
                  <a:schemeClr val="tx2"/>
                </a:solidFill>
              </a:rPr>
              <a:t>/E &lt; 20% / </a:t>
            </a:r>
            <a:r>
              <a:rPr lang="en-GB" sz="1200" dirty="0" smtClean="0">
                <a:solidFill>
                  <a:schemeClr val="tx2"/>
                </a:solidFill>
                <a:sym typeface="Symbol"/>
              </a:rPr>
              <a:t></a:t>
            </a:r>
            <a:r>
              <a:rPr lang="en-GB" sz="1200" dirty="0" smtClean="0">
                <a:solidFill>
                  <a:schemeClr val="tx2"/>
                </a:solidFill>
              </a:rPr>
              <a:t>E(GeV), </a:t>
            </a:r>
          </a:p>
          <a:p>
            <a:pPr lvl="1"/>
            <a:r>
              <a:rPr lang="en-GB" sz="1200" dirty="0" smtClean="0">
                <a:solidFill>
                  <a:schemeClr val="tx2"/>
                </a:solidFill>
              </a:rPr>
              <a:t>Only measuring neutral hadron energies in the HCAL, largely avoiding the intrinsically poor HCAL resolution.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Pandora PFA</a:t>
            </a:r>
            <a:endParaRPr lang="en-GB" dirty="0"/>
          </a:p>
        </p:txBody>
      </p:sp>
      <p:graphicFrame>
        <p:nvGraphicFramePr>
          <p:cNvPr id="1744" name="Group 36"/>
          <p:cNvGraphicFramePr>
            <a:graphicFrameLocks noGrp="1"/>
          </p:cNvGraphicFramePr>
          <p:nvPr/>
        </p:nvGraphicFramePr>
        <p:xfrm>
          <a:off x="571473" y="4629741"/>
          <a:ext cx="2500330" cy="1871093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294241"/>
                <a:gridCol w="1206089"/>
              </a:tblGrid>
              <a:tr h="582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GB" sz="1500" b="1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JET</a:t>
                      </a:r>
                      <a:endParaRPr kumimoji="0" lang="en-GB" sz="15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Symbol" pitchFamily="18" charset="2"/>
                        </a:rPr>
                        <a:t>s</a:t>
                      </a:r>
                      <a:r>
                        <a:rPr kumimoji="0" lang="en-GB" sz="1500" b="1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GB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/E   (rms</a:t>
                      </a:r>
                      <a:r>
                        <a:rPr kumimoji="0" lang="en-GB" sz="1500" b="1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90</a:t>
                      </a:r>
                      <a:r>
                        <a:rPr kumimoji="0" lang="en-GB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0" marB="46800" anchor="ctr" anchorCtr="1" horzOverflow="overflow"/>
                </a:tc>
              </a:tr>
              <a:tr h="317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45 GeV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3.7 %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0" marB="46800" anchor="ctr" anchorCtr="1" horzOverflow="overflow"/>
                </a:tc>
              </a:tr>
              <a:tr h="317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100 GeV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2.9 %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0" marB="46800" anchor="ctr" anchorCtr="1" horzOverflow="overflow"/>
                </a:tc>
              </a:tr>
              <a:tr h="317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180 GeV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3.0 %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0" marB="46800" anchor="ctr" anchorCtr="1" horzOverflow="overflow"/>
                </a:tc>
              </a:tr>
              <a:tr h="317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250 GeV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3.1 %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0" marB="46800" anchor="ctr" anchorCtr="1" horzOverflow="overflow"/>
                </a:tc>
              </a:tr>
            </a:tbl>
          </a:graphicData>
        </a:graphic>
      </p:graphicFrame>
      <p:sp>
        <p:nvSpPr>
          <p:cNvPr id="1754" name="Content Placeholder 2"/>
          <p:cNvSpPr txBox="1">
            <a:spLocks/>
          </p:cNvSpPr>
          <p:nvPr/>
        </p:nvSpPr>
        <p:spPr>
          <a:xfrm>
            <a:off x="3357554" y="4806794"/>
            <a:ext cx="5214974" cy="153745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Pandora</a:t>
            </a:r>
            <a:r>
              <a:rPr kumimoji="0" lang="en-GB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GB" sz="1200" dirty="0" smtClean="0"/>
              <a:t>Particle Flow Algorithm:</a:t>
            </a: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95000"/>
              <a:buFont typeface="Wingdings 2"/>
              <a:buChar char=""/>
            </a:pPr>
            <a:r>
              <a:rPr lang="en-GB" sz="1200" dirty="0" smtClean="0">
                <a:solidFill>
                  <a:schemeClr val="tx2"/>
                </a:solidFill>
              </a:rPr>
              <a:t>Initially developed for the ILD detector concept.</a:t>
            </a: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95000"/>
              <a:buFont typeface="Wingdings 2"/>
              <a:buChar char=""/>
            </a:pPr>
            <a:r>
              <a:rPr lang="en-GB" sz="1200" dirty="0" smtClean="0">
                <a:solidFill>
                  <a:schemeClr val="tx2"/>
                </a:solidFill>
              </a:rPr>
              <a:t>T</a:t>
            </a:r>
            <a:r>
              <a:rPr kumimoji="0" lang="en-GB" sz="1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 most mature PFA, giving the best performance.</a:t>
            </a: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95000"/>
              <a:buFont typeface="Wingdings 2"/>
              <a:buChar char=""/>
            </a:pPr>
            <a:r>
              <a:rPr lang="en-GB" sz="1200" baseline="0" dirty="0" smtClean="0">
                <a:solidFill>
                  <a:schemeClr val="tx2"/>
                </a:solidFill>
              </a:rPr>
              <a:t>Its</a:t>
            </a:r>
            <a:r>
              <a:rPr lang="en-GB" sz="1200" dirty="0" smtClean="0">
                <a:solidFill>
                  <a:schemeClr val="tx2"/>
                </a:solidFill>
              </a:rPr>
              <a:t> algorithms are now well tested and understood.</a:t>
            </a: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95000"/>
              <a:buFont typeface="Wingdings 2"/>
              <a:buChar char=""/>
            </a:pPr>
            <a:r>
              <a:rPr lang="en-GB" sz="1200" dirty="0" smtClean="0">
                <a:solidFill>
                  <a:schemeClr val="tx2"/>
                </a:solidFill>
              </a:rPr>
              <a:t>Fully</a:t>
            </a:r>
            <a:r>
              <a:rPr kumimoji="0" lang="en-GB" sz="1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GB" sz="1200" dirty="0" smtClean="0">
                <a:solidFill>
                  <a:schemeClr val="tx2"/>
                </a:solidFill>
              </a:rPr>
              <a:t>documented, NIMA 611 (2009) </a:t>
            </a:r>
            <a:r>
              <a:rPr lang="en-GB" sz="1200" dirty="0" smtClean="0">
                <a:solidFill>
                  <a:schemeClr val="tx2"/>
                </a:solidFill>
              </a:rPr>
              <a:t>25-40</a:t>
            </a:r>
            <a:endParaRPr lang="en-GB" sz="1200" dirty="0" smtClean="0">
              <a:solidFill>
                <a:schemeClr val="tx2"/>
              </a:solidFill>
            </a:endParaRP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95000"/>
              <a:buFont typeface="Wingdings 2"/>
              <a:buChar char=""/>
            </a:pPr>
            <a:r>
              <a:rPr lang="en-GB" sz="1200" dirty="0">
                <a:solidFill>
                  <a:schemeClr val="tx2"/>
                </a:solidFill>
              </a:rPr>
              <a:t>Meets ILC jet energy goal </a:t>
            </a:r>
            <a:r>
              <a:rPr lang="en-GB" sz="1200" dirty="0" smtClean="0">
                <a:solidFill>
                  <a:schemeClr val="tx2"/>
                </a:solidFill>
              </a:rPr>
              <a:t>of ~3.5 % </a:t>
            </a:r>
            <a:r>
              <a:rPr lang="en-GB" sz="1200" dirty="0">
                <a:solidFill>
                  <a:schemeClr val="tx2"/>
                </a:solidFill>
              </a:rPr>
              <a:t>at all relevant jet energies.</a:t>
            </a:r>
          </a:p>
        </p:txBody>
      </p:sp>
      <p:sp>
        <p:nvSpPr>
          <p:cNvPr id="1735" name="AutoShape 868"/>
          <p:cNvSpPr>
            <a:spLocks noChangeArrowheads="1"/>
          </p:cNvSpPr>
          <p:nvPr/>
        </p:nvSpPr>
        <p:spPr bwMode="auto">
          <a:xfrm rot="5400000">
            <a:off x="7000895" y="2571746"/>
            <a:ext cx="214315" cy="214314"/>
          </a:xfrm>
          <a:prstGeom prst="rightArrow">
            <a:avLst>
              <a:gd name="adj1" fmla="val 50000"/>
              <a:gd name="adj2" fmla="val 43196"/>
            </a:avLst>
          </a:prstGeom>
          <a:solidFill>
            <a:schemeClr val="accent1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3" name="Group 872"/>
          <p:cNvGrpSpPr/>
          <p:nvPr/>
        </p:nvGrpSpPr>
        <p:grpSpPr>
          <a:xfrm>
            <a:off x="5643570" y="903033"/>
            <a:ext cx="2918010" cy="1664454"/>
            <a:chOff x="5643570" y="903032"/>
            <a:chExt cx="2918010" cy="1664453"/>
          </a:xfrm>
        </p:grpSpPr>
        <p:sp>
          <p:nvSpPr>
            <p:cNvPr id="1305" name="Rectangle 438"/>
            <p:cNvSpPr>
              <a:spLocks noChangeArrowheads="1"/>
            </p:cNvSpPr>
            <p:nvPr/>
          </p:nvSpPr>
          <p:spPr bwMode="auto">
            <a:xfrm>
              <a:off x="6537064" y="1035170"/>
              <a:ext cx="377033" cy="113220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06" name="Rectangle 439"/>
            <p:cNvSpPr>
              <a:spLocks noChangeArrowheads="1"/>
            </p:cNvSpPr>
            <p:nvPr/>
          </p:nvSpPr>
          <p:spPr bwMode="auto">
            <a:xfrm>
              <a:off x="6963998" y="1035170"/>
              <a:ext cx="830582" cy="113220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07" name="Oval 440"/>
            <p:cNvSpPr>
              <a:spLocks noChangeArrowheads="1"/>
            </p:cNvSpPr>
            <p:nvPr/>
          </p:nvSpPr>
          <p:spPr bwMode="auto">
            <a:xfrm>
              <a:off x="6538173" y="131129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08" name="Oval 441"/>
            <p:cNvSpPr>
              <a:spLocks noChangeArrowheads="1"/>
            </p:cNvSpPr>
            <p:nvPr/>
          </p:nvSpPr>
          <p:spPr bwMode="auto">
            <a:xfrm>
              <a:off x="6562569" y="131129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09" name="Oval 442"/>
            <p:cNvSpPr>
              <a:spLocks noChangeArrowheads="1"/>
            </p:cNvSpPr>
            <p:nvPr/>
          </p:nvSpPr>
          <p:spPr bwMode="auto">
            <a:xfrm>
              <a:off x="6586966" y="128578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10" name="Oval 443"/>
            <p:cNvSpPr>
              <a:spLocks noChangeArrowheads="1"/>
            </p:cNvSpPr>
            <p:nvPr/>
          </p:nvSpPr>
          <p:spPr bwMode="auto">
            <a:xfrm>
              <a:off x="6562569" y="1336797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11" name="Oval 444"/>
            <p:cNvSpPr>
              <a:spLocks noChangeArrowheads="1"/>
            </p:cNvSpPr>
            <p:nvPr/>
          </p:nvSpPr>
          <p:spPr bwMode="auto">
            <a:xfrm>
              <a:off x="6586966" y="131129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12" name="Oval 445"/>
            <p:cNvSpPr>
              <a:spLocks noChangeArrowheads="1"/>
            </p:cNvSpPr>
            <p:nvPr/>
          </p:nvSpPr>
          <p:spPr bwMode="auto">
            <a:xfrm>
              <a:off x="6586966" y="1336797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13" name="Oval 446"/>
            <p:cNvSpPr>
              <a:spLocks noChangeArrowheads="1"/>
            </p:cNvSpPr>
            <p:nvPr/>
          </p:nvSpPr>
          <p:spPr bwMode="auto">
            <a:xfrm>
              <a:off x="6612471" y="1336797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14" name="Oval 447"/>
            <p:cNvSpPr>
              <a:spLocks noChangeArrowheads="1"/>
            </p:cNvSpPr>
            <p:nvPr/>
          </p:nvSpPr>
          <p:spPr bwMode="auto">
            <a:xfrm>
              <a:off x="6612471" y="131129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15" name="Oval 448"/>
            <p:cNvSpPr>
              <a:spLocks noChangeArrowheads="1"/>
            </p:cNvSpPr>
            <p:nvPr/>
          </p:nvSpPr>
          <p:spPr bwMode="auto">
            <a:xfrm>
              <a:off x="6637976" y="131129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16" name="Oval 449"/>
            <p:cNvSpPr>
              <a:spLocks noChangeArrowheads="1"/>
            </p:cNvSpPr>
            <p:nvPr/>
          </p:nvSpPr>
          <p:spPr bwMode="auto">
            <a:xfrm>
              <a:off x="6637976" y="128578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17" name="Oval 450"/>
            <p:cNvSpPr>
              <a:spLocks noChangeArrowheads="1"/>
            </p:cNvSpPr>
            <p:nvPr/>
          </p:nvSpPr>
          <p:spPr bwMode="auto">
            <a:xfrm>
              <a:off x="6663481" y="131129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18" name="Oval 451"/>
            <p:cNvSpPr>
              <a:spLocks noChangeArrowheads="1"/>
            </p:cNvSpPr>
            <p:nvPr/>
          </p:nvSpPr>
          <p:spPr bwMode="auto">
            <a:xfrm>
              <a:off x="6662372" y="1335688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19" name="Oval 452"/>
            <p:cNvSpPr>
              <a:spLocks noChangeArrowheads="1"/>
            </p:cNvSpPr>
            <p:nvPr/>
          </p:nvSpPr>
          <p:spPr bwMode="auto">
            <a:xfrm>
              <a:off x="6637976" y="1336797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20" name="Oval 453"/>
            <p:cNvSpPr>
              <a:spLocks noChangeArrowheads="1"/>
            </p:cNvSpPr>
            <p:nvPr/>
          </p:nvSpPr>
          <p:spPr bwMode="auto">
            <a:xfrm>
              <a:off x="6663481" y="1361193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21" name="Oval 454"/>
            <p:cNvSpPr>
              <a:spLocks noChangeArrowheads="1"/>
            </p:cNvSpPr>
            <p:nvPr/>
          </p:nvSpPr>
          <p:spPr bwMode="auto">
            <a:xfrm>
              <a:off x="6688986" y="1336797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22" name="Oval 455"/>
            <p:cNvSpPr>
              <a:spLocks noChangeArrowheads="1"/>
            </p:cNvSpPr>
            <p:nvPr/>
          </p:nvSpPr>
          <p:spPr bwMode="auto">
            <a:xfrm>
              <a:off x="6663481" y="131129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23" name="Oval 456"/>
            <p:cNvSpPr>
              <a:spLocks noChangeArrowheads="1"/>
            </p:cNvSpPr>
            <p:nvPr/>
          </p:nvSpPr>
          <p:spPr bwMode="auto">
            <a:xfrm>
              <a:off x="6713382" y="1336797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24" name="Oval 457"/>
            <p:cNvSpPr>
              <a:spLocks noChangeArrowheads="1"/>
            </p:cNvSpPr>
            <p:nvPr/>
          </p:nvSpPr>
          <p:spPr bwMode="auto">
            <a:xfrm>
              <a:off x="6663481" y="131129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25" name="Oval 458"/>
            <p:cNvSpPr>
              <a:spLocks noChangeArrowheads="1"/>
            </p:cNvSpPr>
            <p:nvPr/>
          </p:nvSpPr>
          <p:spPr bwMode="auto">
            <a:xfrm>
              <a:off x="6688986" y="1336797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26" name="Oval 459"/>
            <p:cNvSpPr>
              <a:spLocks noChangeArrowheads="1"/>
            </p:cNvSpPr>
            <p:nvPr/>
          </p:nvSpPr>
          <p:spPr bwMode="auto">
            <a:xfrm>
              <a:off x="6688986" y="131129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27" name="Oval 460"/>
            <p:cNvSpPr>
              <a:spLocks noChangeArrowheads="1"/>
            </p:cNvSpPr>
            <p:nvPr/>
          </p:nvSpPr>
          <p:spPr bwMode="auto">
            <a:xfrm>
              <a:off x="6713382" y="131129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28" name="Oval 461"/>
            <p:cNvSpPr>
              <a:spLocks noChangeArrowheads="1"/>
            </p:cNvSpPr>
            <p:nvPr/>
          </p:nvSpPr>
          <p:spPr bwMode="auto">
            <a:xfrm>
              <a:off x="6688986" y="128578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29" name="Oval 462"/>
            <p:cNvSpPr>
              <a:spLocks noChangeArrowheads="1"/>
            </p:cNvSpPr>
            <p:nvPr/>
          </p:nvSpPr>
          <p:spPr bwMode="auto">
            <a:xfrm>
              <a:off x="6687877" y="128578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30" name="Oval 463"/>
            <p:cNvSpPr>
              <a:spLocks noChangeArrowheads="1"/>
            </p:cNvSpPr>
            <p:nvPr/>
          </p:nvSpPr>
          <p:spPr bwMode="auto">
            <a:xfrm>
              <a:off x="6662372" y="128578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31" name="Oval 464"/>
            <p:cNvSpPr>
              <a:spLocks noChangeArrowheads="1"/>
            </p:cNvSpPr>
            <p:nvPr/>
          </p:nvSpPr>
          <p:spPr bwMode="auto">
            <a:xfrm>
              <a:off x="6763284" y="131129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32" name="Oval 465"/>
            <p:cNvSpPr>
              <a:spLocks noChangeArrowheads="1"/>
            </p:cNvSpPr>
            <p:nvPr/>
          </p:nvSpPr>
          <p:spPr bwMode="auto">
            <a:xfrm>
              <a:off x="6738887" y="1336797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33" name="Oval 466"/>
            <p:cNvSpPr>
              <a:spLocks noChangeArrowheads="1"/>
            </p:cNvSpPr>
            <p:nvPr/>
          </p:nvSpPr>
          <p:spPr bwMode="auto">
            <a:xfrm>
              <a:off x="6737779" y="131129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34" name="Oval 467"/>
            <p:cNvSpPr>
              <a:spLocks noChangeArrowheads="1"/>
            </p:cNvSpPr>
            <p:nvPr/>
          </p:nvSpPr>
          <p:spPr bwMode="auto">
            <a:xfrm>
              <a:off x="6738887" y="128578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35" name="Oval 468"/>
            <p:cNvSpPr>
              <a:spLocks noChangeArrowheads="1"/>
            </p:cNvSpPr>
            <p:nvPr/>
          </p:nvSpPr>
          <p:spPr bwMode="auto">
            <a:xfrm>
              <a:off x="6663481" y="126139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36" name="Oval 469"/>
            <p:cNvSpPr>
              <a:spLocks noChangeArrowheads="1"/>
            </p:cNvSpPr>
            <p:nvPr/>
          </p:nvSpPr>
          <p:spPr bwMode="auto">
            <a:xfrm>
              <a:off x="6763284" y="131129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37" name="Oval 470"/>
            <p:cNvSpPr>
              <a:spLocks noChangeArrowheads="1"/>
            </p:cNvSpPr>
            <p:nvPr/>
          </p:nvSpPr>
          <p:spPr bwMode="auto">
            <a:xfrm>
              <a:off x="6764393" y="131129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38" name="Oval 471"/>
            <p:cNvSpPr>
              <a:spLocks noChangeArrowheads="1"/>
            </p:cNvSpPr>
            <p:nvPr/>
          </p:nvSpPr>
          <p:spPr bwMode="auto">
            <a:xfrm>
              <a:off x="6738887" y="1336797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39" name="Oval 472"/>
            <p:cNvSpPr>
              <a:spLocks noChangeArrowheads="1"/>
            </p:cNvSpPr>
            <p:nvPr/>
          </p:nvSpPr>
          <p:spPr bwMode="auto">
            <a:xfrm>
              <a:off x="6764393" y="131129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40" name="Oval 473"/>
            <p:cNvSpPr>
              <a:spLocks noChangeArrowheads="1"/>
            </p:cNvSpPr>
            <p:nvPr/>
          </p:nvSpPr>
          <p:spPr bwMode="auto">
            <a:xfrm>
              <a:off x="6764393" y="1336797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41" name="Oval 474"/>
            <p:cNvSpPr>
              <a:spLocks noChangeArrowheads="1"/>
            </p:cNvSpPr>
            <p:nvPr/>
          </p:nvSpPr>
          <p:spPr bwMode="auto">
            <a:xfrm>
              <a:off x="6788789" y="131129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42" name="Oval 475"/>
            <p:cNvSpPr>
              <a:spLocks noChangeArrowheads="1"/>
            </p:cNvSpPr>
            <p:nvPr/>
          </p:nvSpPr>
          <p:spPr bwMode="auto">
            <a:xfrm>
              <a:off x="6562569" y="15131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43" name="Oval 476"/>
            <p:cNvSpPr>
              <a:spLocks noChangeArrowheads="1"/>
            </p:cNvSpPr>
            <p:nvPr/>
          </p:nvSpPr>
          <p:spPr bwMode="auto">
            <a:xfrm>
              <a:off x="6586966" y="15131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44" name="Oval 477"/>
            <p:cNvSpPr>
              <a:spLocks noChangeArrowheads="1"/>
            </p:cNvSpPr>
            <p:nvPr/>
          </p:nvSpPr>
          <p:spPr bwMode="auto">
            <a:xfrm>
              <a:off x="6611361" y="148761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45" name="Oval 478"/>
            <p:cNvSpPr>
              <a:spLocks noChangeArrowheads="1"/>
            </p:cNvSpPr>
            <p:nvPr/>
          </p:nvSpPr>
          <p:spPr bwMode="auto">
            <a:xfrm>
              <a:off x="6586966" y="153862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46" name="Oval 479"/>
            <p:cNvSpPr>
              <a:spLocks noChangeArrowheads="1"/>
            </p:cNvSpPr>
            <p:nvPr/>
          </p:nvSpPr>
          <p:spPr bwMode="auto">
            <a:xfrm>
              <a:off x="6611361" y="15131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47" name="Oval 480"/>
            <p:cNvSpPr>
              <a:spLocks noChangeArrowheads="1"/>
            </p:cNvSpPr>
            <p:nvPr/>
          </p:nvSpPr>
          <p:spPr bwMode="auto">
            <a:xfrm>
              <a:off x="6611361" y="153862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48" name="Oval 481"/>
            <p:cNvSpPr>
              <a:spLocks noChangeArrowheads="1"/>
            </p:cNvSpPr>
            <p:nvPr/>
          </p:nvSpPr>
          <p:spPr bwMode="auto">
            <a:xfrm>
              <a:off x="6636867" y="153862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49" name="Oval 482"/>
            <p:cNvSpPr>
              <a:spLocks noChangeArrowheads="1"/>
            </p:cNvSpPr>
            <p:nvPr/>
          </p:nvSpPr>
          <p:spPr bwMode="auto">
            <a:xfrm>
              <a:off x="6662372" y="15131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50" name="Oval 483"/>
            <p:cNvSpPr>
              <a:spLocks noChangeArrowheads="1"/>
            </p:cNvSpPr>
            <p:nvPr/>
          </p:nvSpPr>
          <p:spPr bwMode="auto">
            <a:xfrm>
              <a:off x="6637976" y="151200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51" name="Oval 484"/>
            <p:cNvSpPr>
              <a:spLocks noChangeArrowheads="1"/>
            </p:cNvSpPr>
            <p:nvPr/>
          </p:nvSpPr>
          <p:spPr bwMode="auto">
            <a:xfrm>
              <a:off x="6687877" y="15131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52" name="Oval 485"/>
            <p:cNvSpPr>
              <a:spLocks noChangeArrowheads="1"/>
            </p:cNvSpPr>
            <p:nvPr/>
          </p:nvSpPr>
          <p:spPr bwMode="auto">
            <a:xfrm>
              <a:off x="6637976" y="14621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53" name="Oval 486"/>
            <p:cNvSpPr>
              <a:spLocks noChangeArrowheads="1"/>
            </p:cNvSpPr>
            <p:nvPr/>
          </p:nvSpPr>
          <p:spPr bwMode="auto">
            <a:xfrm>
              <a:off x="6662372" y="153862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54" name="Oval 487"/>
            <p:cNvSpPr>
              <a:spLocks noChangeArrowheads="1"/>
            </p:cNvSpPr>
            <p:nvPr/>
          </p:nvSpPr>
          <p:spPr bwMode="auto">
            <a:xfrm>
              <a:off x="6687877" y="156301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55" name="Oval 488"/>
            <p:cNvSpPr>
              <a:spLocks noChangeArrowheads="1"/>
            </p:cNvSpPr>
            <p:nvPr/>
          </p:nvSpPr>
          <p:spPr bwMode="auto">
            <a:xfrm>
              <a:off x="6713382" y="153862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56" name="Oval 489"/>
            <p:cNvSpPr>
              <a:spLocks noChangeArrowheads="1"/>
            </p:cNvSpPr>
            <p:nvPr/>
          </p:nvSpPr>
          <p:spPr bwMode="auto">
            <a:xfrm>
              <a:off x="6687877" y="15131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57" name="Oval 490"/>
            <p:cNvSpPr>
              <a:spLocks noChangeArrowheads="1"/>
            </p:cNvSpPr>
            <p:nvPr/>
          </p:nvSpPr>
          <p:spPr bwMode="auto">
            <a:xfrm>
              <a:off x="6737779" y="153862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58" name="Oval 491"/>
            <p:cNvSpPr>
              <a:spLocks noChangeArrowheads="1"/>
            </p:cNvSpPr>
            <p:nvPr/>
          </p:nvSpPr>
          <p:spPr bwMode="auto">
            <a:xfrm>
              <a:off x="6687877" y="15131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59" name="Oval 492"/>
            <p:cNvSpPr>
              <a:spLocks noChangeArrowheads="1"/>
            </p:cNvSpPr>
            <p:nvPr/>
          </p:nvSpPr>
          <p:spPr bwMode="auto">
            <a:xfrm>
              <a:off x="6713382" y="153862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60" name="Oval 493"/>
            <p:cNvSpPr>
              <a:spLocks noChangeArrowheads="1"/>
            </p:cNvSpPr>
            <p:nvPr/>
          </p:nvSpPr>
          <p:spPr bwMode="auto">
            <a:xfrm>
              <a:off x="6713382" y="15131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61" name="Oval 494"/>
            <p:cNvSpPr>
              <a:spLocks noChangeArrowheads="1"/>
            </p:cNvSpPr>
            <p:nvPr/>
          </p:nvSpPr>
          <p:spPr bwMode="auto">
            <a:xfrm>
              <a:off x="6737779" y="15131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62" name="Oval 495"/>
            <p:cNvSpPr>
              <a:spLocks noChangeArrowheads="1"/>
            </p:cNvSpPr>
            <p:nvPr/>
          </p:nvSpPr>
          <p:spPr bwMode="auto">
            <a:xfrm>
              <a:off x="6713382" y="148761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63" name="Oval 496"/>
            <p:cNvSpPr>
              <a:spLocks noChangeArrowheads="1"/>
            </p:cNvSpPr>
            <p:nvPr/>
          </p:nvSpPr>
          <p:spPr bwMode="auto">
            <a:xfrm>
              <a:off x="6712273" y="148761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64" name="Oval 497"/>
            <p:cNvSpPr>
              <a:spLocks noChangeArrowheads="1"/>
            </p:cNvSpPr>
            <p:nvPr/>
          </p:nvSpPr>
          <p:spPr bwMode="auto">
            <a:xfrm>
              <a:off x="6686768" y="148761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65" name="Oval 498"/>
            <p:cNvSpPr>
              <a:spLocks noChangeArrowheads="1"/>
            </p:cNvSpPr>
            <p:nvPr/>
          </p:nvSpPr>
          <p:spPr bwMode="auto">
            <a:xfrm>
              <a:off x="6787680" y="15131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66" name="Oval 499"/>
            <p:cNvSpPr>
              <a:spLocks noChangeArrowheads="1"/>
            </p:cNvSpPr>
            <p:nvPr/>
          </p:nvSpPr>
          <p:spPr bwMode="auto">
            <a:xfrm>
              <a:off x="6763284" y="153862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67" name="Oval 500"/>
            <p:cNvSpPr>
              <a:spLocks noChangeArrowheads="1"/>
            </p:cNvSpPr>
            <p:nvPr/>
          </p:nvSpPr>
          <p:spPr bwMode="auto">
            <a:xfrm>
              <a:off x="6637976" y="148761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68" name="Oval 501"/>
            <p:cNvSpPr>
              <a:spLocks noChangeArrowheads="1"/>
            </p:cNvSpPr>
            <p:nvPr/>
          </p:nvSpPr>
          <p:spPr bwMode="auto">
            <a:xfrm>
              <a:off x="6787680" y="15131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69" name="Oval 502"/>
            <p:cNvSpPr>
              <a:spLocks noChangeArrowheads="1"/>
            </p:cNvSpPr>
            <p:nvPr/>
          </p:nvSpPr>
          <p:spPr bwMode="auto">
            <a:xfrm>
              <a:off x="6788789" y="15131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70" name="Oval 503"/>
            <p:cNvSpPr>
              <a:spLocks noChangeArrowheads="1"/>
            </p:cNvSpPr>
            <p:nvPr/>
          </p:nvSpPr>
          <p:spPr bwMode="auto">
            <a:xfrm>
              <a:off x="6788789" y="15131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71" name="Oval 504"/>
            <p:cNvSpPr>
              <a:spLocks noChangeArrowheads="1"/>
            </p:cNvSpPr>
            <p:nvPr/>
          </p:nvSpPr>
          <p:spPr bwMode="auto">
            <a:xfrm>
              <a:off x="6537064" y="178923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72" name="Oval 505"/>
            <p:cNvSpPr>
              <a:spLocks noChangeArrowheads="1"/>
            </p:cNvSpPr>
            <p:nvPr/>
          </p:nvSpPr>
          <p:spPr bwMode="auto">
            <a:xfrm>
              <a:off x="6561460" y="178923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73" name="Oval 506"/>
            <p:cNvSpPr>
              <a:spLocks noChangeArrowheads="1"/>
            </p:cNvSpPr>
            <p:nvPr/>
          </p:nvSpPr>
          <p:spPr bwMode="auto">
            <a:xfrm>
              <a:off x="6561460" y="181474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74" name="Oval 507"/>
            <p:cNvSpPr>
              <a:spLocks noChangeArrowheads="1"/>
            </p:cNvSpPr>
            <p:nvPr/>
          </p:nvSpPr>
          <p:spPr bwMode="auto">
            <a:xfrm>
              <a:off x="6585856" y="178923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75" name="Oval 508"/>
            <p:cNvSpPr>
              <a:spLocks noChangeArrowheads="1"/>
            </p:cNvSpPr>
            <p:nvPr/>
          </p:nvSpPr>
          <p:spPr bwMode="auto">
            <a:xfrm>
              <a:off x="6585856" y="181474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76" name="Oval 509"/>
            <p:cNvSpPr>
              <a:spLocks noChangeArrowheads="1"/>
            </p:cNvSpPr>
            <p:nvPr/>
          </p:nvSpPr>
          <p:spPr bwMode="auto">
            <a:xfrm>
              <a:off x="6611361" y="181474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77" name="Oval 510"/>
            <p:cNvSpPr>
              <a:spLocks noChangeArrowheads="1"/>
            </p:cNvSpPr>
            <p:nvPr/>
          </p:nvSpPr>
          <p:spPr bwMode="auto">
            <a:xfrm>
              <a:off x="6636867" y="178923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78" name="Oval 511"/>
            <p:cNvSpPr>
              <a:spLocks noChangeArrowheads="1"/>
            </p:cNvSpPr>
            <p:nvPr/>
          </p:nvSpPr>
          <p:spPr bwMode="auto">
            <a:xfrm>
              <a:off x="6612471" y="1788128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79" name="Oval 512"/>
            <p:cNvSpPr>
              <a:spLocks noChangeArrowheads="1"/>
            </p:cNvSpPr>
            <p:nvPr/>
          </p:nvSpPr>
          <p:spPr bwMode="auto">
            <a:xfrm>
              <a:off x="6662372" y="178923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80" name="Oval 513"/>
            <p:cNvSpPr>
              <a:spLocks noChangeArrowheads="1"/>
            </p:cNvSpPr>
            <p:nvPr/>
          </p:nvSpPr>
          <p:spPr bwMode="auto">
            <a:xfrm>
              <a:off x="6636867" y="1814742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81" name="Oval 514"/>
            <p:cNvSpPr>
              <a:spLocks noChangeArrowheads="1"/>
            </p:cNvSpPr>
            <p:nvPr/>
          </p:nvSpPr>
          <p:spPr bwMode="auto">
            <a:xfrm>
              <a:off x="6662372" y="1839138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82" name="Oval 515"/>
            <p:cNvSpPr>
              <a:spLocks noChangeArrowheads="1"/>
            </p:cNvSpPr>
            <p:nvPr/>
          </p:nvSpPr>
          <p:spPr bwMode="auto">
            <a:xfrm>
              <a:off x="6662372" y="178923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83" name="Oval 516"/>
            <p:cNvSpPr>
              <a:spLocks noChangeArrowheads="1"/>
            </p:cNvSpPr>
            <p:nvPr/>
          </p:nvSpPr>
          <p:spPr bwMode="auto">
            <a:xfrm>
              <a:off x="6662372" y="178923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84" name="Line 517"/>
            <p:cNvSpPr>
              <a:spLocks noChangeShapeType="1"/>
            </p:cNvSpPr>
            <p:nvPr/>
          </p:nvSpPr>
          <p:spPr bwMode="auto">
            <a:xfrm>
              <a:off x="5983712" y="1412204"/>
              <a:ext cx="553352" cy="11089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85" name="Line 518"/>
            <p:cNvSpPr>
              <a:spLocks noChangeShapeType="1"/>
            </p:cNvSpPr>
            <p:nvPr/>
          </p:nvSpPr>
          <p:spPr bwMode="auto">
            <a:xfrm>
              <a:off x="5983712" y="1588522"/>
              <a:ext cx="553352" cy="13307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86" name="Line 519"/>
            <p:cNvSpPr>
              <a:spLocks noChangeShapeType="1"/>
            </p:cNvSpPr>
            <p:nvPr/>
          </p:nvSpPr>
          <p:spPr bwMode="auto">
            <a:xfrm>
              <a:off x="5983712" y="1914545"/>
              <a:ext cx="553352" cy="7763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87" name="Oval 520"/>
            <p:cNvSpPr>
              <a:spLocks noChangeArrowheads="1"/>
            </p:cNvSpPr>
            <p:nvPr/>
          </p:nvSpPr>
          <p:spPr bwMode="auto">
            <a:xfrm>
              <a:off x="6537064" y="141109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88" name="Oval 521"/>
            <p:cNvSpPr>
              <a:spLocks noChangeArrowheads="1"/>
            </p:cNvSpPr>
            <p:nvPr/>
          </p:nvSpPr>
          <p:spPr bwMode="auto">
            <a:xfrm>
              <a:off x="6562569" y="14122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89" name="Oval 522"/>
            <p:cNvSpPr>
              <a:spLocks noChangeArrowheads="1"/>
            </p:cNvSpPr>
            <p:nvPr/>
          </p:nvSpPr>
          <p:spPr bwMode="auto">
            <a:xfrm>
              <a:off x="6586966" y="14122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90" name="Oval 523"/>
            <p:cNvSpPr>
              <a:spLocks noChangeArrowheads="1"/>
            </p:cNvSpPr>
            <p:nvPr/>
          </p:nvSpPr>
          <p:spPr bwMode="auto">
            <a:xfrm>
              <a:off x="6612471" y="138669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91" name="Oval 524"/>
            <p:cNvSpPr>
              <a:spLocks noChangeArrowheads="1"/>
            </p:cNvSpPr>
            <p:nvPr/>
          </p:nvSpPr>
          <p:spPr bwMode="auto">
            <a:xfrm>
              <a:off x="6637976" y="14122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92" name="Oval 525"/>
            <p:cNvSpPr>
              <a:spLocks noChangeArrowheads="1"/>
            </p:cNvSpPr>
            <p:nvPr/>
          </p:nvSpPr>
          <p:spPr bwMode="auto">
            <a:xfrm>
              <a:off x="6662372" y="14122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93" name="Oval 526"/>
            <p:cNvSpPr>
              <a:spLocks noChangeArrowheads="1"/>
            </p:cNvSpPr>
            <p:nvPr/>
          </p:nvSpPr>
          <p:spPr bwMode="auto">
            <a:xfrm>
              <a:off x="6612471" y="14122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94" name="Oval 527"/>
            <p:cNvSpPr>
              <a:spLocks noChangeArrowheads="1"/>
            </p:cNvSpPr>
            <p:nvPr/>
          </p:nvSpPr>
          <p:spPr bwMode="auto">
            <a:xfrm>
              <a:off x="6688986" y="14122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95" name="Oval 528"/>
            <p:cNvSpPr>
              <a:spLocks noChangeArrowheads="1"/>
            </p:cNvSpPr>
            <p:nvPr/>
          </p:nvSpPr>
          <p:spPr bwMode="auto">
            <a:xfrm>
              <a:off x="6713382" y="14122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96" name="Oval 529"/>
            <p:cNvSpPr>
              <a:spLocks noChangeArrowheads="1"/>
            </p:cNvSpPr>
            <p:nvPr/>
          </p:nvSpPr>
          <p:spPr bwMode="auto">
            <a:xfrm>
              <a:off x="6738887" y="14122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97" name="Oval 530"/>
            <p:cNvSpPr>
              <a:spLocks noChangeArrowheads="1"/>
            </p:cNvSpPr>
            <p:nvPr/>
          </p:nvSpPr>
          <p:spPr bwMode="auto">
            <a:xfrm>
              <a:off x="6764393" y="14122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98" name="Oval 531"/>
            <p:cNvSpPr>
              <a:spLocks noChangeArrowheads="1"/>
            </p:cNvSpPr>
            <p:nvPr/>
          </p:nvSpPr>
          <p:spPr bwMode="auto">
            <a:xfrm>
              <a:off x="6788789" y="14122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99" name="Oval 532"/>
            <p:cNvSpPr>
              <a:spLocks noChangeArrowheads="1"/>
            </p:cNvSpPr>
            <p:nvPr/>
          </p:nvSpPr>
          <p:spPr bwMode="auto">
            <a:xfrm>
              <a:off x="6814294" y="141109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00" name="Oval 533"/>
            <p:cNvSpPr>
              <a:spLocks noChangeArrowheads="1"/>
            </p:cNvSpPr>
            <p:nvPr/>
          </p:nvSpPr>
          <p:spPr bwMode="auto">
            <a:xfrm>
              <a:off x="6813186" y="14122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01" name="Oval 534"/>
            <p:cNvSpPr>
              <a:spLocks noChangeArrowheads="1"/>
            </p:cNvSpPr>
            <p:nvPr/>
          </p:nvSpPr>
          <p:spPr bwMode="auto">
            <a:xfrm>
              <a:off x="6839799" y="141109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02" name="Oval 535"/>
            <p:cNvSpPr>
              <a:spLocks noChangeArrowheads="1"/>
            </p:cNvSpPr>
            <p:nvPr/>
          </p:nvSpPr>
          <p:spPr bwMode="auto">
            <a:xfrm>
              <a:off x="6864196" y="14122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03" name="Oval 536"/>
            <p:cNvSpPr>
              <a:spLocks noChangeArrowheads="1"/>
            </p:cNvSpPr>
            <p:nvPr/>
          </p:nvSpPr>
          <p:spPr bwMode="auto">
            <a:xfrm>
              <a:off x="6889701" y="14122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04" name="Oval 537"/>
            <p:cNvSpPr>
              <a:spLocks noChangeArrowheads="1"/>
            </p:cNvSpPr>
            <p:nvPr/>
          </p:nvSpPr>
          <p:spPr bwMode="auto">
            <a:xfrm>
              <a:off x="6965107" y="141220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05" name="Oval 538"/>
            <p:cNvSpPr>
              <a:spLocks noChangeArrowheads="1"/>
            </p:cNvSpPr>
            <p:nvPr/>
          </p:nvSpPr>
          <p:spPr bwMode="auto">
            <a:xfrm>
              <a:off x="6989504" y="141220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06" name="Oval 539"/>
            <p:cNvSpPr>
              <a:spLocks noChangeArrowheads="1"/>
            </p:cNvSpPr>
            <p:nvPr/>
          </p:nvSpPr>
          <p:spPr bwMode="auto">
            <a:xfrm>
              <a:off x="7015009" y="138669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07" name="Oval 540"/>
            <p:cNvSpPr>
              <a:spLocks noChangeArrowheads="1"/>
            </p:cNvSpPr>
            <p:nvPr/>
          </p:nvSpPr>
          <p:spPr bwMode="auto">
            <a:xfrm>
              <a:off x="7040514" y="141220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08" name="Oval 541"/>
            <p:cNvSpPr>
              <a:spLocks noChangeArrowheads="1"/>
            </p:cNvSpPr>
            <p:nvPr/>
          </p:nvSpPr>
          <p:spPr bwMode="auto">
            <a:xfrm>
              <a:off x="6662372" y="1536403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09" name="Oval 542"/>
            <p:cNvSpPr>
              <a:spLocks noChangeArrowheads="1"/>
            </p:cNvSpPr>
            <p:nvPr/>
          </p:nvSpPr>
          <p:spPr bwMode="auto">
            <a:xfrm>
              <a:off x="7039405" y="136119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10" name="Oval 543"/>
            <p:cNvSpPr>
              <a:spLocks noChangeArrowheads="1"/>
            </p:cNvSpPr>
            <p:nvPr/>
          </p:nvSpPr>
          <p:spPr bwMode="auto">
            <a:xfrm>
              <a:off x="7064911" y="141220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11" name="Oval 544"/>
            <p:cNvSpPr>
              <a:spLocks noChangeArrowheads="1"/>
            </p:cNvSpPr>
            <p:nvPr/>
          </p:nvSpPr>
          <p:spPr bwMode="auto">
            <a:xfrm>
              <a:off x="7090416" y="141109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12" name="Oval 545"/>
            <p:cNvSpPr>
              <a:spLocks noChangeArrowheads="1"/>
            </p:cNvSpPr>
            <p:nvPr/>
          </p:nvSpPr>
          <p:spPr bwMode="auto">
            <a:xfrm>
              <a:off x="7090416" y="143659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13" name="Oval 546"/>
            <p:cNvSpPr>
              <a:spLocks noChangeArrowheads="1"/>
            </p:cNvSpPr>
            <p:nvPr/>
          </p:nvSpPr>
          <p:spPr bwMode="auto">
            <a:xfrm>
              <a:off x="7140316" y="146210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14" name="Oval 547"/>
            <p:cNvSpPr>
              <a:spLocks noChangeArrowheads="1"/>
            </p:cNvSpPr>
            <p:nvPr/>
          </p:nvSpPr>
          <p:spPr bwMode="auto">
            <a:xfrm>
              <a:off x="7164713" y="141220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15" name="Oval 548"/>
            <p:cNvSpPr>
              <a:spLocks noChangeArrowheads="1"/>
            </p:cNvSpPr>
            <p:nvPr/>
          </p:nvSpPr>
          <p:spPr bwMode="auto">
            <a:xfrm>
              <a:off x="7164713" y="14299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16" name="Oval 549"/>
            <p:cNvSpPr>
              <a:spLocks noChangeArrowheads="1"/>
            </p:cNvSpPr>
            <p:nvPr/>
          </p:nvSpPr>
          <p:spPr bwMode="auto">
            <a:xfrm>
              <a:off x="7164713" y="138669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17" name="Oval 550"/>
            <p:cNvSpPr>
              <a:spLocks noChangeArrowheads="1"/>
            </p:cNvSpPr>
            <p:nvPr/>
          </p:nvSpPr>
          <p:spPr bwMode="auto">
            <a:xfrm>
              <a:off x="7164713" y="136119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18" name="Oval 551"/>
            <p:cNvSpPr>
              <a:spLocks noChangeArrowheads="1"/>
            </p:cNvSpPr>
            <p:nvPr/>
          </p:nvSpPr>
          <p:spPr bwMode="auto">
            <a:xfrm>
              <a:off x="7115921" y="138669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19" name="Oval 552"/>
            <p:cNvSpPr>
              <a:spLocks noChangeArrowheads="1"/>
            </p:cNvSpPr>
            <p:nvPr/>
          </p:nvSpPr>
          <p:spPr bwMode="auto">
            <a:xfrm>
              <a:off x="7140316" y="133679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20" name="Oval 553"/>
            <p:cNvSpPr>
              <a:spLocks noChangeArrowheads="1"/>
            </p:cNvSpPr>
            <p:nvPr/>
          </p:nvSpPr>
          <p:spPr bwMode="auto">
            <a:xfrm>
              <a:off x="7115921" y="143659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21" name="Oval 554"/>
            <p:cNvSpPr>
              <a:spLocks noChangeArrowheads="1"/>
            </p:cNvSpPr>
            <p:nvPr/>
          </p:nvSpPr>
          <p:spPr bwMode="auto">
            <a:xfrm>
              <a:off x="7140316" y="141220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22" name="Oval 555"/>
            <p:cNvSpPr>
              <a:spLocks noChangeArrowheads="1"/>
            </p:cNvSpPr>
            <p:nvPr/>
          </p:nvSpPr>
          <p:spPr bwMode="auto">
            <a:xfrm>
              <a:off x="7166931" y="146210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23" name="Oval 556"/>
            <p:cNvSpPr>
              <a:spLocks noChangeArrowheads="1"/>
            </p:cNvSpPr>
            <p:nvPr/>
          </p:nvSpPr>
          <p:spPr bwMode="auto">
            <a:xfrm>
              <a:off x="7164713" y="151200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24" name="Oval 557"/>
            <p:cNvSpPr>
              <a:spLocks noChangeArrowheads="1"/>
            </p:cNvSpPr>
            <p:nvPr/>
          </p:nvSpPr>
          <p:spPr bwMode="auto">
            <a:xfrm>
              <a:off x="7191327" y="148650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25" name="Oval 558"/>
            <p:cNvSpPr>
              <a:spLocks noChangeArrowheads="1"/>
            </p:cNvSpPr>
            <p:nvPr/>
          </p:nvSpPr>
          <p:spPr bwMode="auto">
            <a:xfrm>
              <a:off x="7191327" y="148650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26" name="Oval 559"/>
            <p:cNvSpPr>
              <a:spLocks noChangeArrowheads="1"/>
            </p:cNvSpPr>
            <p:nvPr/>
          </p:nvSpPr>
          <p:spPr bwMode="auto">
            <a:xfrm>
              <a:off x="7216832" y="148650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27" name="Oval 560"/>
            <p:cNvSpPr>
              <a:spLocks noChangeArrowheads="1"/>
            </p:cNvSpPr>
            <p:nvPr/>
          </p:nvSpPr>
          <p:spPr bwMode="auto">
            <a:xfrm>
              <a:off x="7266734" y="148650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28" name="Oval 561"/>
            <p:cNvSpPr>
              <a:spLocks noChangeArrowheads="1"/>
            </p:cNvSpPr>
            <p:nvPr/>
          </p:nvSpPr>
          <p:spPr bwMode="auto">
            <a:xfrm>
              <a:off x="7266734" y="148650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29" name="Oval 562"/>
            <p:cNvSpPr>
              <a:spLocks noChangeArrowheads="1"/>
            </p:cNvSpPr>
            <p:nvPr/>
          </p:nvSpPr>
          <p:spPr bwMode="auto">
            <a:xfrm>
              <a:off x="7164713" y="141220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30" name="Oval 563"/>
            <p:cNvSpPr>
              <a:spLocks noChangeArrowheads="1"/>
            </p:cNvSpPr>
            <p:nvPr/>
          </p:nvSpPr>
          <p:spPr bwMode="auto">
            <a:xfrm>
              <a:off x="7216832" y="146210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31" name="Oval 564"/>
            <p:cNvSpPr>
              <a:spLocks noChangeArrowheads="1"/>
            </p:cNvSpPr>
            <p:nvPr/>
          </p:nvSpPr>
          <p:spPr bwMode="auto">
            <a:xfrm>
              <a:off x="7191327" y="141220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32" name="Oval 565"/>
            <p:cNvSpPr>
              <a:spLocks noChangeArrowheads="1"/>
            </p:cNvSpPr>
            <p:nvPr/>
          </p:nvSpPr>
          <p:spPr bwMode="auto">
            <a:xfrm>
              <a:off x="7216832" y="143659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33" name="Oval 566"/>
            <p:cNvSpPr>
              <a:spLocks noChangeArrowheads="1"/>
            </p:cNvSpPr>
            <p:nvPr/>
          </p:nvSpPr>
          <p:spPr bwMode="auto">
            <a:xfrm>
              <a:off x="7216832" y="136119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000" dirty="0"/>
            </a:p>
          </p:txBody>
        </p:sp>
        <p:sp>
          <p:nvSpPr>
            <p:cNvPr id="1434" name="Oval 567"/>
            <p:cNvSpPr>
              <a:spLocks noChangeArrowheads="1"/>
            </p:cNvSpPr>
            <p:nvPr/>
          </p:nvSpPr>
          <p:spPr bwMode="auto">
            <a:xfrm>
              <a:off x="7266734" y="143659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35" name="Oval 568"/>
            <p:cNvSpPr>
              <a:spLocks noChangeArrowheads="1"/>
            </p:cNvSpPr>
            <p:nvPr/>
          </p:nvSpPr>
          <p:spPr bwMode="auto">
            <a:xfrm>
              <a:off x="7164713" y="133679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36" name="Oval 569"/>
            <p:cNvSpPr>
              <a:spLocks noChangeArrowheads="1"/>
            </p:cNvSpPr>
            <p:nvPr/>
          </p:nvSpPr>
          <p:spPr bwMode="auto">
            <a:xfrm>
              <a:off x="7317744" y="148650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37" name="Oval 570"/>
            <p:cNvSpPr>
              <a:spLocks noChangeArrowheads="1"/>
            </p:cNvSpPr>
            <p:nvPr/>
          </p:nvSpPr>
          <p:spPr bwMode="auto">
            <a:xfrm>
              <a:off x="7342141" y="146210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38" name="Oval 571"/>
            <p:cNvSpPr>
              <a:spLocks noChangeArrowheads="1"/>
            </p:cNvSpPr>
            <p:nvPr/>
          </p:nvSpPr>
          <p:spPr bwMode="auto">
            <a:xfrm>
              <a:off x="7292239" y="146210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39" name="Oval 572"/>
            <p:cNvSpPr>
              <a:spLocks noChangeArrowheads="1"/>
            </p:cNvSpPr>
            <p:nvPr/>
          </p:nvSpPr>
          <p:spPr bwMode="auto">
            <a:xfrm>
              <a:off x="7216832" y="138669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40" name="Oval 573"/>
            <p:cNvSpPr>
              <a:spLocks noChangeArrowheads="1"/>
            </p:cNvSpPr>
            <p:nvPr/>
          </p:nvSpPr>
          <p:spPr bwMode="auto">
            <a:xfrm>
              <a:off x="7266734" y="153751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41" name="Oval 574"/>
            <p:cNvSpPr>
              <a:spLocks noChangeArrowheads="1"/>
            </p:cNvSpPr>
            <p:nvPr/>
          </p:nvSpPr>
          <p:spPr bwMode="auto">
            <a:xfrm>
              <a:off x="7164713" y="131129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42" name="Oval 575"/>
            <p:cNvSpPr>
              <a:spLocks noChangeArrowheads="1"/>
            </p:cNvSpPr>
            <p:nvPr/>
          </p:nvSpPr>
          <p:spPr bwMode="auto">
            <a:xfrm>
              <a:off x="7191327" y="133679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43" name="Oval 576"/>
            <p:cNvSpPr>
              <a:spLocks noChangeArrowheads="1"/>
            </p:cNvSpPr>
            <p:nvPr/>
          </p:nvSpPr>
          <p:spPr bwMode="auto">
            <a:xfrm>
              <a:off x="7242338" y="131129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44" name="Oval 577"/>
            <p:cNvSpPr>
              <a:spLocks noChangeArrowheads="1"/>
            </p:cNvSpPr>
            <p:nvPr/>
          </p:nvSpPr>
          <p:spPr bwMode="auto">
            <a:xfrm>
              <a:off x="7292239" y="128578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45" name="Oval 578"/>
            <p:cNvSpPr>
              <a:spLocks noChangeArrowheads="1"/>
            </p:cNvSpPr>
            <p:nvPr/>
          </p:nvSpPr>
          <p:spPr bwMode="auto">
            <a:xfrm>
              <a:off x="7216832" y="131129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46" name="Oval 579"/>
            <p:cNvSpPr>
              <a:spLocks noChangeArrowheads="1"/>
            </p:cNvSpPr>
            <p:nvPr/>
          </p:nvSpPr>
          <p:spPr bwMode="auto">
            <a:xfrm>
              <a:off x="7242338" y="138669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47" name="Oval 580"/>
            <p:cNvSpPr>
              <a:spLocks noChangeArrowheads="1"/>
            </p:cNvSpPr>
            <p:nvPr/>
          </p:nvSpPr>
          <p:spPr bwMode="auto">
            <a:xfrm>
              <a:off x="7292239" y="138669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48" name="Oval 581"/>
            <p:cNvSpPr>
              <a:spLocks noChangeArrowheads="1"/>
            </p:cNvSpPr>
            <p:nvPr/>
          </p:nvSpPr>
          <p:spPr bwMode="auto">
            <a:xfrm>
              <a:off x="7266734" y="138669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49" name="Oval 582"/>
            <p:cNvSpPr>
              <a:spLocks noChangeArrowheads="1"/>
            </p:cNvSpPr>
            <p:nvPr/>
          </p:nvSpPr>
          <p:spPr bwMode="auto">
            <a:xfrm>
              <a:off x="7366536" y="148650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50" name="Oval 583"/>
            <p:cNvSpPr>
              <a:spLocks noChangeArrowheads="1"/>
            </p:cNvSpPr>
            <p:nvPr/>
          </p:nvSpPr>
          <p:spPr bwMode="auto">
            <a:xfrm>
              <a:off x="7392041" y="148650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51" name="Oval 584"/>
            <p:cNvSpPr>
              <a:spLocks noChangeArrowheads="1"/>
            </p:cNvSpPr>
            <p:nvPr/>
          </p:nvSpPr>
          <p:spPr bwMode="auto">
            <a:xfrm>
              <a:off x="7393151" y="148650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52" name="Oval 585"/>
            <p:cNvSpPr>
              <a:spLocks noChangeArrowheads="1"/>
            </p:cNvSpPr>
            <p:nvPr/>
          </p:nvSpPr>
          <p:spPr bwMode="auto">
            <a:xfrm>
              <a:off x="7393151" y="148650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53" name="Oval 586"/>
            <p:cNvSpPr>
              <a:spLocks noChangeArrowheads="1"/>
            </p:cNvSpPr>
            <p:nvPr/>
          </p:nvSpPr>
          <p:spPr bwMode="auto">
            <a:xfrm>
              <a:off x="7367646" y="148650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54" name="Oval 587"/>
            <p:cNvSpPr>
              <a:spLocks noChangeArrowheads="1"/>
            </p:cNvSpPr>
            <p:nvPr/>
          </p:nvSpPr>
          <p:spPr bwMode="auto">
            <a:xfrm>
              <a:off x="7417547" y="148650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55" name="Oval 588"/>
            <p:cNvSpPr>
              <a:spLocks noChangeArrowheads="1"/>
            </p:cNvSpPr>
            <p:nvPr/>
          </p:nvSpPr>
          <p:spPr bwMode="auto">
            <a:xfrm>
              <a:off x="7467448" y="148650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56" name="Oval 589"/>
            <p:cNvSpPr>
              <a:spLocks noChangeArrowheads="1"/>
            </p:cNvSpPr>
            <p:nvPr/>
          </p:nvSpPr>
          <p:spPr bwMode="auto">
            <a:xfrm>
              <a:off x="7166931" y="148761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57" name="Oval 590"/>
            <p:cNvSpPr>
              <a:spLocks noChangeArrowheads="1"/>
            </p:cNvSpPr>
            <p:nvPr/>
          </p:nvSpPr>
          <p:spPr bwMode="auto">
            <a:xfrm>
              <a:off x="7290021" y="153751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58" name="Oval 591"/>
            <p:cNvSpPr>
              <a:spLocks noChangeArrowheads="1"/>
            </p:cNvSpPr>
            <p:nvPr/>
          </p:nvSpPr>
          <p:spPr bwMode="auto">
            <a:xfrm>
              <a:off x="7241229" y="151200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59" name="Oval 592"/>
            <p:cNvSpPr>
              <a:spLocks noChangeArrowheads="1"/>
            </p:cNvSpPr>
            <p:nvPr/>
          </p:nvSpPr>
          <p:spPr bwMode="auto">
            <a:xfrm>
              <a:off x="6537064" y="15863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60" name="Oval 593"/>
            <p:cNvSpPr>
              <a:spLocks noChangeArrowheads="1"/>
            </p:cNvSpPr>
            <p:nvPr/>
          </p:nvSpPr>
          <p:spPr bwMode="auto">
            <a:xfrm>
              <a:off x="6562569" y="1587413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61" name="Oval 594"/>
            <p:cNvSpPr>
              <a:spLocks noChangeArrowheads="1"/>
            </p:cNvSpPr>
            <p:nvPr/>
          </p:nvSpPr>
          <p:spPr bwMode="auto">
            <a:xfrm>
              <a:off x="6586966" y="1587413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62" name="Oval 595"/>
            <p:cNvSpPr>
              <a:spLocks noChangeArrowheads="1"/>
            </p:cNvSpPr>
            <p:nvPr/>
          </p:nvSpPr>
          <p:spPr bwMode="auto">
            <a:xfrm>
              <a:off x="6612471" y="1561908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63" name="Oval 596"/>
            <p:cNvSpPr>
              <a:spLocks noChangeArrowheads="1"/>
            </p:cNvSpPr>
            <p:nvPr/>
          </p:nvSpPr>
          <p:spPr bwMode="auto">
            <a:xfrm>
              <a:off x="6637976" y="1587413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64" name="Oval 597"/>
            <p:cNvSpPr>
              <a:spLocks noChangeArrowheads="1"/>
            </p:cNvSpPr>
            <p:nvPr/>
          </p:nvSpPr>
          <p:spPr bwMode="auto">
            <a:xfrm>
              <a:off x="6662372" y="1587413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65" name="Oval 598"/>
            <p:cNvSpPr>
              <a:spLocks noChangeArrowheads="1"/>
            </p:cNvSpPr>
            <p:nvPr/>
          </p:nvSpPr>
          <p:spPr bwMode="auto">
            <a:xfrm>
              <a:off x="6612471" y="1587413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66" name="Oval 599"/>
            <p:cNvSpPr>
              <a:spLocks noChangeArrowheads="1"/>
            </p:cNvSpPr>
            <p:nvPr/>
          </p:nvSpPr>
          <p:spPr bwMode="auto">
            <a:xfrm>
              <a:off x="6688986" y="1587413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67" name="Oval 600"/>
            <p:cNvSpPr>
              <a:spLocks noChangeArrowheads="1"/>
            </p:cNvSpPr>
            <p:nvPr/>
          </p:nvSpPr>
          <p:spPr bwMode="auto">
            <a:xfrm>
              <a:off x="6713382" y="1587413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68" name="Oval 601"/>
            <p:cNvSpPr>
              <a:spLocks noChangeArrowheads="1"/>
            </p:cNvSpPr>
            <p:nvPr/>
          </p:nvSpPr>
          <p:spPr bwMode="auto">
            <a:xfrm>
              <a:off x="6738887" y="1587413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69" name="Oval 602"/>
            <p:cNvSpPr>
              <a:spLocks noChangeArrowheads="1"/>
            </p:cNvSpPr>
            <p:nvPr/>
          </p:nvSpPr>
          <p:spPr bwMode="auto">
            <a:xfrm>
              <a:off x="6764393" y="1587413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70" name="Oval 603"/>
            <p:cNvSpPr>
              <a:spLocks noChangeArrowheads="1"/>
            </p:cNvSpPr>
            <p:nvPr/>
          </p:nvSpPr>
          <p:spPr bwMode="auto">
            <a:xfrm>
              <a:off x="6788789" y="1587413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71" name="Oval 604"/>
            <p:cNvSpPr>
              <a:spLocks noChangeArrowheads="1"/>
            </p:cNvSpPr>
            <p:nvPr/>
          </p:nvSpPr>
          <p:spPr bwMode="auto">
            <a:xfrm>
              <a:off x="6814294" y="15863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72" name="Oval 605"/>
            <p:cNvSpPr>
              <a:spLocks noChangeArrowheads="1"/>
            </p:cNvSpPr>
            <p:nvPr/>
          </p:nvSpPr>
          <p:spPr bwMode="auto">
            <a:xfrm>
              <a:off x="6813186" y="1587413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73" name="Oval 606"/>
            <p:cNvSpPr>
              <a:spLocks noChangeArrowheads="1"/>
            </p:cNvSpPr>
            <p:nvPr/>
          </p:nvSpPr>
          <p:spPr bwMode="auto">
            <a:xfrm>
              <a:off x="6839799" y="15863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74" name="Oval 607"/>
            <p:cNvSpPr>
              <a:spLocks noChangeArrowheads="1"/>
            </p:cNvSpPr>
            <p:nvPr/>
          </p:nvSpPr>
          <p:spPr bwMode="auto">
            <a:xfrm>
              <a:off x="6864196" y="1587413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75" name="Oval 608"/>
            <p:cNvSpPr>
              <a:spLocks noChangeArrowheads="1"/>
            </p:cNvSpPr>
            <p:nvPr/>
          </p:nvSpPr>
          <p:spPr bwMode="auto">
            <a:xfrm>
              <a:off x="6889701" y="1587413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76" name="Oval 609"/>
            <p:cNvSpPr>
              <a:spLocks noChangeArrowheads="1"/>
            </p:cNvSpPr>
            <p:nvPr/>
          </p:nvSpPr>
          <p:spPr bwMode="auto">
            <a:xfrm>
              <a:off x="6965107" y="158741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77" name="Oval 610"/>
            <p:cNvSpPr>
              <a:spLocks noChangeArrowheads="1"/>
            </p:cNvSpPr>
            <p:nvPr/>
          </p:nvSpPr>
          <p:spPr bwMode="auto">
            <a:xfrm>
              <a:off x="6537064" y="191343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78" name="Oval 611"/>
            <p:cNvSpPr>
              <a:spLocks noChangeArrowheads="1"/>
            </p:cNvSpPr>
            <p:nvPr/>
          </p:nvSpPr>
          <p:spPr bwMode="auto">
            <a:xfrm>
              <a:off x="6562569" y="191454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79" name="Oval 612"/>
            <p:cNvSpPr>
              <a:spLocks noChangeArrowheads="1"/>
            </p:cNvSpPr>
            <p:nvPr/>
          </p:nvSpPr>
          <p:spPr bwMode="auto">
            <a:xfrm>
              <a:off x="6586966" y="191454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80" name="Oval 613"/>
            <p:cNvSpPr>
              <a:spLocks noChangeArrowheads="1"/>
            </p:cNvSpPr>
            <p:nvPr/>
          </p:nvSpPr>
          <p:spPr bwMode="auto">
            <a:xfrm>
              <a:off x="6612471" y="188904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81" name="Oval 614"/>
            <p:cNvSpPr>
              <a:spLocks noChangeArrowheads="1"/>
            </p:cNvSpPr>
            <p:nvPr/>
          </p:nvSpPr>
          <p:spPr bwMode="auto">
            <a:xfrm>
              <a:off x="6637976" y="191454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82" name="Oval 615"/>
            <p:cNvSpPr>
              <a:spLocks noChangeArrowheads="1"/>
            </p:cNvSpPr>
            <p:nvPr/>
          </p:nvSpPr>
          <p:spPr bwMode="auto">
            <a:xfrm>
              <a:off x="6662372" y="191454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83" name="Oval 616"/>
            <p:cNvSpPr>
              <a:spLocks noChangeArrowheads="1"/>
            </p:cNvSpPr>
            <p:nvPr/>
          </p:nvSpPr>
          <p:spPr bwMode="auto">
            <a:xfrm>
              <a:off x="6612471" y="191454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84" name="Oval 617"/>
            <p:cNvSpPr>
              <a:spLocks noChangeArrowheads="1"/>
            </p:cNvSpPr>
            <p:nvPr/>
          </p:nvSpPr>
          <p:spPr bwMode="auto">
            <a:xfrm>
              <a:off x="6688986" y="191454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85" name="Oval 618"/>
            <p:cNvSpPr>
              <a:spLocks noChangeArrowheads="1"/>
            </p:cNvSpPr>
            <p:nvPr/>
          </p:nvSpPr>
          <p:spPr bwMode="auto">
            <a:xfrm>
              <a:off x="6713382" y="191454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86" name="Oval 619"/>
            <p:cNvSpPr>
              <a:spLocks noChangeArrowheads="1"/>
            </p:cNvSpPr>
            <p:nvPr/>
          </p:nvSpPr>
          <p:spPr bwMode="auto">
            <a:xfrm>
              <a:off x="6738887" y="191454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87" name="Oval 620"/>
            <p:cNvSpPr>
              <a:spLocks noChangeArrowheads="1"/>
            </p:cNvSpPr>
            <p:nvPr/>
          </p:nvSpPr>
          <p:spPr bwMode="auto">
            <a:xfrm>
              <a:off x="6764393" y="191454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88" name="Oval 621"/>
            <p:cNvSpPr>
              <a:spLocks noChangeArrowheads="1"/>
            </p:cNvSpPr>
            <p:nvPr/>
          </p:nvSpPr>
          <p:spPr bwMode="auto">
            <a:xfrm>
              <a:off x="6788789" y="191454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89" name="Oval 622"/>
            <p:cNvSpPr>
              <a:spLocks noChangeArrowheads="1"/>
            </p:cNvSpPr>
            <p:nvPr/>
          </p:nvSpPr>
          <p:spPr bwMode="auto">
            <a:xfrm>
              <a:off x="6814294" y="191343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90" name="Oval 623"/>
            <p:cNvSpPr>
              <a:spLocks noChangeArrowheads="1"/>
            </p:cNvSpPr>
            <p:nvPr/>
          </p:nvSpPr>
          <p:spPr bwMode="auto">
            <a:xfrm>
              <a:off x="6813186" y="191454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91" name="Oval 624"/>
            <p:cNvSpPr>
              <a:spLocks noChangeArrowheads="1"/>
            </p:cNvSpPr>
            <p:nvPr/>
          </p:nvSpPr>
          <p:spPr bwMode="auto">
            <a:xfrm>
              <a:off x="6864196" y="191454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92" name="Oval 625"/>
            <p:cNvSpPr>
              <a:spLocks noChangeArrowheads="1"/>
            </p:cNvSpPr>
            <p:nvPr/>
          </p:nvSpPr>
          <p:spPr bwMode="auto">
            <a:xfrm>
              <a:off x="6965107" y="19145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93" name="Oval 626"/>
            <p:cNvSpPr>
              <a:spLocks noChangeArrowheads="1"/>
            </p:cNvSpPr>
            <p:nvPr/>
          </p:nvSpPr>
          <p:spPr bwMode="auto">
            <a:xfrm>
              <a:off x="6813186" y="188904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94" name="Oval 627"/>
            <p:cNvSpPr>
              <a:spLocks noChangeArrowheads="1"/>
            </p:cNvSpPr>
            <p:nvPr/>
          </p:nvSpPr>
          <p:spPr bwMode="auto">
            <a:xfrm>
              <a:off x="6838691" y="191454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95" name="Oval 628"/>
            <p:cNvSpPr>
              <a:spLocks noChangeArrowheads="1"/>
            </p:cNvSpPr>
            <p:nvPr/>
          </p:nvSpPr>
          <p:spPr bwMode="auto">
            <a:xfrm>
              <a:off x="6837581" y="186353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96" name="Oval 629"/>
            <p:cNvSpPr>
              <a:spLocks noChangeArrowheads="1"/>
            </p:cNvSpPr>
            <p:nvPr/>
          </p:nvSpPr>
          <p:spPr bwMode="auto">
            <a:xfrm>
              <a:off x="6863086" y="191454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97" name="Oval 630"/>
            <p:cNvSpPr>
              <a:spLocks noChangeArrowheads="1"/>
            </p:cNvSpPr>
            <p:nvPr/>
          </p:nvSpPr>
          <p:spPr bwMode="auto">
            <a:xfrm>
              <a:off x="6888591" y="191343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98" name="Oval 631"/>
            <p:cNvSpPr>
              <a:spLocks noChangeArrowheads="1"/>
            </p:cNvSpPr>
            <p:nvPr/>
          </p:nvSpPr>
          <p:spPr bwMode="auto">
            <a:xfrm>
              <a:off x="6888591" y="193894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99" name="Oval 632"/>
            <p:cNvSpPr>
              <a:spLocks noChangeArrowheads="1"/>
            </p:cNvSpPr>
            <p:nvPr/>
          </p:nvSpPr>
          <p:spPr bwMode="auto">
            <a:xfrm>
              <a:off x="6965107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00" name="Oval 633"/>
            <p:cNvSpPr>
              <a:spLocks noChangeArrowheads="1"/>
            </p:cNvSpPr>
            <p:nvPr/>
          </p:nvSpPr>
          <p:spPr bwMode="auto">
            <a:xfrm>
              <a:off x="6962889" y="19145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01" name="Oval 634"/>
            <p:cNvSpPr>
              <a:spLocks noChangeArrowheads="1"/>
            </p:cNvSpPr>
            <p:nvPr/>
          </p:nvSpPr>
          <p:spPr bwMode="auto">
            <a:xfrm>
              <a:off x="6962889" y="193228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02" name="Oval 635"/>
            <p:cNvSpPr>
              <a:spLocks noChangeArrowheads="1"/>
            </p:cNvSpPr>
            <p:nvPr/>
          </p:nvSpPr>
          <p:spPr bwMode="auto">
            <a:xfrm>
              <a:off x="6962889" y="188904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03" name="Oval 636"/>
            <p:cNvSpPr>
              <a:spLocks noChangeArrowheads="1"/>
            </p:cNvSpPr>
            <p:nvPr/>
          </p:nvSpPr>
          <p:spPr bwMode="auto">
            <a:xfrm>
              <a:off x="6962889" y="186353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04" name="Oval 637"/>
            <p:cNvSpPr>
              <a:spLocks noChangeArrowheads="1"/>
            </p:cNvSpPr>
            <p:nvPr/>
          </p:nvSpPr>
          <p:spPr bwMode="auto">
            <a:xfrm>
              <a:off x="6965107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05" name="Oval 638"/>
            <p:cNvSpPr>
              <a:spLocks noChangeArrowheads="1"/>
            </p:cNvSpPr>
            <p:nvPr/>
          </p:nvSpPr>
          <p:spPr bwMode="auto">
            <a:xfrm>
              <a:off x="6962889" y="201434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06" name="Oval 639"/>
            <p:cNvSpPr>
              <a:spLocks noChangeArrowheads="1"/>
            </p:cNvSpPr>
            <p:nvPr/>
          </p:nvSpPr>
          <p:spPr bwMode="auto">
            <a:xfrm>
              <a:off x="6989504" y="19888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07" name="Oval 640"/>
            <p:cNvSpPr>
              <a:spLocks noChangeArrowheads="1"/>
            </p:cNvSpPr>
            <p:nvPr/>
          </p:nvSpPr>
          <p:spPr bwMode="auto">
            <a:xfrm>
              <a:off x="6989504" y="19888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08" name="Oval 641"/>
            <p:cNvSpPr>
              <a:spLocks noChangeArrowheads="1"/>
            </p:cNvSpPr>
            <p:nvPr/>
          </p:nvSpPr>
          <p:spPr bwMode="auto">
            <a:xfrm>
              <a:off x="7015009" y="19888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09" name="Oval 642"/>
            <p:cNvSpPr>
              <a:spLocks noChangeArrowheads="1"/>
            </p:cNvSpPr>
            <p:nvPr/>
          </p:nvSpPr>
          <p:spPr bwMode="auto">
            <a:xfrm>
              <a:off x="7064911" y="19888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10" name="Oval 643"/>
            <p:cNvSpPr>
              <a:spLocks noChangeArrowheads="1"/>
            </p:cNvSpPr>
            <p:nvPr/>
          </p:nvSpPr>
          <p:spPr bwMode="auto">
            <a:xfrm>
              <a:off x="7064911" y="19888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11" name="Oval 644"/>
            <p:cNvSpPr>
              <a:spLocks noChangeArrowheads="1"/>
            </p:cNvSpPr>
            <p:nvPr/>
          </p:nvSpPr>
          <p:spPr bwMode="auto">
            <a:xfrm>
              <a:off x="7015009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12" name="Oval 645"/>
            <p:cNvSpPr>
              <a:spLocks noChangeArrowheads="1"/>
            </p:cNvSpPr>
            <p:nvPr/>
          </p:nvSpPr>
          <p:spPr bwMode="auto">
            <a:xfrm>
              <a:off x="6989504" y="19145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13" name="Oval 646"/>
            <p:cNvSpPr>
              <a:spLocks noChangeArrowheads="1"/>
            </p:cNvSpPr>
            <p:nvPr/>
          </p:nvSpPr>
          <p:spPr bwMode="auto">
            <a:xfrm>
              <a:off x="7015009" y="193894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14" name="Oval 647"/>
            <p:cNvSpPr>
              <a:spLocks noChangeArrowheads="1"/>
            </p:cNvSpPr>
            <p:nvPr/>
          </p:nvSpPr>
          <p:spPr bwMode="auto">
            <a:xfrm>
              <a:off x="7015009" y="186353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000" dirty="0"/>
            </a:p>
          </p:txBody>
        </p:sp>
        <p:sp>
          <p:nvSpPr>
            <p:cNvPr id="1515" name="Oval 648"/>
            <p:cNvSpPr>
              <a:spLocks noChangeArrowheads="1"/>
            </p:cNvSpPr>
            <p:nvPr/>
          </p:nvSpPr>
          <p:spPr bwMode="auto">
            <a:xfrm>
              <a:off x="7064911" y="193894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16" name="Oval 649"/>
            <p:cNvSpPr>
              <a:spLocks noChangeArrowheads="1"/>
            </p:cNvSpPr>
            <p:nvPr/>
          </p:nvSpPr>
          <p:spPr bwMode="auto">
            <a:xfrm>
              <a:off x="6962889" y="183913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17" name="Oval 650"/>
            <p:cNvSpPr>
              <a:spLocks noChangeArrowheads="1"/>
            </p:cNvSpPr>
            <p:nvPr/>
          </p:nvSpPr>
          <p:spPr bwMode="auto">
            <a:xfrm>
              <a:off x="7115921" y="19888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18" name="Oval 651"/>
            <p:cNvSpPr>
              <a:spLocks noChangeArrowheads="1"/>
            </p:cNvSpPr>
            <p:nvPr/>
          </p:nvSpPr>
          <p:spPr bwMode="auto">
            <a:xfrm>
              <a:off x="7140316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19" name="Oval 652"/>
            <p:cNvSpPr>
              <a:spLocks noChangeArrowheads="1"/>
            </p:cNvSpPr>
            <p:nvPr/>
          </p:nvSpPr>
          <p:spPr bwMode="auto">
            <a:xfrm>
              <a:off x="7090416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20" name="Oval 653"/>
            <p:cNvSpPr>
              <a:spLocks noChangeArrowheads="1"/>
            </p:cNvSpPr>
            <p:nvPr/>
          </p:nvSpPr>
          <p:spPr bwMode="auto">
            <a:xfrm>
              <a:off x="7015009" y="188904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21" name="Oval 654"/>
            <p:cNvSpPr>
              <a:spLocks noChangeArrowheads="1"/>
            </p:cNvSpPr>
            <p:nvPr/>
          </p:nvSpPr>
          <p:spPr bwMode="auto">
            <a:xfrm>
              <a:off x="7064911" y="203985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22" name="Oval 655"/>
            <p:cNvSpPr>
              <a:spLocks noChangeArrowheads="1"/>
            </p:cNvSpPr>
            <p:nvPr/>
          </p:nvSpPr>
          <p:spPr bwMode="auto">
            <a:xfrm>
              <a:off x="6962889" y="181363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23" name="Oval 656"/>
            <p:cNvSpPr>
              <a:spLocks noChangeArrowheads="1"/>
            </p:cNvSpPr>
            <p:nvPr/>
          </p:nvSpPr>
          <p:spPr bwMode="auto">
            <a:xfrm>
              <a:off x="6989504" y="183913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24" name="Oval 657"/>
            <p:cNvSpPr>
              <a:spLocks noChangeArrowheads="1"/>
            </p:cNvSpPr>
            <p:nvPr/>
          </p:nvSpPr>
          <p:spPr bwMode="auto">
            <a:xfrm>
              <a:off x="7040514" y="181363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25" name="Oval 658"/>
            <p:cNvSpPr>
              <a:spLocks noChangeArrowheads="1"/>
            </p:cNvSpPr>
            <p:nvPr/>
          </p:nvSpPr>
          <p:spPr bwMode="auto">
            <a:xfrm>
              <a:off x="7090416" y="178812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26" name="Oval 659"/>
            <p:cNvSpPr>
              <a:spLocks noChangeArrowheads="1"/>
            </p:cNvSpPr>
            <p:nvPr/>
          </p:nvSpPr>
          <p:spPr bwMode="auto">
            <a:xfrm>
              <a:off x="7015009" y="181363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27" name="Oval 660"/>
            <p:cNvSpPr>
              <a:spLocks noChangeArrowheads="1"/>
            </p:cNvSpPr>
            <p:nvPr/>
          </p:nvSpPr>
          <p:spPr bwMode="auto">
            <a:xfrm>
              <a:off x="7040514" y="188904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28" name="Oval 661"/>
            <p:cNvSpPr>
              <a:spLocks noChangeArrowheads="1"/>
            </p:cNvSpPr>
            <p:nvPr/>
          </p:nvSpPr>
          <p:spPr bwMode="auto">
            <a:xfrm>
              <a:off x="7090416" y="188904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29" name="Oval 662"/>
            <p:cNvSpPr>
              <a:spLocks noChangeArrowheads="1"/>
            </p:cNvSpPr>
            <p:nvPr/>
          </p:nvSpPr>
          <p:spPr bwMode="auto">
            <a:xfrm>
              <a:off x="7064911" y="188904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30" name="Oval 663"/>
            <p:cNvSpPr>
              <a:spLocks noChangeArrowheads="1"/>
            </p:cNvSpPr>
            <p:nvPr/>
          </p:nvSpPr>
          <p:spPr bwMode="auto">
            <a:xfrm>
              <a:off x="7164713" y="19888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31" name="Oval 664"/>
            <p:cNvSpPr>
              <a:spLocks noChangeArrowheads="1"/>
            </p:cNvSpPr>
            <p:nvPr/>
          </p:nvSpPr>
          <p:spPr bwMode="auto">
            <a:xfrm>
              <a:off x="7190218" y="19888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32" name="Oval 665"/>
            <p:cNvSpPr>
              <a:spLocks noChangeArrowheads="1"/>
            </p:cNvSpPr>
            <p:nvPr/>
          </p:nvSpPr>
          <p:spPr bwMode="auto">
            <a:xfrm>
              <a:off x="7191327" y="19888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33" name="Oval 666"/>
            <p:cNvSpPr>
              <a:spLocks noChangeArrowheads="1"/>
            </p:cNvSpPr>
            <p:nvPr/>
          </p:nvSpPr>
          <p:spPr bwMode="auto">
            <a:xfrm>
              <a:off x="7191327" y="19888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34" name="Oval 667"/>
            <p:cNvSpPr>
              <a:spLocks noChangeArrowheads="1"/>
            </p:cNvSpPr>
            <p:nvPr/>
          </p:nvSpPr>
          <p:spPr bwMode="auto">
            <a:xfrm>
              <a:off x="7165822" y="19888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35" name="Oval 668"/>
            <p:cNvSpPr>
              <a:spLocks noChangeArrowheads="1"/>
            </p:cNvSpPr>
            <p:nvPr/>
          </p:nvSpPr>
          <p:spPr bwMode="auto">
            <a:xfrm>
              <a:off x="7215723" y="19888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36" name="Oval 669"/>
            <p:cNvSpPr>
              <a:spLocks noChangeArrowheads="1"/>
            </p:cNvSpPr>
            <p:nvPr/>
          </p:nvSpPr>
          <p:spPr bwMode="auto">
            <a:xfrm>
              <a:off x="7265625" y="19888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37" name="Oval 670"/>
            <p:cNvSpPr>
              <a:spLocks noChangeArrowheads="1"/>
            </p:cNvSpPr>
            <p:nvPr/>
          </p:nvSpPr>
          <p:spPr bwMode="auto">
            <a:xfrm>
              <a:off x="7088198" y="203985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38" name="Oval 671"/>
            <p:cNvSpPr>
              <a:spLocks noChangeArrowheads="1"/>
            </p:cNvSpPr>
            <p:nvPr/>
          </p:nvSpPr>
          <p:spPr bwMode="auto">
            <a:xfrm>
              <a:off x="7039405" y="201434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39" name="Oval 672"/>
            <p:cNvSpPr>
              <a:spLocks noChangeArrowheads="1"/>
            </p:cNvSpPr>
            <p:nvPr/>
          </p:nvSpPr>
          <p:spPr bwMode="auto">
            <a:xfrm>
              <a:off x="7266734" y="198995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40" name="Oval 673"/>
            <p:cNvSpPr>
              <a:spLocks noChangeArrowheads="1"/>
            </p:cNvSpPr>
            <p:nvPr/>
          </p:nvSpPr>
          <p:spPr bwMode="auto">
            <a:xfrm>
              <a:off x="7291130" y="196555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41" name="Oval 674"/>
            <p:cNvSpPr>
              <a:spLocks noChangeArrowheads="1"/>
            </p:cNvSpPr>
            <p:nvPr/>
          </p:nvSpPr>
          <p:spPr bwMode="auto">
            <a:xfrm>
              <a:off x="7066019" y="19145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42" name="Oval 675"/>
            <p:cNvSpPr>
              <a:spLocks noChangeArrowheads="1"/>
            </p:cNvSpPr>
            <p:nvPr/>
          </p:nvSpPr>
          <p:spPr bwMode="auto">
            <a:xfrm>
              <a:off x="7115921" y="189014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43" name="Oval 676"/>
            <p:cNvSpPr>
              <a:spLocks noChangeArrowheads="1"/>
            </p:cNvSpPr>
            <p:nvPr/>
          </p:nvSpPr>
          <p:spPr bwMode="auto">
            <a:xfrm>
              <a:off x="7066019" y="198995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44" name="Oval 677"/>
            <p:cNvSpPr>
              <a:spLocks noChangeArrowheads="1"/>
            </p:cNvSpPr>
            <p:nvPr/>
          </p:nvSpPr>
          <p:spPr bwMode="auto">
            <a:xfrm>
              <a:off x="7090416" y="18646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45" name="Oval 678"/>
            <p:cNvSpPr>
              <a:spLocks noChangeArrowheads="1"/>
            </p:cNvSpPr>
            <p:nvPr/>
          </p:nvSpPr>
          <p:spPr bwMode="auto">
            <a:xfrm>
              <a:off x="7115921" y="189014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46" name="Oval 679"/>
            <p:cNvSpPr>
              <a:spLocks noChangeArrowheads="1"/>
            </p:cNvSpPr>
            <p:nvPr/>
          </p:nvSpPr>
          <p:spPr bwMode="auto">
            <a:xfrm>
              <a:off x="7114811" y="183913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47" name="Oval 680"/>
            <p:cNvSpPr>
              <a:spLocks noChangeArrowheads="1"/>
            </p:cNvSpPr>
            <p:nvPr/>
          </p:nvSpPr>
          <p:spPr bwMode="auto">
            <a:xfrm>
              <a:off x="7140316" y="189014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48" name="Oval 681"/>
            <p:cNvSpPr>
              <a:spLocks noChangeArrowheads="1"/>
            </p:cNvSpPr>
            <p:nvPr/>
          </p:nvSpPr>
          <p:spPr bwMode="auto">
            <a:xfrm>
              <a:off x="7165822" y="188904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49" name="Oval 682"/>
            <p:cNvSpPr>
              <a:spLocks noChangeArrowheads="1"/>
            </p:cNvSpPr>
            <p:nvPr/>
          </p:nvSpPr>
          <p:spPr bwMode="auto">
            <a:xfrm>
              <a:off x="7165822" y="19145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50" name="Oval 683"/>
            <p:cNvSpPr>
              <a:spLocks noChangeArrowheads="1"/>
            </p:cNvSpPr>
            <p:nvPr/>
          </p:nvSpPr>
          <p:spPr bwMode="auto">
            <a:xfrm>
              <a:off x="7215723" y="194005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51" name="Oval 684"/>
            <p:cNvSpPr>
              <a:spLocks noChangeArrowheads="1"/>
            </p:cNvSpPr>
            <p:nvPr/>
          </p:nvSpPr>
          <p:spPr bwMode="auto">
            <a:xfrm>
              <a:off x="7240120" y="189014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52" name="Oval 685"/>
            <p:cNvSpPr>
              <a:spLocks noChangeArrowheads="1"/>
            </p:cNvSpPr>
            <p:nvPr/>
          </p:nvSpPr>
          <p:spPr bwMode="auto">
            <a:xfrm>
              <a:off x="7240120" y="190789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53" name="Oval 686"/>
            <p:cNvSpPr>
              <a:spLocks noChangeArrowheads="1"/>
            </p:cNvSpPr>
            <p:nvPr/>
          </p:nvSpPr>
          <p:spPr bwMode="auto">
            <a:xfrm>
              <a:off x="7240120" y="18646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54" name="Oval 687"/>
            <p:cNvSpPr>
              <a:spLocks noChangeArrowheads="1"/>
            </p:cNvSpPr>
            <p:nvPr/>
          </p:nvSpPr>
          <p:spPr bwMode="auto">
            <a:xfrm>
              <a:off x="7240120" y="183913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55" name="Oval 688"/>
            <p:cNvSpPr>
              <a:spLocks noChangeArrowheads="1"/>
            </p:cNvSpPr>
            <p:nvPr/>
          </p:nvSpPr>
          <p:spPr bwMode="auto">
            <a:xfrm>
              <a:off x="7191327" y="18646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56" name="Oval 689"/>
            <p:cNvSpPr>
              <a:spLocks noChangeArrowheads="1"/>
            </p:cNvSpPr>
            <p:nvPr/>
          </p:nvSpPr>
          <p:spPr bwMode="auto">
            <a:xfrm>
              <a:off x="7215723" y="181474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57" name="Oval 690"/>
            <p:cNvSpPr>
              <a:spLocks noChangeArrowheads="1"/>
            </p:cNvSpPr>
            <p:nvPr/>
          </p:nvSpPr>
          <p:spPr bwMode="auto">
            <a:xfrm>
              <a:off x="7191327" y="19145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58" name="Oval 691"/>
            <p:cNvSpPr>
              <a:spLocks noChangeArrowheads="1"/>
            </p:cNvSpPr>
            <p:nvPr/>
          </p:nvSpPr>
          <p:spPr bwMode="auto">
            <a:xfrm>
              <a:off x="7215723" y="189014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59" name="Oval 692"/>
            <p:cNvSpPr>
              <a:spLocks noChangeArrowheads="1"/>
            </p:cNvSpPr>
            <p:nvPr/>
          </p:nvSpPr>
          <p:spPr bwMode="auto">
            <a:xfrm>
              <a:off x="7242338" y="194005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60" name="Oval 693"/>
            <p:cNvSpPr>
              <a:spLocks noChangeArrowheads="1"/>
            </p:cNvSpPr>
            <p:nvPr/>
          </p:nvSpPr>
          <p:spPr bwMode="auto">
            <a:xfrm>
              <a:off x="7240120" y="198995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61" name="Oval 694"/>
            <p:cNvSpPr>
              <a:spLocks noChangeArrowheads="1"/>
            </p:cNvSpPr>
            <p:nvPr/>
          </p:nvSpPr>
          <p:spPr bwMode="auto">
            <a:xfrm>
              <a:off x="7266734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62" name="Oval 695"/>
            <p:cNvSpPr>
              <a:spLocks noChangeArrowheads="1"/>
            </p:cNvSpPr>
            <p:nvPr/>
          </p:nvSpPr>
          <p:spPr bwMode="auto">
            <a:xfrm>
              <a:off x="7266734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63" name="Oval 696"/>
            <p:cNvSpPr>
              <a:spLocks noChangeArrowheads="1"/>
            </p:cNvSpPr>
            <p:nvPr/>
          </p:nvSpPr>
          <p:spPr bwMode="auto">
            <a:xfrm>
              <a:off x="7292239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64" name="Oval 697"/>
            <p:cNvSpPr>
              <a:spLocks noChangeArrowheads="1"/>
            </p:cNvSpPr>
            <p:nvPr/>
          </p:nvSpPr>
          <p:spPr bwMode="auto">
            <a:xfrm>
              <a:off x="7342141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65" name="Oval 698"/>
            <p:cNvSpPr>
              <a:spLocks noChangeArrowheads="1"/>
            </p:cNvSpPr>
            <p:nvPr/>
          </p:nvSpPr>
          <p:spPr bwMode="auto">
            <a:xfrm>
              <a:off x="7342141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66" name="Oval 699"/>
            <p:cNvSpPr>
              <a:spLocks noChangeArrowheads="1"/>
            </p:cNvSpPr>
            <p:nvPr/>
          </p:nvSpPr>
          <p:spPr bwMode="auto">
            <a:xfrm>
              <a:off x="7240120" y="189014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67" name="Oval 700"/>
            <p:cNvSpPr>
              <a:spLocks noChangeArrowheads="1"/>
            </p:cNvSpPr>
            <p:nvPr/>
          </p:nvSpPr>
          <p:spPr bwMode="auto">
            <a:xfrm>
              <a:off x="7292239" y="194005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68" name="Oval 701"/>
            <p:cNvSpPr>
              <a:spLocks noChangeArrowheads="1"/>
            </p:cNvSpPr>
            <p:nvPr/>
          </p:nvSpPr>
          <p:spPr bwMode="auto">
            <a:xfrm>
              <a:off x="7266734" y="189014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69" name="Oval 702"/>
            <p:cNvSpPr>
              <a:spLocks noChangeArrowheads="1"/>
            </p:cNvSpPr>
            <p:nvPr/>
          </p:nvSpPr>
          <p:spPr bwMode="auto">
            <a:xfrm>
              <a:off x="7292239" y="19145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70" name="Oval 703"/>
            <p:cNvSpPr>
              <a:spLocks noChangeArrowheads="1"/>
            </p:cNvSpPr>
            <p:nvPr/>
          </p:nvSpPr>
          <p:spPr bwMode="auto">
            <a:xfrm>
              <a:off x="7292239" y="183913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000" dirty="0"/>
            </a:p>
          </p:txBody>
        </p:sp>
        <p:sp>
          <p:nvSpPr>
            <p:cNvPr id="1571" name="Oval 704"/>
            <p:cNvSpPr>
              <a:spLocks noChangeArrowheads="1"/>
            </p:cNvSpPr>
            <p:nvPr/>
          </p:nvSpPr>
          <p:spPr bwMode="auto">
            <a:xfrm>
              <a:off x="7342141" y="19145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72" name="Oval 705"/>
            <p:cNvSpPr>
              <a:spLocks noChangeArrowheads="1"/>
            </p:cNvSpPr>
            <p:nvPr/>
          </p:nvSpPr>
          <p:spPr bwMode="auto">
            <a:xfrm>
              <a:off x="7240120" y="181474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73" name="Oval 706"/>
            <p:cNvSpPr>
              <a:spLocks noChangeArrowheads="1"/>
            </p:cNvSpPr>
            <p:nvPr/>
          </p:nvSpPr>
          <p:spPr bwMode="auto">
            <a:xfrm>
              <a:off x="7393151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74" name="Oval 707"/>
            <p:cNvSpPr>
              <a:spLocks noChangeArrowheads="1"/>
            </p:cNvSpPr>
            <p:nvPr/>
          </p:nvSpPr>
          <p:spPr bwMode="auto">
            <a:xfrm>
              <a:off x="7417547" y="194005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75" name="Oval 708"/>
            <p:cNvSpPr>
              <a:spLocks noChangeArrowheads="1"/>
            </p:cNvSpPr>
            <p:nvPr/>
          </p:nvSpPr>
          <p:spPr bwMode="auto">
            <a:xfrm>
              <a:off x="7367646" y="194005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76" name="Oval 709"/>
            <p:cNvSpPr>
              <a:spLocks noChangeArrowheads="1"/>
            </p:cNvSpPr>
            <p:nvPr/>
          </p:nvSpPr>
          <p:spPr bwMode="auto">
            <a:xfrm>
              <a:off x="7292239" y="18646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77" name="Oval 710"/>
            <p:cNvSpPr>
              <a:spLocks noChangeArrowheads="1"/>
            </p:cNvSpPr>
            <p:nvPr/>
          </p:nvSpPr>
          <p:spPr bwMode="auto">
            <a:xfrm>
              <a:off x="7342141" y="201545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78" name="Oval 711"/>
            <p:cNvSpPr>
              <a:spLocks noChangeArrowheads="1"/>
            </p:cNvSpPr>
            <p:nvPr/>
          </p:nvSpPr>
          <p:spPr bwMode="auto">
            <a:xfrm>
              <a:off x="7240120" y="178923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79" name="Oval 712"/>
            <p:cNvSpPr>
              <a:spLocks noChangeArrowheads="1"/>
            </p:cNvSpPr>
            <p:nvPr/>
          </p:nvSpPr>
          <p:spPr bwMode="auto">
            <a:xfrm>
              <a:off x="7317744" y="178923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80" name="Oval 713"/>
            <p:cNvSpPr>
              <a:spLocks noChangeArrowheads="1"/>
            </p:cNvSpPr>
            <p:nvPr/>
          </p:nvSpPr>
          <p:spPr bwMode="auto">
            <a:xfrm>
              <a:off x="7367646" y="176373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81" name="Oval 714"/>
            <p:cNvSpPr>
              <a:spLocks noChangeArrowheads="1"/>
            </p:cNvSpPr>
            <p:nvPr/>
          </p:nvSpPr>
          <p:spPr bwMode="auto">
            <a:xfrm>
              <a:off x="7292239" y="178923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82" name="Oval 715"/>
            <p:cNvSpPr>
              <a:spLocks noChangeArrowheads="1"/>
            </p:cNvSpPr>
            <p:nvPr/>
          </p:nvSpPr>
          <p:spPr bwMode="auto">
            <a:xfrm>
              <a:off x="7317744" y="18646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83" name="Oval 716"/>
            <p:cNvSpPr>
              <a:spLocks noChangeArrowheads="1"/>
            </p:cNvSpPr>
            <p:nvPr/>
          </p:nvSpPr>
          <p:spPr bwMode="auto">
            <a:xfrm>
              <a:off x="7367646" y="186464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84" name="Oval 717"/>
            <p:cNvSpPr>
              <a:spLocks noChangeArrowheads="1"/>
            </p:cNvSpPr>
            <p:nvPr/>
          </p:nvSpPr>
          <p:spPr bwMode="auto">
            <a:xfrm>
              <a:off x="7441943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85" name="Oval 718"/>
            <p:cNvSpPr>
              <a:spLocks noChangeArrowheads="1"/>
            </p:cNvSpPr>
            <p:nvPr/>
          </p:nvSpPr>
          <p:spPr bwMode="auto">
            <a:xfrm>
              <a:off x="7467448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86" name="Oval 719"/>
            <p:cNvSpPr>
              <a:spLocks noChangeArrowheads="1"/>
            </p:cNvSpPr>
            <p:nvPr/>
          </p:nvSpPr>
          <p:spPr bwMode="auto">
            <a:xfrm>
              <a:off x="7468558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87" name="Oval 720"/>
            <p:cNvSpPr>
              <a:spLocks noChangeArrowheads="1"/>
            </p:cNvSpPr>
            <p:nvPr/>
          </p:nvSpPr>
          <p:spPr bwMode="auto">
            <a:xfrm>
              <a:off x="7468558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88" name="Oval 721"/>
            <p:cNvSpPr>
              <a:spLocks noChangeArrowheads="1"/>
            </p:cNvSpPr>
            <p:nvPr/>
          </p:nvSpPr>
          <p:spPr bwMode="auto">
            <a:xfrm>
              <a:off x="7443052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89" name="Oval 722"/>
            <p:cNvSpPr>
              <a:spLocks noChangeArrowheads="1"/>
            </p:cNvSpPr>
            <p:nvPr/>
          </p:nvSpPr>
          <p:spPr bwMode="auto">
            <a:xfrm>
              <a:off x="7542855" y="196444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90" name="Oval 723"/>
            <p:cNvSpPr>
              <a:spLocks noChangeArrowheads="1"/>
            </p:cNvSpPr>
            <p:nvPr/>
          </p:nvSpPr>
          <p:spPr bwMode="auto">
            <a:xfrm>
              <a:off x="7242338" y="196555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91" name="Oval 724"/>
            <p:cNvSpPr>
              <a:spLocks noChangeArrowheads="1"/>
            </p:cNvSpPr>
            <p:nvPr/>
          </p:nvSpPr>
          <p:spPr bwMode="auto">
            <a:xfrm>
              <a:off x="7365428" y="201545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92" name="Oval 725"/>
            <p:cNvSpPr>
              <a:spLocks noChangeArrowheads="1"/>
            </p:cNvSpPr>
            <p:nvPr/>
          </p:nvSpPr>
          <p:spPr bwMode="auto">
            <a:xfrm>
              <a:off x="7316636" y="198995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93" name="Oval 726"/>
            <p:cNvSpPr>
              <a:spLocks noChangeArrowheads="1"/>
            </p:cNvSpPr>
            <p:nvPr/>
          </p:nvSpPr>
          <p:spPr bwMode="auto">
            <a:xfrm>
              <a:off x="7013900" y="163842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94" name="Oval 727"/>
            <p:cNvSpPr>
              <a:spLocks noChangeArrowheads="1"/>
            </p:cNvSpPr>
            <p:nvPr/>
          </p:nvSpPr>
          <p:spPr bwMode="auto">
            <a:xfrm>
              <a:off x="7038296" y="158852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95" name="Oval 728"/>
            <p:cNvSpPr>
              <a:spLocks noChangeArrowheads="1"/>
            </p:cNvSpPr>
            <p:nvPr/>
          </p:nvSpPr>
          <p:spPr bwMode="auto">
            <a:xfrm>
              <a:off x="7038296" y="160626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96" name="Oval 729"/>
            <p:cNvSpPr>
              <a:spLocks noChangeArrowheads="1"/>
            </p:cNvSpPr>
            <p:nvPr/>
          </p:nvSpPr>
          <p:spPr bwMode="auto">
            <a:xfrm>
              <a:off x="7038296" y="156301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97" name="Oval 730"/>
            <p:cNvSpPr>
              <a:spLocks noChangeArrowheads="1"/>
            </p:cNvSpPr>
            <p:nvPr/>
          </p:nvSpPr>
          <p:spPr bwMode="auto">
            <a:xfrm>
              <a:off x="6989504" y="156301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98" name="Oval 731"/>
            <p:cNvSpPr>
              <a:spLocks noChangeArrowheads="1"/>
            </p:cNvSpPr>
            <p:nvPr/>
          </p:nvSpPr>
          <p:spPr bwMode="auto">
            <a:xfrm>
              <a:off x="6989504" y="161291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99" name="Oval 732"/>
            <p:cNvSpPr>
              <a:spLocks noChangeArrowheads="1"/>
            </p:cNvSpPr>
            <p:nvPr/>
          </p:nvSpPr>
          <p:spPr bwMode="auto">
            <a:xfrm>
              <a:off x="7013900" y="158852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00" name="Oval 733"/>
            <p:cNvSpPr>
              <a:spLocks noChangeArrowheads="1"/>
            </p:cNvSpPr>
            <p:nvPr/>
          </p:nvSpPr>
          <p:spPr bwMode="auto">
            <a:xfrm>
              <a:off x="7040514" y="163842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01" name="Oval 734"/>
            <p:cNvSpPr>
              <a:spLocks noChangeArrowheads="1"/>
            </p:cNvSpPr>
            <p:nvPr/>
          </p:nvSpPr>
          <p:spPr bwMode="auto">
            <a:xfrm>
              <a:off x="7038296" y="168832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02" name="Oval 735"/>
            <p:cNvSpPr>
              <a:spLocks noChangeArrowheads="1"/>
            </p:cNvSpPr>
            <p:nvPr/>
          </p:nvSpPr>
          <p:spPr bwMode="auto">
            <a:xfrm>
              <a:off x="7064911" y="166281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03" name="Oval 736"/>
            <p:cNvSpPr>
              <a:spLocks noChangeArrowheads="1"/>
            </p:cNvSpPr>
            <p:nvPr/>
          </p:nvSpPr>
          <p:spPr bwMode="auto">
            <a:xfrm>
              <a:off x="7064911" y="166281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04" name="Oval 737"/>
            <p:cNvSpPr>
              <a:spLocks noChangeArrowheads="1"/>
            </p:cNvSpPr>
            <p:nvPr/>
          </p:nvSpPr>
          <p:spPr bwMode="auto">
            <a:xfrm>
              <a:off x="7090416" y="166281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05" name="Oval 738"/>
            <p:cNvSpPr>
              <a:spLocks noChangeArrowheads="1"/>
            </p:cNvSpPr>
            <p:nvPr/>
          </p:nvSpPr>
          <p:spPr bwMode="auto">
            <a:xfrm>
              <a:off x="7140316" y="166281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06" name="Oval 739"/>
            <p:cNvSpPr>
              <a:spLocks noChangeArrowheads="1"/>
            </p:cNvSpPr>
            <p:nvPr/>
          </p:nvSpPr>
          <p:spPr bwMode="auto">
            <a:xfrm>
              <a:off x="7140316" y="166281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07" name="Oval 740"/>
            <p:cNvSpPr>
              <a:spLocks noChangeArrowheads="1"/>
            </p:cNvSpPr>
            <p:nvPr/>
          </p:nvSpPr>
          <p:spPr bwMode="auto">
            <a:xfrm>
              <a:off x="7038296" y="158852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08" name="Oval 741"/>
            <p:cNvSpPr>
              <a:spLocks noChangeArrowheads="1"/>
            </p:cNvSpPr>
            <p:nvPr/>
          </p:nvSpPr>
          <p:spPr bwMode="auto">
            <a:xfrm>
              <a:off x="7090416" y="163842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09" name="Oval 742"/>
            <p:cNvSpPr>
              <a:spLocks noChangeArrowheads="1"/>
            </p:cNvSpPr>
            <p:nvPr/>
          </p:nvSpPr>
          <p:spPr bwMode="auto">
            <a:xfrm>
              <a:off x="7064911" y="158852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10" name="Oval 743"/>
            <p:cNvSpPr>
              <a:spLocks noChangeArrowheads="1"/>
            </p:cNvSpPr>
            <p:nvPr/>
          </p:nvSpPr>
          <p:spPr bwMode="auto">
            <a:xfrm>
              <a:off x="7090416" y="161291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11" name="Oval 744"/>
            <p:cNvSpPr>
              <a:spLocks noChangeArrowheads="1"/>
            </p:cNvSpPr>
            <p:nvPr/>
          </p:nvSpPr>
          <p:spPr bwMode="auto">
            <a:xfrm>
              <a:off x="7140316" y="161291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12" name="Oval 745"/>
            <p:cNvSpPr>
              <a:spLocks noChangeArrowheads="1"/>
            </p:cNvSpPr>
            <p:nvPr/>
          </p:nvSpPr>
          <p:spPr bwMode="auto">
            <a:xfrm>
              <a:off x="7191327" y="166281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13" name="Oval 746"/>
            <p:cNvSpPr>
              <a:spLocks noChangeArrowheads="1"/>
            </p:cNvSpPr>
            <p:nvPr/>
          </p:nvSpPr>
          <p:spPr bwMode="auto">
            <a:xfrm>
              <a:off x="7215723" y="163842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14" name="Oval 747"/>
            <p:cNvSpPr>
              <a:spLocks noChangeArrowheads="1"/>
            </p:cNvSpPr>
            <p:nvPr/>
          </p:nvSpPr>
          <p:spPr bwMode="auto">
            <a:xfrm>
              <a:off x="7165822" y="163842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15" name="Oval 748"/>
            <p:cNvSpPr>
              <a:spLocks noChangeArrowheads="1"/>
            </p:cNvSpPr>
            <p:nvPr/>
          </p:nvSpPr>
          <p:spPr bwMode="auto">
            <a:xfrm>
              <a:off x="7090416" y="156301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16" name="Oval 749"/>
            <p:cNvSpPr>
              <a:spLocks noChangeArrowheads="1"/>
            </p:cNvSpPr>
            <p:nvPr/>
          </p:nvSpPr>
          <p:spPr bwMode="auto">
            <a:xfrm>
              <a:off x="7140316" y="171383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17" name="Oval 750"/>
            <p:cNvSpPr>
              <a:spLocks noChangeArrowheads="1"/>
            </p:cNvSpPr>
            <p:nvPr/>
          </p:nvSpPr>
          <p:spPr bwMode="auto">
            <a:xfrm>
              <a:off x="7115921" y="156301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18" name="Oval 751"/>
            <p:cNvSpPr>
              <a:spLocks noChangeArrowheads="1"/>
            </p:cNvSpPr>
            <p:nvPr/>
          </p:nvSpPr>
          <p:spPr bwMode="auto">
            <a:xfrm>
              <a:off x="7165822" y="156301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19" name="Oval 752"/>
            <p:cNvSpPr>
              <a:spLocks noChangeArrowheads="1"/>
            </p:cNvSpPr>
            <p:nvPr/>
          </p:nvSpPr>
          <p:spPr bwMode="auto">
            <a:xfrm>
              <a:off x="7140316" y="156301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20" name="Oval 753"/>
            <p:cNvSpPr>
              <a:spLocks noChangeArrowheads="1"/>
            </p:cNvSpPr>
            <p:nvPr/>
          </p:nvSpPr>
          <p:spPr bwMode="auto">
            <a:xfrm>
              <a:off x="7240120" y="166281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21" name="Oval 754"/>
            <p:cNvSpPr>
              <a:spLocks noChangeArrowheads="1"/>
            </p:cNvSpPr>
            <p:nvPr/>
          </p:nvSpPr>
          <p:spPr bwMode="auto">
            <a:xfrm>
              <a:off x="7265625" y="166281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22" name="Oval 755"/>
            <p:cNvSpPr>
              <a:spLocks noChangeArrowheads="1"/>
            </p:cNvSpPr>
            <p:nvPr/>
          </p:nvSpPr>
          <p:spPr bwMode="auto">
            <a:xfrm>
              <a:off x="7266734" y="166281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23" name="Oval 756"/>
            <p:cNvSpPr>
              <a:spLocks noChangeArrowheads="1"/>
            </p:cNvSpPr>
            <p:nvPr/>
          </p:nvSpPr>
          <p:spPr bwMode="auto">
            <a:xfrm>
              <a:off x="7266734" y="166281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24" name="Oval 757"/>
            <p:cNvSpPr>
              <a:spLocks noChangeArrowheads="1"/>
            </p:cNvSpPr>
            <p:nvPr/>
          </p:nvSpPr>
          <p:spPr bwMode="auto">
            <a:xfrm>
              <a:off x="7241229" y="166281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25" name="Oval 758"/>
            <p:cNvSpPr>
              <a:spLocks noChangeArrowheads="1"/>
            </p:cNvSpPr>
            <p:nvPr/>
          </p:nvSpPr>
          <p:spPr bwMode="auto">
            <a:xfrm>
              <a:off x="7291130" y="166281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26" name="Oval 759"/>
            <p:cNvSpPr>
              <a:spLocks noChangeArrowheads="1"/>
            </p:cNvSpPr>
            <p:nvPr/>
          </p:nvSpPr>
          <p:spPr bwMode="auto">
            <a:xfrm>
              <a:off x="7341031" y="166281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27" name="Oval 760"/>
            <p:cNvSpPr>
              <a:spLocks noChangeArrowheads="1"/>
            </p:cNvSpPr>
            <p:nvPr/>
          </p:nvSpPr>
          <p:spPr bwMode="auto">
            <a:xfrm>
              <a:off x="7040514" y="166392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28" name="Oval 761"/>
            <p:cNvSpPr>
              <a:spLocks noChangeArrowheads="1"/>
            </p:cNvSpPr>
            <p:nvPr/>
          </p:nvSpPr>
          <p:spPr bwMode="auto">
            <a:xfrm>
              <a:off x="7163604" y="171383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29" name="Oval 762"/>
            <p:cNvSpPr>
              <a:spLocks noChangeArrowheads="1"/>
            </p:cNvSpPr>
            <p:nvPr/>
          </p:nvSpPr>
          <p:spPr bwMode="auto">
            <a:xfrm>
              <a:off x="7114811" y="168832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30" name="Oval 763"/>
            <p:cNvSpPr>
              <a:spLocks noChangeArrowheads="1"/>
            </p:cNvSpPr>
            <p:nvPr/>
          </p:nvSpPr>
          <p:spPr bwMode="auto">
            <a:xfrm>
              <a:off x="7288913" y="126028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31" name="Oval 764"/>
            <p:cNvSpPr>
              <a:spLocks noChangeArrowheads="1"/>
            </p:cNvSpPr>
            <p:nvPr/>
          </p:nvSpPr>
          <p:spPr bwMode="auto">
            <a:xfrm>
              <a:off x="7313308" y="128467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32" name="Oval 765"/>
            <p:cNvSpPr>
              <a:spLocks noChangeArrowheads="1"/>
            </p:cNvSpPr>
            <p:nvPr/>
          </p:nvSpPr>
          <p:spPr bwMode="auto">
            <a:xfrm>
              <a:off x="7338813" y="128467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33" name="Oval 766"/>
            <p:cNvSpPr>
              <a:spLocks noChangeArrowheads="1"/>
            </p:cNvSpPr>
            <p:nvPr/>
          </p:nvSpPr>
          <p:spPr bwMode="auto">
            <a:xfrm>
              <a:off x="7339923" y="128467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34" name="Oval 767"/>
            <p:cNvSpPr>
              <a:spLocks noChangeArrowheads="1"/>
            </p:cNvSpPr>
            <p:nvPr/>
          </p:nvSpPr>
          <p:spPr bwMode="auto">
            <a:xfrm>
              <a:off x="7339923" y="128467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35" name="Oval 768"/>
            <p:cNvSpPr>
              <a:spLocks noChangeArrowheads="1"/>
            </p:cNvSpPr>
            <p:nvPr/>
          </p:nvSpPr>
          <p:spPr bwMode="auto">
            <a:xfrm>
              <a:off x="7314418" y="128467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36" name="Oval 769"/>
            <p:cNvSpPr>
              <a:spLocks noChangeArrowheads="1"/>
            </p:cNvSpPr>
            <p:nvPr/>
          </p:nvSpPr>
          <p:spPr bwMode="auto">
            <a:xfrm>
              <a:off x="7364319" y="128467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37" name="Oval 770"/>
            <p:cNvSpPr>
              <a:spLocks noChangeArrowheads="1"/>
            </p:cNvSpPr>
            <p:nvPr/>
          </p:nvSpPr>
          <p:spPr bwMode="auto">
            <a:xfrm>
              <a:off x="7414220" y="128467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38" name="Oval 771"/>
            <p:cNvSpPr>
              <a:spLocks noChangeArrowheads="1"/>
            </p:cNvSpPr>
            <p:nvPr/>
          </p:nvSpPr>
          <p:spPr bwMode="auto">
            <a:xfrm>
              <a:off x="7415329" y="128578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39" name="Oval 772"/>
            <p:cNvSpPr>
              <a:spLocks noChangeArrowheads="1"/>
            </p:cNvSpPr>
            <p:nvPr/>
          </p:nvSpPr>
          <p:spPr bwMode="auto">
            <a:xfrm>
              <a:off x="7439726" y="126139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40" name="Oval 773"/>
            <p:cNvSpPr>
              <a:spLocks noChangeArrowheads="1"/>
            </p:cNvSpPr>
            <p:nvPr/>
          </p:nvSpPr>
          <p:spPr bwMode="auto">
            <a:xfrm>
              <a:off x="7288913" y="118598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41" name="Oval 774"/>
            <p:cNvSpPr>
              <a:spLocks noChangeArrowheads="1"/>
            </p:cNvSpPr>
            <p:nvPr/>
          </p:nvSpPr>
          <p:spPr bwMode="auto">
            <a:xfrm>
              <a:off x="7314418" y="118487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42" name="Oval 775"/>
            <p:cNvSpPr>
              <a:spLocks noChangeArrowheads="1"/>
            </p:cNvSpPr>
            <p:nvPr/>
          </p:nvSpPr>
          <p:spPr bwMode="auto">
            <a:xfrm>
              <a:off x="7314418" y="121038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43" name="Oval 776"/>
            <p:cNvSpPr>
              <a:spLocks noChangeArrowheads="1"/>
            </p:cNvSpPr>
            <p:nvPr/>
          </p:nvSpPr>
          <p:spPr bwMode="auto">
            <a:xfrm>
              <a:off x="7364319" y="123588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44" name="Oval 777"/>
            <p:cNvSpPr>
              <a:spLocks noChangeArrowheads="1"/>
            </p:cNvSpPr>
            <p:nvPr/>
          </p:nvSpPr>
          <p:spPr bwMode="auto">
            <a:xfrm>
              <a:off x="7388715" y="118598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45" name="Oval 778"/>
            <p:cNvSpPr>
              <a:spLocks noChangeArrowheads="1"/>
            </p:cNvSpPr>
            <p:nvPr/>
          </p:nvSpPr>
          <p:spPr bwMode="auto">
            <a:xfrm>
              <a:off x="7388715" y="120372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46" name="Oval 779"/>
            <p:cNvSpPr>
              <a:spLocks noChangeArrowheads="1"/>
            </p:cNvSpPr>
            <p:nvPr/>
          </p:nvSpPr>
          <p:spPr bwMode="auto">
            <a:xfrm>
              <a:off x="7388715" y="116047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47" name="Oval 780"/>
            <p:cNvSpPr>
              <a:spLocks noChangeArrowheads="1"/>
            </p:cNvSpPr>
            <p:nvPr/>
          </p:nvSpPr>
          <p:spPr bwMode="auto">
            <a:xfrm>
              <a:off x="7388715" y="113497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48" name="Oval 781"/>
            <p:cNvSpPr>
              <a:spLocks noChangeArrowheads="1"/>
            </p:cNvSpPr>
            <p:nvPr/>
          </p:nvSpPr>
          <p:spPr bwMode="auto">
            <a:xfrm>
              <a:off x="7339923" y="116047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49" name="Oval 782"/>
            <p:cNvSpPr>
              <a:spLocks noChangeArrowheads="1"/>
            </p:cNvSpPr>
            <p:nvPr/>
          </p:nvSpPr>
          <p:spPr bwMode="auto">
            <a:xfrm>
              <a:off x="7364319" y="111057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50" name="Oval 783"/>
            <p:cNvSpPr>
              <a:spLocks noChangeArrowheads="1"/>
            </p:cNvSpPr>
            <p:nvPr/>
          </p:nvSpPr>
          <p:spPr bwMode="auto">
            <a:xfrm>
              <a:off x="7339923" y="121038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51" name="Oval 784"/>
            <p:cNvSpPr>
              <a:spLocks noChangeArrowheads="1"/>
            </p:cNvSpPr>
            <p:nvPr/>
          </p:nvSpPr>
          <p:spPr bwMode="auto">
            <a:xfrm>
              <a:off x="7364319" y="118598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52" name="Oval 785"/>
            <p:cNvSpPr>
              <a:spLocks noChangeArrowheads="1"/>
            </p:cNvSpPr>
            <p:nvPr/>
          </p:nvSpPr>
          <p:spPr bwMode="auto">
            <a:xfrm>
              <a:off x="7390933" y="123588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53" name="Oval 786"/>
            <p:cNvSpPr>
              <a:spLocks noChangeArrowheads="1"/>
            </p:cNvSpPr>
            <p:nvPr/>
          </p:nvSpPr>
          <p:spPr bwMode="auto">
            <a:xfrm>
              <a:off x="7388715" y="128578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54" name="Oval 787"/>
            <p:cNvSpPr>
              <a:spLocks noChangeArrowheads="1"/>
            </p:cNvSpPr>
            <p:nvPr/>
          </p:nvSpPr>
          <p:spPr bwMode="auto">
            <a:xfrm>
              <a:off x="7415329" y="126028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55" name="Oval 788"/>
            <p:cNvSpPr>
              <a:spLocks noChangeArrowheads="1"/>
            </p:cNvSpPr>
            <p:nvPr/>
          </p:nvSpPr>
          <p:spPr bwMode="auto">
            <a:xfrm>
              <a:off x="7415329" y="126028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56" name="Oval 789"/>
            <p:cNvSpPr>
              <a:spLocks noChangeArrowheads="1"/>
            </p:cNvSpPr>
            <p:nvPr/>
          </p:nvSpPr>
          <p:spPr bwMode="auto">
            <a:xfrm>
              <a:off x="7440834" y="126028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57" name="Oval 790"/>
            <p:cNvSpPr>
              <a:spLocks noChangeArrowheads="1"/>
            </p:cNvSpPr>
            <p:nvPr/>
          </p:nvSpPr>
          <p:spPr bwMode="auto">
            <a:xfrm>
              <a:off x="7490736" y="126028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58" name="Oval 791"/>
            <p:cNvSpPr>
              <a:spLocks noChangeArrowheads="1"/>
            </p:cNvSpPr>
            <p:nvPr/>
          </p:nvSpPr>
          <p:spPr bwMode="auto">
            <a:xfrm>
              <a:off x="7490736" y="126028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59" name="Oval 792"/>
            <p:cNvSpPr>
              <a:spLocks noChangeArrowheads="1"/>
            </p:cNvSpPr>
            <p:nvPr/>
          </p:nvSpPr>
          <p:spPr bwMode="auto">
            <a:xfrm>
              <a:off x="7388715" y="118598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60" name="Oval 793"/>
            <p:cNvSpPr>
              <a:spLocks noChangeArrowheads="1"/>
            </p:cNvSpPr>
            <p:nvPr/>
          </p:nvSpPr>
          <p:spPr bwMode="auto">
            <a:xfrm>
              <a:off x="7440834" y="123588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61" name="Oval 794"/>
            <p:cNvSpPr>
              <a:spLocks noChangeArrowheads="1"/>
            </p:cNvSpPr>
            <p:nvPr/>
          </p:nvSpPr>
          <p:spPr bwMode="auto">
            <a:xfrm>
              <a:off x="7415329" y="118598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62" name="Oval 795"/>
            <p:cNvSpPr>
              <a:spLocks noChangeArrowheads="1"/>
            </p:cNvSpPr>
            <p:nvPr/>
          </p:nvSpPr>
          <p:spPr bwMode="auto">
            <a:xfrm>
              <a:off x="7440834" y="121038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63" name="Oval 796"/>
            <p:cNvSpPr>
              <a:spLocks noChangeArrowheads="1"/>
            </p:cNvSpPr>
            <p:nvPr/>
          </p:nvSpPr>
          <p:spPr bwMode="auto">
            <a:xfrm>
              <a:off x="7440834" y="113497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000" dirty="0"/>
            </a:p>
          </p:txBody>
        </p:sp>
        <p:sp>
          <p:nvSpPr>
            <p:cNvPr id="1664" name="Oval 797"/>
            <p:cNvSpPr>
              <a:spLocks noChangeArrowheads="1"/>
            </p:cNvSpPr>
            <p:nvPr/>
          </p:nvSpPr>
          <p:spPr bwMode="auto">
            <a:xfrm>
              <a:off x="7490736" y="121038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65" name="Oval 798"/>
            <p:cNvSpPr>
              <a:spLocks noChangeArrowheads="1"/>
            </p:cNvSpPr>
            <p:nvPr/>
          </p:nvSpPr>
          <p:spPr bwMode="auto">
            <a:xfrm>
              <a:off x="7388715" y="111057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66" name="Oval 799"/>
            <p:cNvSpPr>
              <a:spLocks noChangeArrowheads="1"/>
            </p:cNvSpPr>
            <p:nvPr/>
          </p:nvSpPr>
          <p:spPr bwMode="auto">
            <a:xfrm>
              <a:off x="7541746" y="126028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67" name="Oval 800"/>
            <p:cNvSpPr>
              <a:spLocks noChangeArrowheads="1"/>
            </p:cNvSpPr>
            <p:nvPr/>
          </p:nvSpPr>
          <p:spPr bwMode="auto">
            <a:xfrm>
              <a:off x="7566143" y="123588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68" name="Oval 801"/>
            <p:cNvSpPr>
              <a:spLocks noChangeArrowheads="1"/>
            </p:cNvSpPr>
            <p:nvPr/>
          </p:nvSpPr>
          <p:spPr bwMode="auto">
            <a:xfrm>
              <a:off x="7516241" y="123588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69" name="Oval 802"/>
            <p:cNvSpPr>
              <a:spLocks noChangeArrowheads="1"/>
            </p:cNvSpPr>
            <p:nvPr/>
          </p:nvSpPr>
          <p:spPr bwMode="auto">
            <a:xfrm>
              <a:off x="7440834" y="116047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70" name="Oval 803"/>
            <p:cNvSpPr>
              <a:spLocks noChangeArrowheads="1"/>
            </p:cNvSpPr>
            <p:nvPr/>
          </p:nvSpPr>
          <p:spPr bwMode="auto">
            <a:xfrm>
              <a:off x="7490736" y="131129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71" name="Oval 804"/>
            <p:cNvSpPr>
              <a:spLocks noChangeArrowheads="1"/>
            </p:cNvSpPr>
            <p:nvPr/>
          </p:nvSpPr>
          <p:spPr bwMode="auto">
            <a:xfrm>
              <a:off x="7388715" y="108507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72" name="Oval 805"/>
            <p:cNvSpPr>
              <a:spLocks noChangeArrowheads="1"/>
            </p:cNvSpPr>
            <p:nvPr/>
          </p:nvSpPr>
          <p:spPr bwMode="auto">
            <a:xfrm>
              <a:off x="7466340" y="108507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73" name="Oval 806"/>
            <p:cNvSpPr>
              <a:spLocks noChangeArrowheads="1"/>
            </p:cNvSpPr>
            <p:nvPr/>
          </p:nvSpPr>
          <p:spPr bwMode="auto">
            <a:xfrm>
              <a:off x="7516241" y="105956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74" name="Oval 807"/>
            <p:cNvSpPr>
              <a:spLocks noChangeArrowheads="1"/>
            </p:cNvSpPr>
            <p:nvPr/>
          </p:nvSpPr>
          <p:spPr bwMode="auto">
            <a:xfrm>
              <a:off x="7440834" y="108507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75" name="Oval 808"/>
            <p:cNvSpPr>
              <a:spLocks noChangeArrowheads="1"/>
            </p:cNvSpPr>
            <p:nvPr/>
          </p:nvSpPr>
          <p:spPr bwMode="auto">
            <a:xfrm>
              <a:off x="7466340" y="116047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76" name="Oval 809"/>
            <p:cNvSpPr>
              <a:spLocks noChangeArrowheads="1"/>
            </p:cNvSpPr>
            <p:nvPr/>
          </p:nvSpPr>
          <p:spPr bwMode="auto">
            <a:xfrm>
              <a:off x="7516241" y="116047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77" name="Oval 810"/>
            <p:cNvSpPr>
              <a:spLocks noChangeArrowheads="1"/>
            </p:cNvSpPr>
            <p:nvPr/>
          </p:nvSpPr>
          <p:spPr bwMode="auto">
            <a:xfrm>
              <a:off x="7590538" y="126028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78" name="Oval 811"/>
            <p:cNvSpPr>
              <a:spLocks noChangeArrowheads="1"/>
            </p:cNvSpPr>
            <p:nvPr/>
          </p:nvSpPr>
          <p:spPr bwMode="auto">
            <a:xfrm>
              <a:off x="7616044" y="126028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79" name="Oval 812"/>
            <p:cNvSpPr>
              <a:spLocks noChangeArrowheads="1"/>
            </p:cNvSpPr>
            <p:nvPr/>
          </p:nvSpPr>
          <p:spPr bwMode="auto">
            <a:xfrm>
              <a:off x="7617153" y="126028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80" name="Oval 813"/>
            <p:cNvSpPr>
              <a:spLocks noChangeArrowheads="1"/>
            </p:cNvSpPr>
            <p:nvPr/>
          </p:nvSpPr>
          <p:spPr bwMode="auto">
            <a:xfrm>
              <a:off x="7617153" y="126028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81" name="Oval 814"/>
            <p:cNvSpPr>
              <a:spLocks noChangeArrowheads="1"/>
            </p:cNvSpPr>
            <p:nvPr/>
          </p:nvSpPr>
          <p:spPr bwMode="auto">
            <a:xfrm>
              <a:off x="7591648" y="126028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82" name="Oval 815"/>
            <p:cNvSpPr>
              <a:spLocks noChangeArrowheads="1"/>
            </p:cNvSpPr>
            <p:nvPr/>
          </p:nvSpPr>
          <p:spPr bwMode="auto">
            <a:xfrm>
              <a:off x="7691451" y="126028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83" name="Oval 816"/>
            <p:cNvSpPr>
              <a:spLocks noChangeArrowheads="1"/>
            </p:cNvSpPr>
            <p:nvPr/>
          </p:nvSpPr>
          <p:spPr bwMode="auto">
            <a:xfrm>
              <a:off x="7390933" y="126139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84" name="Oval 817"/>
            <p:cNvSpPr>
              <a:spLocks noChangeArrowheads="1"/>
            </p:cNvSpPr>
            <p:nvPr/>
          </p:nvSpPr>
          <p:spPr bwMode="auto">
            <a:xfrm>
              <a:off x="7514023" y="131129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85" name="Oval 818"/>
            <p:cNvSpPr>
              <a:spLocks noChangeArrowheads="1"/>
            </p:cNvSpPr>
            <p:nvPr/>
          </p:nvSpPr>
          <p:spPr bwMode="auto">
            <a:xfrm>
              <a:off x="7465231" y="128578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86" name="Oval 819"/>
            <p:cNvSpPr>
              <a:spLocks noChangeArrowheads="1"/>
            </p:cNvSpPr>
            <p:nvPr/>
          </p:nvSpPr>
          <p:spPr bwMode="auto">
            <a:xfrm>
              <a:off x="6763284" y="194005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87" name="Oval 820"/>
            <p:cNvSpPr>
              <a:spLocks noChangeArrowheads="1"/>
            </p:cNvSpPr>
            <p:nvPr/>
          </p:nvSpPr>
          <p:spPr bwMode="auto">
            <a:xfrm>
              <a:off x="6813186" y="194005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88" name="Oval 821"/>
            <p:cNvSpPr>
              <a:spLocks noChangeArrowheads="1"/>
            </p:cNvSpPr>
            <p:nvPr/>
          </p:nvSpPr>
          <p:spPr bwMode="auto">
            <a:xfrm>
              <a:off x="6813186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89" name="Oval 822"/>
            <p:cNvSpPr>
              <a:spLocks noChangeArrowheads="1"/>
            </p:cNvSpPr>
            <p:nvPr/>
          </p:nvSpPr>
          <p:spPr bwMode="auto">
            <a:xfrm>
              <a:off x="6838691" y="19655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90" name="Oval 823"/>
            <p:cNvSpPr>
              <a:spLocks noChangeArrowheads="1"/>
            </p:cNvSpPr>
            <p:nvPr/>
          </p:nvSpPr>
          <p:spPr bwMode="auto">
            <a:xfrm>
              <a:off x="6888591" y="19655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91" name="Oval 824"/>
            <p:cNvSpPr>
              <a:spLocks noChangeArrowheads="1"/>
            </p:cNvSpPr>
            <p:nvPr/>
          </p:nvSpPr>
          <p:spPr bwMode="auto">
            <a:xfrm>
              <a:off x="6864196" y="198995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92" name="Oval 825"/>
            <p:cNvSpPr>
              <a:spLocks noChangeArrowheads="1"/>
            </p:cNvSpPr>
            <p:nvPr/>
          </p:nvSpPr>
          <p:spPr bwMode="auto">
            <a:xfrm>
              <a:off x="6888591" y="198995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93" name="Oval 826"/>
            <p:cNvSpPr>
              <a:spLocks noChangeArrowheads="1"/>
            </p:cNvSpPr>
            <p:nvPr/>
          </p:nvSpPr>
          <p:spPr bwMode="auto">
            <a:xfrm>
              <a:off x="6963998" y="203985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94" name="Oval 827"/>
            <p:cNvSpPr>
              <a:spLocks noChangeArrowheads="1"/>
            </p:cNvSpPr>
            <p:nvPr/>
          </p:nvSpPr>
          <p:spPr bwMode="auto">
            <a:xfrm>
              <a:off x="6989504" y="206535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95" name="Oval 828"/>
            <p:cNvSpPr>
              <a:spLocks noChangeArrowheads="1"/>
            </p:cNvSpPr>
            <p:nvPr/>
          </p:nvSpPr>
          <p:spPr bwMode="auto">
            <a:xfrm>
              <a:off x="7015009" y="2090863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96" name="Oval 829"/>
            <p:cNvSpPr>
              <a:spLocks noChangeArrowheads="1"/>
            </p:cNvSpPr>
            <p:nvPr/>
          </p:nvSpPr>
          <p:spPr bwMode="auto">
            <a:xfrm>
              <a:off x="7039405" y="211636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97" name="Oval 830"/>
            <p:cNvSpPr>
              <a:spLocks noChangeArrowheads="1"/>
            </p:cNvSpPr>
            <p:nvPr/>
          </p:nvSpPr>
          <p:spPr bwMode="auto">
            <a:xfrm>
              <a:off x="7064911" y="211636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98" name="Oval 831"/>
            <p:cNvSpPr>
              <a:spLocks noChangeArrowheads="1"/>
            </p:cNvSpPr>
            <p:nvPr/>
          </p:nvSpPr>
          <p:spPr bwMode="auto">
            <a:xfrm>
              <a:off x="7492954" y="198995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99" name="Oval 832"/>
            <p:cNvSpPr>
              <a:spLocks noChangeArrowheads="1"/>
            </p:cNvSpPr>
            <p:nvPr/>
          </p:nvSpPr>
          <p:spPr bwMode="auto">
            <a:xfrm>
              <a:off x="6537064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00" name="Oval 833"/>
            <p:cNvSpPr>
              <a:spLocks noChangeArrowheads="1"/>
            </p:cNvSpPr>
            <p:nvPr/>
          </p:nvSpPr>
          <p:spPr bwMode="auto">
            <a:xfrm>
              <a:off x="6561460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01" name="Oval 834"/>
            <p:cNvSpPr>
              <a:spLocks noChangeArrowheads="1"/>
            </p:cNvSpPr>
            <p:nvPr/>
          </p:nvSpPr>
          <p:spPr bwMode="auto">
            <a:xfrm>
              <a:off x="6585856" y="193894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02" name="Oval 835"/>
            <p:cNvSpPr>
              <a:spLocks noChangeArrowheads="1"/>
            </p:cNvSpPr>
            <p:nvPr/>
          </p:nvSpPr>
          <p:spPr bwMode="auto">
            <a:xfrm>
              <a:off x="6561460" y="198995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03" name="Oval 836"/>
            <p:cNvSpPr>
              <a:spLocks noChangeArrowheads="1"/>
            </p:cNvSpPr>
            <p:nvPr/>
          </p:nvSpPr>
          <p:spPr bwMode="auto">
            <a:xfrm>
              <a:off x="6585856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04" name="Oval 837"/>
            <p:cNvSpPr>
              <a:spLocks noChangeArrowheads="1"/>
            </p:cNvSpPr>
            <p:nvPr/>
          </p:nvSpPr>
          <p:spPr bwMode="auto">
            <a:xfrm>
              <a:off x="6585856" y="198995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05" name="Oval 838"/>
            <p:cNvSpPr>
              <a:spLocks noChangeArrowheads="1"/>
            </p:cNvSpPr>
            <p:nvPr/>
          </p:nvSpPr>
          <p:spPr bwMode="auto">
            <a:xfrm>
              <a:off x="6611361" y="198995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06" name="Oval 839"/>
            <p:cNvSpPr>
              <a:spLocks noChangeArrowheads="1"/>
            </p:cNvSpPr>
            <p:nvPr/>
          </p:nvSpPr>
          <p:spPr bwMode="auto">
            <a:xfrm>
              <a:off x="6611361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07" name="Oval 840"/>
            <p:cNvSpPr>
              <a:spLocks noChangeArrowheads="1"/>
            </p:cNvSpPr>
            <p:nvPr/>
          </p:nvSpPr>
          <p:spPr bwMode="auto">
            <a:xfrm>
              <a:off x="6636867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08" name="Oval 841"/>
            <p:cNvSpPr>
              <a:spLocks noChangeArrowheads="1"/>
            </p:cNvSpPr>
            <p:nvPr/>
          </p:nvSpPr>
          <p:spPr bwMode="auto">
            <a:xfrm>
              <a:off x="6636867" y="193894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09" name="Oval 842"/>
            <p:cNvSpPr>
              <a:spLocks noChangeArrowheads="1"/>
            </p:cNvSpPr>
            <p:nvPr/>
          </p:nvSpPr>
          <p:spPr bwMode="auto">
            <a:xfrm>
              <a:off x="6662372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10" name="Oval 843"/>
            <p:cNvSpPr>
              <a:spLocks noChangeArrowheads="1"/>
            </p:cNvSpPr>
            <p:nvPr/>
          </p:nvSpPr>
          <p:spPr bwMode="auto">
            <a:xfrm>
              <a:off x="6661263" y="1988843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11" name="Oval 844"/>
            <p:cNvSpPr>
              <a:spLocks noChangeArrowheads="1"/>
            </p:cNvSpPr>
            <p:nvPr/>
          </p:nvSpPr>
          <p:spPr bwMode="auto">
            <a:xfrm>
              <a:off x="6636867" y="198995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12" name="Oval 845"/>
            <p:cNvSpPr>
              <a:spLocks noChangeArrowheads="1"/>
            </p:cNvSpPr>
            <p:nvPr/>
          </p:nvSpPr>
          <p:spPr bwMode="auto">
            <a:xfrm>
              <a:off x="6687877" y="198995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13" name="Oval 846"/>
            <p:cNvSpPr>
              <a:spLocks noChangeArrowheads="1"/>
            </p:cNvSpPr>
            <p:nvPr/>
          </p:nvSpPr>
          <p:spPr bwMode="auto">
            <a:xfrm>
              <a:off x="6662372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14" name="Oval 847"/>
            <p:cNvSpPr>
              <a:spLocks noChangeArrowheads="1"/>
            </p:cNvSpPr>
            <p:nvPr/>
          </p:nvSpPr>
          <p:spPr bwMode="auto">
            <a:xfrm>
              <a:off x="6712273" y="198995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15" name="Oval 848"/>
            <p:cNvSpPr>
              <a:spLocks noChangeArrowheads="1"/>
            </p:cNvSpPr>
            <p:nvPr/>
          </p:nvSpPr>
          <p:spPr bwMode="auto">
            <a:xfrm>
              <a:off x="6662372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16" name="Oval 849"/>
            <p:cNvSpPr>
              <a:spLocks noChangeArrowheads="1"/>
            </p:cNvSpPr>
            <p:nvPr/>
          </p:nvSpPr>
          <p:spPr bwMode="auto">
            <a:xfrm>
              <a:off x="6687877" y="198995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17" name="Oval 850"/>
            <p:cNvSpPr>
              <a:spLocks noChangeArrowheads="1"/>
            </p:cNvSpPr>
            <p:nvPr/>
          </p:nvSpPr>
          <p:spPr bwMode="auto">
            <a:xfrm>
              <a:off x="6687877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18" name="Oval 851"/>
            <p:cNvSpPr>
              <a:spLocks noChangeArrowheads="1"/>
            </p:cNvSpPr>
            <p:nvPr/>
          </p:nvSpPr>
          <p:spPr bwMode="auto">
            <a:xfrm>
              <a:off x="6712273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19" name="Oval 852"/>
            <p:cNvSpPr>
              <a:spLocks noChangeArrowheads="1"/>
            </p:cNvSpPr>
            <p:nvPr/>
          </p:nvSpPr>
          <p:spPr bwMode="auto">
            <a:xfrm>
              <a:off x="6687877" y="193894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20" name="Oval 853"/>
            <p:cNvSpPr>
              <a:spLocks noChangeArrowheads="1"/>
            </p:cNvSpPr>
            <p:nvPr/>
          </p:nvSpPr>
          <p:spPr bwMode="auto">
            <a:xfrm>
              <a:off x="6686768" y="193894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21" name="Oval 854"/>
            <p:cNvSpPr>
              <a:spLocks noChangeArrowheads="1"/>
            </p:cNvSpPr>
            <p:nvPr/>
          </p:nvSpPr>
          <p:spPr bwMode="auto">
            <a:xfrm>
              <a:off x="6661263" y="193894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22" name="Oval 855"/>
            <p:cNvSpPr>
              <a:spLocks noChangeArrowheads="1"/>
            </p:cNvSpPr>
            <p:nvPr/>
          </p:nvSpPr>
          <p:spPr bwMode="auto">
            <a:xfrm>
              <a:off x="6762175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23" name="Oval 856"/>
            <p:cNvSpPr>
              <a:spLocks noChangeArrowheads="1"/>
            </p:cNvSpPr>
            <p:nvPr/>
          </p:nvSpPr>
          <p:spPr bwMode="auto">
            <a:xfrm>
              <a:off x="6737779" y="198995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24" name="Oval 857"/>
            <p:cNvSpPr>
              <a:spLocks noChangeArrowheads="1"/>
            </p:cNvSpPr>
            <p:nvPr/>
          </p:nvSpPr>
          <p:spPr bwMode="auto">
            <a:xfrm>
              <a:off x="6736669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25" name="Oval 858"/>
            <p:cNvSpPr>
              <a:spLocks noChangeArrowheads="1"/>
            </p:cNvSpPr>
            <p:nvPr/>
          </p:nvSpPr>
          <p:spPr bwMode="auto">
            <a:xfrm>
              <a:off x="6737779" y="193894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26" name="Oval 859"/>
            <p:cNvSpPr>
              <a:spLocks noChangeArrowheads="1"/>
            </p:cNvSpPr>
            <p:nvPr/>
          </p:nvSpPr>
          <p:spPr bwMode="auto">
            <a:xfrm>
              <a:off x="6662372" y="191454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27" name="Oval 860"/>
            <p:cNvSpPr>
              <a:spLocks noChangeArrowheads="1"/>
            </p:cNvSpPr>
            <p:nvPr/>
          </p:nvSpPr>
          <p:spPr bwMode="auto">
            <a:xfrm>
              <a:off x="6762175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28" name="Oval 861"/>
            <p:cNvSpPr>
              <a:spLocks noChangeArrowheads="1"/>
            </p:cNvSpPr>
            <p:nvPr/>
          </p:nvSpPr>
          <p:spPr bwMode="auto">
            <a:xfrm>
              <a:off x="6763284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29" name="Oval 862"/>
            <p:cNvSpPr>
              <a:spLocks noChangeArrowheads="1"/>
            </p:cNvSpPr>
            <p:nvPr/>
          </p:nvSpPr>
          <p:spPr bwMode="auto">
            <a:xfrm>
              <a:off x="6737779" y="198995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30" name="Oval 863"/>
            <p:cNvSpPr>
              <a:spLocks noChangeArrowheads="1"/>
            </p:cNvSpPr>
            <p:nvPr/>
          </p:nvSpPr>
          <p:spPr bwMode="auto">
            <a:xfrm>
              <a:off x="6763284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31" name="Oval 864"/>
            <p:cNvSpPr>
              <a:spLocks noChangeArrowheads="1"/>
            </p:cNvSpPr>
            <p:nvPr/>
          </p:nvSpPr>
          <p:spPr bwMode="auto">
            <a:xfrm>
              <a:off x="6763284" y="198995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32" name="Oval 865"/>
            <p:cNvSpPr>
              <a:spLocks noChangeArrowheads="1"/>
            </p:cNvSpPr>
            <p:nvPr/>
          </p:nvSpPr>
          <p:spPr bwMode="auto">
            <a:xfrm>
              <a:off x="6787680" y="196444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33" name="Text Box 866"/>
            <p:cNvSpPr txBox="1">
              <a:spLocks noChangeArrowheads="1"/>
            </p:cNvSpPr>
            <p:nvPr/>
          </p:nvSpPr>
          <p:spPr bwMode="auto">
            <a:xfrm>
              <a:off x="6307517" y="2167375"/>
              <a:ext cx="2230547" cy="40011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E</a:t>
              </a:r>
              <a:r>
                <a:rPr lang="en-GB" sz="2000" baseline="-25000" dirty="0"/>
                <a:t>JET </a:t>
              </a:r>
              <a:r>
                <a:rPr lang="en-GB" sz="2000" dirty="0"/>
                <a:t>= </a:t>
              </a:r>
              <a:r>
                <a:rPr lang="en-GB" sz="2000" dirty="0">
                  <a:solidFill>
                    <a:srgbClr val="FF0000"/>
                  </a:solidFill>
                </a:rPr>
                <a:t>E</a:t>
              </a:r>
              <a:r>
                <a:rPr lang="en-GB" sz="2000" baseline="-25000" dirty="0">
                  <a:solidFill>
                    <a:srgbClr val="FF0000"/>
                  </a:solidFill>
                </a:rPr>
                <a:t>ECAL</a:t>
              </a:r>
              <a:r>
                <a:rPr lang="en-GB" sz="2000" baseline="-25000" dirty="0"/>
                <a:t> </a:t>
              </a:r>
              <a:r>
                <a:rPr lang="en-GB" sz="2000" dirty="0"/>
                <a:t>+</a:t>
              </a:r>
              <a:r>
                <a:rPr lang="en-GB" sz="2000" baseline="-25000" dirty="0"/>
                <a:t> </a:t>
              </a:r>
              <a:r>
                <a:rPr lang="en-GB" sz="2000" dirty="0">
                  <a:solidFill>
                    <a:schemeClr val="tx1"/>
                  </a:solidFill>
                </a:rPr>
                <a:t>E</a:t>
              </a:r>
              <a:r>
                <a:rPr lang="en-GB" sz="2000" baseline="-25000" dirty="0">
                  <a:solidFill>
                    <a:schemeClr val="tx1"/>
                  </a:solidFill>
                </a:rPr>
                <a:t>HCAL</a:t>
              </a:r>
            </a:p>
          </p:txBody>
        </p:sp>
        <p:sp>
          <p:nvSpPr>
            <p:cNvPr id="1738" name="Line 882"/>
            <p:cNvSpPr>
              <a:spLocks noChangeShapeType="1"/>
            </p:cNvSpPr>
            <p:nvPr/>
          </p:nvSpPr>
          <p:spPr bwMode="auto">
            <a:xfrm flipH="1">
              <a:off x="7597358" y="1125404"/>
              <a:ext cx="750866" cy="3628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39" name="Text Box 883"/>
            <p:cNvSpPr txBox="1">
              <a:spLocks noChangeArrowheads="1"/>
            </p:cNvSpPr>
            <p:nvPr/>
          </p:nvSpPr>
          <p:spPr bwMode="auto">
            <a:xfrm>
              <a:off x="8324271" y="903032"/>
              <a:ext cx="23730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2000" dirty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740" name="Text Box 884"/>
            <p:cNvSpPr txBox="1">
              <a:spLocks noChangeArrowheads="1"/>
            </p:cNvSpPr>
            <p:nvPr/>
          </p:nvSpPr>
          <p:spPr bwMode="auto">
            <a:xfrm>
              <a:off x="5643570" y="1153463"/>
              <a:ext cx="5371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2000" dirty="0">
                  <a:solidFill>
                    <a:schemeClr val="tx1"/>
                  </a:solidFill>
                  <a:latin typeface="Symbol" pitchFamily="18" charset="2"/>
                </a:rPr>
                <a:t>p</a:t>
              </a:r>
              <a:r>
                <a:rPr lang="en-GB" sz="2000" baseline="300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741" name="Line 885"/>
            <p:cNvSpPr>
              <a:spLocks noChangeShapeType="1"/>
            </p:cNvSpPr>
            <p:nvPr/>
          </p:nvSpPr>
          <p:spPr bwMode="auto">
            <a:xfrm>
              <a:off x="6232287" y="1193340"/>
              <a:ext cx="426934" cy="125308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42" name="Text Box 886"/>
            <p:cNvSpPr txBox="1">
              <a:spLocks noChangeArrowheads="1"/>
            </p:cNvSpPr>
            <p:nvPr/>
          </p:nvSpPr>
          <p:spPr bwMode="auto">
            <a:xfrm>
              <a:off x="6000760" y="928671"/>
              <a:ext cx="20182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2000" dirty="0">
                  <a:solidFill>
                    <a:schemeClr val="tx1"/>
                  </a:solidFill>
                  <a:latin typeface="Symbol" pitchFamily="18" charset="2"/>
                </a:rPr>
                <a:t>g</a:t>
              </a:r>
            </a:p>
          </p:txBody>
        </p:sp>
      </p:grpSp>
      <p:grpSp>
        <p:nvGrpSpPr>
          <p:cNvPr id="4" name="Group 871"/>
          <p:cNvGrpSpPr/>
          <p:nvPr/>
        </p:nvGrpSpPr>
        <p:grpSpPr>
          <a:xfrm>
            <a:off x="5929327" y="2928935"/>
            <a:ext cx="2742313" cy="1522339"/>
            <a:chOff x="5929322" y="2928934"/>
            <a:chExt cx="2742313" cy="1522338"/>
          </a:xfrm>
        </p:grpSpPr>
        <p:sp>
          <p:nvSpPr>
            <p:cNvPr id="877" name="Rectangle 10"/>
            <p:cNvSpPr>
              <a:spLocks noChangeArrowheads="1"/>
            </p:cNvSpPr>
            <p:nvPr/>
          </p:nvSpPr>
          <p:spPr bwMode="auto">
            <a:xfrm>
              <a:off x="6482674" y="2928934"/>
              <a:ext cx="377033" cy="113220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78" name="Rectangle 11"/>
            <p:cNvSpPr>
              <a:spLocks noChangeArrowheads="1"/>
            </p:cNvSpPr>
            <p:nvPr/>
          </p:nvSpPr>
          <p:spPr bwMode="auto">
            <a:xfrm>
              <a:off x="6909608" y="2928934"/>
              <a:ext cx="830582" cy="113220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79" name="Oval 12"/>
            <p:cNvSpPr>
              <a:spLocks noChangeArrowheads="1"/>
            </p:cNvSpPr>
            <p:nvPr/>
          </p:nvSpPr>
          <p:spPr bwMode="auto">
            <a:xfrm>
              <a:off x="6483782" y="32050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80" name="Oval 13"/>
            <p:cNvSpPr>
              <a:spLocks noChangeArrowheads="1"/>
            </p:cNvSpPr>
            <p:nvPr/>
          </p:nvSpPr>
          <p:spPr bwMode="auto">
            <a:xfrm>
              <a:off x="6508179" y="32050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81" name="Oval 14"/>
            <p:cNvSpPr>
              <a:spLocks noChangeArrowheads="1"/>
            </p:cNvSpPr>
            <p:nvPr/>
          </p:nvSpPr>
          <p:spPr bwMode="auto">
            <a:xfrm>
              <a:off x="6532575" y="317955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82" name="Oval 15"/>
            <p:cNvSpPr>
              <a:spLocks noChangeArrowheads="1"/>
            </p:cNvSpPr>
            <p:nvPr/>
          </p:nvSpPr>
          <p:spPr bwMode="auto">
            <a:xfrm>
              <a:off x="6508179" y="323056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83" name="Oval 16"/>
            <p:cNvSpPr>
              <a:spLocks noChangeArrowheads="1"/>
            </p:cNvSpPr>
            <p:nvPr/>
          </p:nvSpPr>
          <p:spPr bwMode="auto">
            <a:xfrm>
              <a:off x="6532575" y="32050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84" name="Oval 17"/>
            <p:cNvSpPr>
              <a:spLocks noChangeArrowheads="1"/>
            </p:cNvSpPr>
            <p:nvPr/>
          </p:nvSpPr>
          <p:spPr bwMode="auto">
            <a:xfrm>
              <a:off x="6532575" y="323056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85" name="Oval 18"/>
            <p:cNvSpPr>
              <a:spLocks noChangeArrowheads="1"/>
            </p:cNvSpPr>
            <p:nvPr/>
          </p:nvSpPr>
          <p:spPr bwMode="auto">
            <a:xfrm>
              <a:off x="6558080" y="323056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86" name="Oval 19"/>
            <p:cNvSpPr>
              <a:spLocks noChangeArrowheads="1"/>
            </p:cNvSpPr>
            <p:nvPr/>
          </p:nvSpPr>
          <p:spPr bwMode="auto">
            <a:xfrm>
              <a:off x="6558080" y="32050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87" name="Oval 20"/>
            <p:cNvSpPr>
              <a:spLocks noChangeArrowheads="1"/>
            </p:cNvSpPr>
            <p:nvPr/>
          </p:nvSpPr>
          <p:spPr bwMode="auto">
            <a:xfrm>
              <a:off x="6583585" y="32050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88" name="Oval 21"/>
            <p:cNvSpPr>
              <a:spLocks noChangeArrowheads="1"/>
            </p:cNvSpPr>
            <p:nvPr/>
          </p:nvSpPr>
          <p:spPr bwMode="auto">
            <a:xfrm>
              <a:off x="6583585" y="317955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89" name="Oval 22"/>
            <p:cNvSpPr>
              <a:spLocks noChangeArrowheads="1"/>
            </p:cNvSpPr>
            <p:nvPr/>
          </p:nvSpPr>
          <p:spPr bwMode="auto">
            <a:xfrm>
              <a:off x="6609090" y="32050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90" name="Oval 23"/>
            <p:cNvSpPr>
              <a:spLocks noChangeArrowheads="1"/>
            </p:cNvSpPr>
            <p:nvPr/>
          </p:nvSpPr>
          <p:spPr bwMode="auto">
            <a:xfrm>
              <a:off x="6607982" y="322945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91" name="Oval 24"/>
            <p:cNvSpPr>
              <a:spLocks noChangeArrowheads="1"/>
            </p:cNvSpPr>
            <p:nvPr/>
          </p:nvSpPr>
          <p:spPr bwMode="auto">
            <a:xfrm>
              <a:off x="6583585" y="323056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92" name="Oval 25"/>
            <p:cNvSpPr>
              <a:spLocks noChangeArrowheads="1"/>
            </p:cNvSpPr>
            <p:nvPr/>
          </p:nvSpPr>
          <p:spPr bwMode="auto">
            <a:xfrm>
              <a:off x="6609090" y="325495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93" name="Oval 26"/>
            <p:cNvSpPr>
              <a:spLocks noChangeArrowheads="1"/>
            </p:cNvSpPr>
            <p:nvPr/>
          </p:nvSpPr>
          <p:spPr bwMode="auto">
            <a:xfrm>
              <a:off x="6634596" y="323056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94" name="Oval 27"/>
            <p:cNvSpPr>
              <a:spLocks noChangeArrowheads="1"/>
            </p:cNvSpPr>
            <p:nvPr/>
          </p:nvSpPr>
          <p:spPr bwMode="auto">
            <a:xfrm>
              <a:off x="6609090" y="32050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95" name="Oval 28"/>
            <p:cNvSpPr>
              <a:spLocks noChangeArrowheads="1"/>
            </p:cNvSpPr>
            <p:nvPr/>
          </p:nvSpPr>
          <p:spPr bwMode="auto">
            <a:xfrm>
              <a:off x="6658992" y="323056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96" name="Oval 29"/>
            <p:cNvSpPr>
              <a:spLocks noChangeArrowheads="1"/>
            </p:cNvSpPr>
            <p:nvPr/>
          </p:nvSpPr>
          <p:spPr bwMode="auto">
            <a:xfrm>
              <a:off x="6609090" y="32050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97" name="Oval 30"/>
            <p:cNvSpPr>
              <a:spLocks noChangeArrowheads="1"/>
            </p:cNvSpPr>
            <p:nvPr/>
          </p:nvSpPr>
          <p:spPr bwMode="auto">
            <a:xfrm>
              <a:off x="6634596" y="323056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98" name="Oval 31"/>
            <p:cNvSpPr>
              <a:spLocks noChangeArrowheads="1"/>
            </p:cNvSpPr>
            <p:nvPr/>
          </p:nvSpPr>
          <p:spPr bwMode="auto">
            <a:xfrm>
              <a:off x="6634596" y="32050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99" name="Oval 32"/>
            <p:cNvSpPr>
              <a:spLocks noChangeArrowheads="1"/>
            </p:cNvSpPr>
            <p:nvPr/>
          </p:nvSpPr>
          <p:spPr bwMode="auto">
            <a:xfrm>
              <a:off x="6658992" y="32050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00" name="Oval 33"/>
            <p:cNvSpPr>
              <a:spLocks noChangeArrowheads="1"/>
            </p:cNvSpPr>
            <p:nvPr/>
          </p:nvSpPr>
          <p:spPr bwMode="auto">
            <a:xfrm>
              <a:off x="6634596" y="317955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01" name="Oval 34"/>
            <p:cNvSpPr>
              <a:spLocks noChangeArrowheads="1"/>
            </p:cNvSpPr>
            <p:nvPr/>
          </p:nvSpPr>
          <p:spPr bwMode="auto">
            <a:xfrm>
              <a:off x="6633487" y="317955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02" name="Oval 35"/>
            <p:cNvSpPr>
              <a:spLocks noChangeArrowheads="1"/>
            </p:cNvSpPr>
            <p:nvPr/>
          </p:nvSpPr>
          <p:spPr bwMode="auto">
            <a:xfrm>
              <a:off x="6607982" y="317955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03" name="Oval 36"/>
            <p:cNvSpPr>
              <a:spLocks noChangeArrowheads="1"/>
            </p:cNvSpPr>
            <p:nvPr/>
          </p:nvSpPr>
          <p:spPr bwMode="auto">
            <a:xfrm>
              <a:off x="6708894" y="32050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04" name="Oval 37"/>
            <p:cNvSpPr>
              <a:spLocks noChangeArrowheads="1"/>
            </p:cNvSpPr>
            <p:nvPr/>
          </p:nvSpPr>
          <p:spPr bwMode="auto">
            <a:xfrm>
              <a:off x="6684497" y="323056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05" name="Oval 38"/>
            <p:cNvSpPr>
              <a:spLocks noChangeArrowheads="1"/>
            </p:cNvSpPr>
            <p:nvPr/>
          </p:nvSpPr>
          <p:spPr bwMode="auto">
            <a:xfrm>
              <a:off x="6683389" y="32050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06" name="Oval 39"/>
            <p:cNvSpPr>
              <a:spLocks noChangeArrowheads="1"/>
            </p:cNvSpPr>
            <p:nvPr/>
          </p:nvSpPr>
          <p:spPr bwMode="auto">
            <a:xfrm>
              <a:off x="6684497" y="317955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07" name="Oval 40"/>
            <p:cNvSpPr>
              <a:spLocks noChangeArrowheads="1"/>
            </p:cNvSpPr>
            <p:nvPr/>
          </p:nvSpPr>
          <p:spPr bwMode="auto">
            <a:xfrm>
              <a:off x="6609090" y="315515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08" name="Oval 41"/>
            <p:cNvSpPr>
              <a:spLocks noChangeArrowheads="1"/>
            </p:cNvSpPr>
            <p:nvPr/>
          </p:nvSpPr>
          <p:spPr bwMode="auto">
            <a:xfrm>
              <a:off x="6708894" y="32050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09" name="Oval 42"/>
            <p:cNvSpPr>
              <a:spLocks noChangeArrowheads="1"/>
            </p:cNvSpPr>
            <p:nvPr/>
          </p:nvSpPr>
          <p:spPr bwMode="auto">
            <a:xfrm>
              <a:off x="6710002" y="32050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10" name="Oval 43"/>
            <p:cNvSpPr>
              <a:spLocks noChangeArrowheads="1"/>
            </p:cNvSpPr>
            <p:nvPr/>
          </p:nvSpPr>
          <p:spPr bwMode="auto">
            <a:xfrm>
              <a:off x="6684497" y="323056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11" name="Oval 44"/>
            <p:cNvSpPr>
              <a:spLocks noChangeArrowheads="1"/>
            </p:cNvSpPr>
            <p:nvPr/>
          </p:nvSpPr>
          <p:spPr bwMode="auto">
            <a:xfrm>
              <a:off x="6710002" y="32050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12" name="Oval 45"/>
            <p:cNvSpPr>
              <a:spLocks noChangeArrowheads="1"/>
            </p:cNvSpPr>
            <p:nvPr/>
          </p:nvSpPr>
          <p:spPr bwMode="auto">
            <a:xfrm>
              <a:off x="6710002" y="323056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13" name="Oval 46"/>
            <p:cNvSpPr>
              <a:spLocks noChangeArrowheads="1"/>
            </p:cNvSpPr>
            <p:nvPr/>
          </p:nvSpPr>
          <p:spPr bwMode="auto">
            <a:xfrm>
              <a:off x="6734399" y="320505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14" name="Oval 47"/>
            <p:cNvSpPr>
              <a:spLocks noChangeArrowheads="1"/>
            </p:cNvSpPr>
            <p:nvPr/>
          </p:nvSpPr>
          <p:spPr bwMode="auto">
            <a:xfrm>
              <a:off x="6508179" y="340687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15" name="Oval 48"/>
            <p:cNvSpPr>
              <a:spLocks noChangeArrowheads="1"/>
            </p:cNvSpPr>
            <p:nvPr/>
          </p:nvSpPr>
          <p:spPr bwMode="auto">
            <a:xfrm>
              <a:off x="6532575" y="340687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16" name="Oval 49"/>
            <p:cNvSpPr>
              <a:spLocks noChangeArrowheads="1"/>
            </p:cNvSpPr>
            <p:nvPr/>
          </p:nvSpPr>
          <p:spPr bwMode="auto">
            <a:xfrm>
              <a:off x="6556972" y="338137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17" name="Oval 50"/>
            <p:cNvSpPr>
              <a:spLocks noChangeArrowheads="1"/>
            </p:cNvSpPr>
            <p:nvPr/>
          </p:nvSpPr>
          <p:spPr bwMode="auto">
            <a:xfrm>
              <a:off x="6532575" y="343238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18" name="Oval 51"/>
            <p:cNvSpPr>
              <a:spLocks noChangeArrowheads="1"/>
            </p:cNvSpPr>
            <p:nvPr/>
          </p:nvSpPr>
          <p:spPr bwMode="auto">
            <a:xfrm>
              <a:off x="6556972" y="340687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19" name="Oval 52"/>
            <p:cNvSpPr>
              <a:spLocks noChangeArrowheads="1"/>
            </p:cNvSpPr>
            <p:nvPr/>
          </p:nvSpPr>
          <p:spPr bwMode="auto">
            <a:xfrm>
              <a:off x="6556972" y="343238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20" name="Oval 53"/>
            <p:cNvSpPr>
              <a:spLocks noChangeArrowheads="1"/>
            </p:cNvSpPr>
            <p:nvPr/>
          </p:nvSpPr>
          <p:spPr bwMode="auto">
            <a:xfrm>
              <a:off x="6582477" y="343238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21" name="Oval 54"/>
            <p:cNvSpPr>
              <a:spLocks noChangeArrowheads="1"/>
            </p:cNvSpPr>
            <p:nvPr/>
          </p:nvSpPr>
          <p:spPr bwMode="auto">
            <a:xfrm>
              <a:off x="6607982" y="340687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22" name="Oval 55"/>
            <p:cNvSpPr>
              <a:spLocks noChangeArrowheads="1"/>
            </p:cNvSpPr>
            <p:nvPr/>
          </p:nvSpPr>
          <p:spPr bwMode="auto">
            <a:xfrm>
              <a:off x="6583585" y="340577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23" name="Oval 56"/>
            <p:cNvSpPr>
              <a:spLocks noChangeArrowheads="1"/>
            </p:cNvSpPr>
            <p:nvPr/>
          </p:nvSpPr>
          <p:spPr bwMode="auto">
            <a:xfrm>
              <a:off x="6633487" y="340687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24" name="Oval 57"/>
            <p:cNvSpPr>
              <a:spLocks noChangeArrowheads="1"/>
            </p:cNvSpPr>
            <p:nvPr/>
          </p:nvSpPr>
          <p:spPr bwMode="auto">
            <a:xfrm>
              <a:off x="6583585" y="3355868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25" name="Oval 58"/>
            <p:cNvSpPr>
              <a:spLocks noChangeArrowheads="1"/>
            </p:cNvSpPr>
            <p:nvPr/>
          </p:nvSpPr>
          <p:spPr bwMode="auto">
            <a:xfrm>
              <a:off x="6607982" y="343238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26" name="Oval 59"/>
            <p:cNvSpPr>
              <a:spLocks noChangeArrowheads="1"/>
            </p:cNvSpPr>
            <p:nvPr/>
          </p:nvSpPr>
          <p:spPr bwMode="auto">
            <a:xfrm>
              <a:off x="6633487" y="345678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27" name="Oval 60"/>
            <p:cNvSpPr>
              <a:spLocks noChangeArrowheads="1"/>
            </p:cNvSpPr>
            <p:nvPr/>
          </p:nvSpPr>
          <p:spPr bwMode="auto">
            <a:xfrm>
              <a:off x="6658992" y="343238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28" name="Oval 61"/>
            <p:cNvSpPr>
              <a:spLocks noChangeArrowheads="1"/>
            </p:cNvSpPr>
            <p:nvPr/>
          </p:nvSpPr>
          <p:spPr bwMode="auto">
            <a:xfrm>
              <a:off x="6633487" y="340687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29" name="Oval 62"/>
            <p:cNvSpPr>
              <a:spLocks noChangeArrowheads="1"/>
            </p:cNvSpPr>
            <p:nvPr/>
          </p:nvSpPr>
          <p:spPr bwMode="auto">
            <a:xfrm>
              <a:off x="6683389" y="343238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30" name="Oval 63"/>
            <p:cNvSpPr>
              <a:spLocks noChangeArrowheads="1"/>
            </p:cNvSpPr>
            <p:nvPr/>
          </p:nvSpPr>
          <p:spPr bwMode="auto">
            <a:xfrm>
              <a:off x="6633487" y="340687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31" name="Oval 64"/>
            <p:cNvSpPr>
              <a:spLocks noChangeArrowheads="1"/>
            </p:cNvSpPr>
            <p:nvPr/>
          </p:nvSpPr>
          <p:spPr bwMode="auto">
            <a:xfrm>
              <a:off x="6658992" y="343238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32" name="Oval 65"/>
            <p:cNvSpPr>
              <a:spLocks noChangeArrowheads="1"/>
            </p:cNvSpPr>
            <p:nvPr/>
          </p:nvSpPr>
          <p:spPr bwMode="auto">
            <a:xfrm>
              <a:off x="6658992" y="340687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33" name="Oval 66"/>
            <p:cNvSpPr>
              <a:spLocks noChangeArrowheads="1"/>
            </p:cNvSpPr>
            <p:nvPr/>
          </p:nvSpPr>
          <p:spPr bwMode="auto">
            <a:xfrm>
              <a:off x="6683389" y="340687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34" name="Oval 67"/>
            <p:cNvSpPr>
              <a:spLocks noChangeArrowheads="1"/>
            </p:cNvSpPr>
            <p:nvPr/>
          </p:nvSpPr>
          <p:spPr bwMode="auto">
            <a:xfrm>
              <a:off x="6658992" y="338137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35" name="Oval 68"/>
            <p:cNvSpPr>
              <a:spLocks noChangeArrowheads="1"/>
            </p:cNvSpPr>
            <p:nvPr/>
          </p:nvSpPr>
          <p:spPr bwMode="auto">
            <a:xfrm>
              <a:off x="6657883" y="338137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36" name="Oval 69"/>
            <p:cNvSpPr>
              <a:spLocks noChangeArrowheads="1"/>
            </p:cNvSpPr>
            <p:nvPr/>
          </p:nvSpPr>
          <p:spPr bwMode="auto">
            <a:xfrm>
              <a:off x="6632378" y="338137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37" name="Oval 70"/>
            <p:cNvSpPr>
              <a:spLocks noChangeArrowheads="1"/>
            </p:cNvSpPr>
            <p:nvPr/>
          </p:nvSpPr>
          <p:spPr bwMode="auto">
            <a:xfrm>
              <a:off x="6733290" y="340687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38" name="Oval 71"/>
            <p:cNvSpPr>
              <a:spLocks noChangeArrowheads="1"/>
            </p:cNvSpPr>
            <p:nvPr/>
          </p:nvSpPr>
          <p:spPr bwMode="auto">
            <a:xfrm>
              <a:off x="6708894" y="343238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39" name="Oval 72"/>
            <p:cNvSpPr>
              <a:spLocks noChangeArrowheads="1"/>
            </p:cNvSpPr>
            <p:nvPr/>
          </p:nvSpPr>
          <p:spPr bwMode="auto">
            <a:xfrm>
              <a:off x="6583585" y="338137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40" name="Oval 73"/>
            <p:cNvSpPr>
              <a:spLocks noChangeArrowheads="1"/>
            </p:cNvSpPr>
            <p:nvPr/>
          </p:nvSpPr>
          <p:spPr bwMode="auto">
            <a:xfrm>
              <a:off x="6733290" y="340687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41" name="Oval 74"/>
            <p:cNvSpPr>
              <a:spLocks noChangeArrowheads="1"/>
            </p:cNvSpPr>
            <p:nvPr/>
          </p:nvSpPr>
          <p:spPr bwMode="auto">
            <a:xfrm>
              <a:off x="6734399" y="340687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42" name="Oval 75"/>
            <p:cNvSpPr>
              <a:spLocks noChangeArrowheads="1"/>
            </p:cNvSpPr>
            <p:nvPr/>
          </p:nvSpPr>
          <p:spPr bwMode="auto">
            <a:xfrm>
              <a:off x="6734399" y="340687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43" name="Oval 76"/>
            <p:cNvSpPr>
              <a:spLocks noChangeArrowheads="1"/>
            </p:cNvSpPr>
            <p:nvPr/>
          </p:nvSpPr>
          <p:spPr bwMode="auto">
            <a:xfrm>
              <a:off x="6482674" y="368300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44" name="Oval 77"/>
            <p:cNvSpPr>
              <a:spLocks noChangeArrowheads="1"/>
            </p:cNvSpPr>
            <p:nvPr/>
          </p:nvSpPr>
          <p:spPr bwMode="auto">
            <a:xfrm>
              <a:off x="6507070" y="368300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45" name="Oval 78"/>
            <p:cNvSpPr>
              <a:spLocks noChangeArrowheads="1"/>
            </p:cNvSpPr>
            <p:nvPr/>
          </p:nvSpPr>
          <p:spPr bwMode="auto">
            <a:xfrm>
              <a:off x="6507070" y="370850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46" name="Oval 79"/>
            <p:cNvSpPr>
              <a:spLocks noChangeArrowheads="1"/>
            </p:cNvSpPr>
            <p:nvPr/>
          </p:nvSpPr>
          <p:spPr bwMode="auto">
            <a:xfrm>
              <a:off x="6531466" y="368300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47" name="Oval 80"/>
            <p:cNvSpPr>
              <a:spLocks noChangeArrowheads="1"/>
            </p:cNvSpPr>
            <p:nvPr/>
          </p:nvSpPr>
          <p:spPr bwMode="auto">
            <a:xfrm>
              <a:off x="6531466" y="370850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48" name="Oval 81"/>
            <p:cNvSpPr>
              <a:spLocks noChangeArrowheads="1"/>
            </p:cNvSpPr>
            <p:nvPr/>
          </p:nvSpPr>
          <p:spPr bwMode="auto">
            <a:xfrm>
              <a:off x="6556972" y="370850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49" name="Oval 82"/>
            <p:cNvSpPr>
              <a:spLocks noChangeArrowheads="1"/>
            </p:cNvSpPr>
            <p:nvPr/>
          </p:nvSpPr>
          <p:spPr bwMode="auto">
            <a:xfrm>
              <a:off x="6582477" y="368300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50" name="Oval 83"/>
            <p:cNvSpPr>
              <a:spLocks noChangeArrowheads="1"/>
            </p:cNvSpPr>
            <p:nvPr/>
          </p:nvSpPr>
          <p:spPr bwMode="auto">
            <a:xfrm>
              <a:off x="6558080" y="368189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51" name="Oval 84"/>
            <p:cNvSpPr>
              <a:spLocks noChangeArrowheads="1"/>
            </p:cNvSpPr>
            <p:nvPr/>
          </p:nvSpPr>
          <p:spPr bwMode="auto">
            <a:xfrm>
              <a:off x="6607982" y="368300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52" name="Oval 85"/>
            <p:cNvSpPr>
              <a:spLocks noChangeArrowheads="1"/>
            </p:cNvSpPr>
            <p:nvPr/>
          </p:nvSpPr>
          <p:spPr bwMode="auto">
            <a:xfrm>
              <a:off x="6582477" y="370850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53" name="Oval 86"/>
            <p:cNvSpPr>
              <a:spLocks noChangeArrowheads="1"/>
            </p:cNvSpPr>
            <p:nvPr/>
          </p:nvSpPr>
          <p:spPr bwMode="auto">
            <a:xfrm>
              <a:off x="6607982" y="3732901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54" name="Oval 87"/>
            <p:cNvSpPr>
              <a:spLocks noChangeArrowheads="1"/>
            </p:cNvSpPr>
            <p:nvPr/>
          </p:nvSpPr>
          <p:spPr bwMode="auto">
            <a:xfrm>
              <a:off x="6607982" y="368300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55" name="Oval 88"/>
            <p:cNvSpPr>
              <a:spLocks noChangeArrowheads="1"/>
            </p:cNvSpPr>
            <p:nvPr/>
          </p:nvSpPr>
          <p:spPr bwMode="auto">
            <a:xfrm>
              <a:off x="6607982" y="3683000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56" name="Line 89"/>
            <p:cNvSpPr>
              <a:spLocks noChangeShapeType="1"/>
            </p:cNvSpPr>
            <p:nvPr/>
          </p:nvSpPr>
          <p:spPr bwMode="auto">
            <a:xfrm>
              <a:off x="5929322" y="3305967"/>
              <a:ext cx="553352" cy="11089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57" name="Line 90"/>
            <p:cNvSpPr>
              <a:spLocks noChangeShapeType="1"/>
            </p:cNvSpPr>
            <p:nvPr/>
          </p:nvSpPr>
          <p:spPr bwMode="auto">
            <a:xfrm>
              <a:off x="5929322" y="3482286"/>
              <a:ext cx="553352" cy="13307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58" name="Line 91"/>
            <p:cNvSpPr>
              <a:spLocks noChangeShapeType="1"/>
            </p:cNvSpPr>
            <p:nvPr/>
          </p:nvSpPr>
          <p:spPr bwMode="auto">
            <a:xfrm>
              <a:off x="5929322" y="3808308"/>
              <a:ext cx="553352" cy="7763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59" name="Oval 92"/>
            <p:cNvSpPr>
              <a:spLocks noChangeArrowheads="1"/>
            </p:cNvSpPr>
            <p:nvPr/>
          </p:nvSpPr>
          <p:spPr bwMode="auto">
            <a:xfrm>
              <a:off x="6482674" y="330485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60" name="Oval 93"/>
            <p:cNvSpPr>
              <a:spLocks noChangeArrowheads="1"/>
            </p:cNvSpPr>
            <p:nvPr/>
          </p:nvSpPr>
          <p:spPr bwMode="auto">
            <a:xfrm>
              <a:off x="6508179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61" name="Oval 94"/>
            <p:cNvSpPr>
              <a:spLocks noChangeArrowheads="1"/>
            </p:cNvSpPr>
            <p:nvPr/>
          </p:nvSpPr>
          <p:spPr bwMode="auto">
            <a:xfrm>
              <a:off x="6532575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62" name="Oval 95"/>
            <p:cNvSpPr>
              <a:spLocks noChangeArrowheads="1"/>
            </p:cNvSpPr>
            <p:nvPr/>
          </p:nvSpPr>
          <p:spPr bwMode="auto">
            <a:xfrm>
              <a:off x="6558080" y="3280462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63" name="Oval 96"/>
            <p:cNvSpPr>
              <a:spLocks noChangeArrowheads="1"/>
            </p:cNvSpPr>
            <p:nvPr/>
          </p:nvSpPr>
          <p:spPr bwMode="auto">
            <a:xfrm>
              <a:off x="6583585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64" name="Oval 97"/>
            <p:cNvSpPr>
              <a:spLocks noChangeArrowheads="1"/>
            </p:cNvSpPr>
            <p:nvPr/>
          </p:nvSpPr>
          <p:spPr bwMode="auto">
            <a:xfrm>
              <a:off x="6607982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65" name="Oval 98"/>
            <p:cNvSpPr>
              <a:spLocks noChangeArrowheads="1"/>
            </p:cNvSpPr>
            <p:nvPr/>
          </p:nvSpPr>
          <p:spPr bwMode="auto">
            <a:xfrm>
              <a:off x="6558080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66" name="Oval 99"/>
            <p:cNvSpPr>
              <a:spLocks noChangeArrowheads="1"/>
            </p:cNvSpPr>
            <p:nvPr/>
          </p:nvSpPr>
          <p:spPr bwMode="auto">
            <a:xfrm>
              <a:off x="6634596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67" name="Oval 100"/>
            <p:cNvSpPr>
              <a:spLocks noChangeArrowheads="1"/>
            </p:cNvSpPr>
            <p:nvPr/>
          </p:nvSpPr>
          <p:spPr bwMode="auto">
            <a:xfrm>
              <a:off x="6658992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68" name="Oval 101"/>
            <p:cNvSpPr>
              <a:spLocks noChangeArrowheads="1"/>
            </p:cNvSpPr>
            <p:nvPr/>
          </p:nvSpPr>
          <p:spPr bwMode="auto">
            <a:xfrm>
              <a:off x="6684497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69" name="Oval 102"/>
            <p:cNvSpPr>
              <a:spLocks noChangeArrowheads="1"/>
            </p:cNvSpPr>
            <p:nvPr/>
          </p:nvSpPr>
          <p:spPr bwMode="auto">
            <a:xfrm>
              <a:off x="6710002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70" name="Oval 103"/>
            <p:cNvSpPr>
              <a:spLocks noChangeArrowheads="1"/>
            </p:cNvSpPr>
            <p:nvPr/>
          </p:nvSpPr>
          <p:spPr bwMode="auto">
            <a:xfrm>
              <a:off x="6734399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71" name="Oval 104"/>
            <p:cNvSpPr>
              <a:spLocks noChangeArrowheads="1"/>
            </p:cNvSpPr>
            <p:nvPr/>
          </p:nvSpPr>
          <p:spPr bwMode="auto">
            <a:xfrm>
              <a:off x="6759904" y="330485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72" name="Oval 105"/>
            <p:cNvSpPr>
              <a:spLocks noChangeArrowheads="1"/>
            </p:cNvSpPr>
            <p:nvPr/>
          </p:nvSpPr>
          <p:spPr bwMode="auto">
            <a:xfrm>
              <a:off x="6758795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73" name="Oval 106"/>
            <p:cNvSpPr>
              <a:spLocks noChangeArrowheads="1"/>
            </p:cNvSpPr>
            <p:nvPr/>
          </p:nvSpPr>
          <p:spPr bwMode="auto">
            <a:xfrm>
              <a:off x="6785409" y="330485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74" name="Oval 107"/>
            <p:cNvSpPr>
              <a:spLocks noChangeArrowheads="1"/>
            </p:cNvSpPr>
            <p:nvPr/>
          </p:nvSpPr>
          <p:spPr bwMode="auto">
            <a:xfrm>
              <a:off x="6809805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75" name="Oval 108"/>
            <p:cNvSpPr>
              <a:spLocks noChangeArrowheads="1"/>
            </p:cNvSpPr>
            <p:nvPr/>
          </p:nvSpPr>
          <p:spPr bwMode="auto">
            <a:xfrm>
              <a:off x="6835310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76" name="Oval 109"/>
            <p:cNvSpPr>
              <a:spLocks noChangeArrowheads="1"/>
            </p:cNvSpPr>
            <p:nvPr/>
          </p:nvSpPr>
          <p:spPr bwMode="auto">
            <a:xfrm>
              <a:off x="6910717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77" name="Oval 110"/>
            <p:cNvSpPr>
              <a:spLocks noChangeArrowheads="1"/>
            </p:cNvSpPr>
            <p:nvPr/>
          </p:nvSpPr>
          <p:spPr bwMode="auto">
            <a:xfrm>
              <a:off x="6935114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78" name="Oval 111"/>
            <p:cNvSpPr>
              <a:spLocks noChangeArrowheads="1"/>
            </p:cNvSpPr>
            <p:nvPr/>
          </p:nvSpPr>
          <p:spPr bwMode="auto">
            <a:xfrm>
              <a:off x="6960619" y="3280462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79" name="Oval 112"/>
            <p:cNvSpPr>
              <a:spLocks noChangeArrowheads="1"/>
            </p:cNvSpPr>
            <p:nvPr/>
          </p:nvSpPr>
          <p:spPr bwMode="auto">
            <a:xfrm>
              <a:off x="6986124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80" name="Oval 113"/>
            <p:cNvSpPr>
              <a:spLocks noChangeArrowheads="1"/>
            </p:cNvSpPr>
            <p:nvPr/>
          </p:nvSpPr>
          <p:spPr bwMode="auto">
            <a:xfrm>
              <a:off x="6607982" y="343016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81" name="Oval 114"/>
            <p:cNvSpPr>
              <a:spLocks noChangeArrowheads="1"/>
            </p:cNvSpPr>
            <p:nvPr/>
          </p:nvSpPr>
          <p:spPr bwMode="auto">
            <a:xfrm>
              <a:off x="6985015" y="325495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82" name="Oval 115"/>
            <p:cNvSpPr>
              <a:spLocks noChangeArrowheads="1"/>
            </p:cNvSpPr>
            <p:nvPr/>
          </p:nvSpPr>
          <p:spPr bwMode="auto">
            <a:xfrm>
              <a:off x="7010520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83" name="Oval 116"/>
            <p:cNvSpPr>
              <a:spLocks noChangeArrowheads="1"/>
            </p:cNvSpPr>
            <p:nvPr/>
          </p:nvSpPr>
          <p:spPr bwMode="auto">
            <a:xfrm>
              <a:off x="7036025" y="330485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84" name="Oval 117"/>
            <p:cNvSpPr>
              <a:spLocks noChangeArrowheads="1"/>
            </p:cNvSpPr>
            <p:nvPr/>
          </p:nvSpPr>
          <p:spPr bwMode="auto">
            <a:xfrm>
              <a:off x="7036025" y="333036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85" name="Oval 118"/>
            <p:cNvSpPr>
              <a:spLocks noChangeArrowheads="1"/>
            </p:cNvSpPr>
            <p:nvPr/>
          </p:nvSpPr>
          <p:spPr bwMode="auto">
            <a:xfrm>
              <a:off x="7085927" y="335586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86" name="Oval 119"/>
            <p:cNvSpPr>
              <a:spLocks noChangeArrowheads="1"/>
            </p:cNvSpPr>
            <p:nvPr/>
          </p:nvSpPr>
          <p:spPr bwMode="auto">
            <a:xfrm>
              <a:off x="7110323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87" name="Oval 120"/>
            <p:cNvSpPr>
              <a:spLocks noChangeArrowheads="1"/>
            </p:cNvSpPr>
            <p:nvPr/>
          </p:nvSpPr>
          <p:spPr bwMode="auto">
            <a:xfrm>
              <a:off x="7110323" y="3323710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88" name="Oval 121"/>
            <p:cNvSpPr>
              <a:spLocks noChangeArrowheads="1"/>
            </p:cNvSpPr>
            <p:nvPr/>
          </p:nvSpPr>
          <p:spPr bwMode="auto">
            <a:xfrm>
              <a:off x="7110323" y="3280462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89" name="Oval 122"/>
            <p:cNvSpPr>
              <a:spLocks noChangeArrowheads="1"/>
            </p:cNvSpPr>
            <p:nvPr/>
          </p:nvSpPr>
          <p:spPr bwMode="auto">
            <a:xfrm>
              <a:off x="7110323" y="325495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90" name="Oval 123"/>
            <p:cNvSpPr>
              <a:spLocks noChangeArrowheads="1"/>
            </p:cNvSpPr>
            <p:nvPr/>
          </p:nvSpPr>
          <p:spPr bwMode="auto">
            <a:xfrm>
              <a:off x="7061530" y="3280462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91" name="Oval 124"/>
            <p:cNvSpPr>
              <a:spLocks noChangeArrowheads="1"/>
            </p:cNvSpPr>
            <p:nvPr/>
          </p:nvSpPr>
          <p:spPr bwMode="auto">
            <a:xfrm>
              <a:off x="7085927" y="323056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92" name="Oval 125"/>
            <p:cNvSpPr>
              <a:spLocks noChangeArrowheads="1"/>
            </p:cNvSpPr>
            <p:nvPr/>
          </p:nvSpPr>
          <p:spPr bwMode="auto">
            <a:xfrm>
              <a:off x="7061530" y="333036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93" name="Oval 126"/>
            <p:cNvSpPr>
              <a:spLocks noChangeArrowheads="1"/>
            </p:cNvSpPr>
            <p:nvPr/>
          </p:nvSpPr>
          <p:spPr bwMode="auto">
            <a:xfrm>
              <a:off x="7085927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94" name="Oval 127"/>
            <p:cNvSpPr>
              <a:spLocks noChangeArrowheads="1"/>
            </p:cNvSpPr>
            <p:nvPr/>
          </p:nvSpPr>
          <p:spPr bwMode="auto">
            <a:xfrm>
              <a:off x="7112541" y="335586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95" name="Oval 128"/>
            <p:cNvSpPr>
              <a:spLocks noChangeArrowheads="1"/>
            </p:cNvSpPr>
            <p:nvPr/>
          </p:nvSpPr>
          <p:spPr bwMode="auto">
            <a:xfrm>
              <a:off x="7110323" y="3405770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96" name="Oval 129"/>
            <p:cNvSpPr>
              <a:spLocks noChangeArrowheads="1"/>
            </p:cNvSpPr>
            <p:nvPr/>
          </p:nvSpPr>
          <p:spPr bwMode="auto">
            <a:xfrm>
              <a:off x="7136937" y="338026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97" name="Oval 130"/>
            <p:cNvSpPr>
              <a:spLocks noChangeArrowheads="1"/>
            </p:cNvSpPr>
            <p:nvPr/>
          </p:nvSpPr>
          <p:spPr bwMode="auto">
            <a:xfrm>
              <a:off x="7136937" y="338026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98" name="Oval 131"/>
            <p:cNvSpPr>
              <a:spLocks noChangeArrowheads="1"/>
            </p:cNvSpPr>
            <p:nvPr/>
          </p:nvSpPr>
          <p:spPr bwMode="auto">
            <a:xfrm>
              <a:off x="7162442" y="338026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99" name="Oval 132"/>
            <p:cNvSpPr>
              <a:spLocks noChangeArrowheads="1"/>
            </p:cNvSpPr>
            <p:nvPr/>
          </p:nvSpPr>
          <p:spPr bwMode="auto">
            <a:xfrm>
              <a:off x="7212344" y="338026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00" name="Oval 133"/>
            <p:cNvSpPr>
              <a:spLocks noChangeArrowheads="1"/>
            </p:cNvSpPr>
            <p:nvPr/>
          </p:nvSpPr>
          <p:spPr bwMode="auto">
            <a:xfrm>
              <a:off x="7212344" y="338026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01" name="Oval 134"/>
            <p:cNvSpPr>
              <a:spLocks noChangeArrowheads="1"/>
            </p:cNvSpPr>
            <p:nvPr/>
          </p:nvSpPr>
          <p:spPr bwMode="auto">
            <a:xfrm>
              <a:off x="7110323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02" name="Oval 135"/>
            <p:cNvSpPr>
              <a:spLocks noChangeArrowheads="1"/>
            </p:cNvSpPr>
            <p:nvPr/>
          </p:nvSpPr>
          <p:spPr bwMode="auto">
            <a:xfrm>
              <a:off x="7162442" y="335586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03" name="Oval 136"/>
            <p:cNvSpPr>
              <a:spLocks noChangeArrowheads="1"/>
            </p:cNvSpPr>
            <p:nvPr/>
          </p:nvSpPr>
          <p:spPr bwMode="auto">
            <a:xfrm>
              <a:off x="7136937" y="3305967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04" name="Oval 137"/>
            <p:cNvSpPr>
              <a:spLocks noChangeArrowheads="1"/>
            </p:cNvSpPr>
            <p:nvPr/>
          </p:nvSpPr>
          <p:spPr bwMode="auto">
            <a:xfrm>
              <a:off x="7162442" y="333036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05" name="Oval 138"/>
            <p:cNvSpPr>
              <a:spLocks noChangeArrowheads="1"/>
            </p:cNvSpPr>
            <p:nvPr/>
          </p:nvSpPr>
          <p:spPr bwMode="auto">
            <a:xfrm>
              <a:off x="7162442" y="325495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000" dirty="0"/>
            </a:p>
          </p:txBody>
        </p:sp>
        <p:sp>
          <p:nvSpPr>
            <p:cNvPr id="1006" name="Oval 139"/>
            <p:cNvSpPr>
              <a:spLocks noChangeArrowheads="1"/>
            </p:cNvSpPr>
            <p:nvPr/>
          </p:nvSpPr>
          <p:spPr bwMode="auto">
            <a:xfrm>
              <a:off x="7212344" y="333036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07" name="Oval 140"/>
            <p:cNvSpPr>
              <a:spLocks noChangeArrowheads="1"/>
            </p:cNvSpPr>
            <p:nvPr/>
          </p:nvSpPr>
          <p:spPr bwMode="auto">
            <a:xfrm>
              <a:off x="7110323" y="323056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08" name="Oval 141"/>
            <p:cNvSpPr>
              <a:spLocks noChangeArrowheads="1"/>
            </p:cNvSpPr>
            <p:nvPr/>
          </p:nvSpPr>
          <p:spPr bwMode="auto">
            <a:xfrm>
              <a:off x="7263354" y="338026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09" name="Oval 142"/>
            <p:cNvSpPr>
              <a:spLocks noChangeArrowheads="1"/>
            </p:cNvSpPr>
            <p:nvPr/>
          </p:nvSpPr>
          <p:spPr bwMode="auto">
            <a:xfrm>
              <a:off x="7287750" y="335586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10" name="Oval 143"/>
            <p:cNvSpPr>
              <a:spLocks noChangeArrowheads="1"/>
            </p:cNvSpPr>
            <p:nvPr/>
          </p:nvSpPr>
          <p:spPr bwMode="auto">
            <a:xfrm>
              <a:off x="7237849" y="335586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11" name="Oval 144"/>
            <p:cNvSpPr>
              <a:spLocks noChangeArrowheads="1"/>
            </p:cNvSpPr>
            <p:nvPr/>
          </p:nvSpPr>
          <p:spPr bwMode="auto">
            <a:xfrm>
              <a:off x="7162442" y="3280462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12" name="Oval 145"/>
            <p:cNvSpPr>
              <a:spLocks noChangeArrowheads="1"/>
            </p:cNvSpPr>
            <p:nvPr/>
          </p:nvSpPr>
          <p:spPr bwMode="auto">
            <a:xfrm>
              <a:off x="7212344" y="343127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13" name="Oval 146"/>
            <p:cNvSpPr>
              <a:spLocks noChangeArrowheads="1"/>
            </p:cNvSpPr>
            <p:nvPr/>
          </p:nvSpPr>
          <p:spPr bwMode="auto">
            <a:xfrm>
              <a:off x="7110323" y="320505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14" name="Oval 147"/>
            <p:cNvSpPr>
              <a:spLocks noChangeArrowheads="1"/>
            </p:cNvSpPr>
            <p:nvPr/>
          </p:nvSpPr>
          <p:spPr bwMode="auto">
            <a:xfrm>
              <a:off x="7136937" y="323056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15" name="Oval 148"/>
            <p:cNvSpPr>
              <a:spLocks noChangeArrowheads="1"/>
            </p:cNvSpPr>
            <p:nvPr/>
          </p:nvSpPr>
          <p:spPr bwMode="auto">
            <a:xfrm>
              <a:off x="7187947" y="320505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16" name="Oval 149"/>
            <p:cNvSpPr>
              <a:spLocks noChangeArrowheads="1"/>
            </p:cNvSpPr>
            <p:nvPr/>
          </p:nvSpPr>
          <p:spPr bwMode="auto">
            <a:xfrm>
              <a:off x="7237849" y="320505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17" name="Oval 150"/>
            <p:cNvSpPr>
              <a:spLocks noChangeArrowheads="1"/>
            </p:cNvSpPr>
            <p:nvPr/>
          </p:nvSpPr>
          <p:spPr bwMode="auto">
            <a:xfrm>
              <a:off x="7162442" y="320505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18" name="Oval 151"/>
            <p:cNvSpPr>
              <a:spLocks noChangeArrowheads="1"/>
            </p:cNvSpPr>
            <p:nvPr/>
          </p:nvSpPr>
          <p:spPr bwMode="auto">
            <a:xfrm>
              <a:off x="7187947" y="3280462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19" name="Oval 152"/>
            <p:cNvSpPr>
              <a:spLocks noChangeArrowheads="1"/>
            </p:cNvSpPr>
            <p:nvPr/>
          </p:nvSpPr>
          <p:spPr bwMode="auto">
            <a:xfrm>
              <a:off x="7237849" y="3280462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20" name="Oval 153"/>
            <p:cNvSpPr>
              <a:spLocks noChangeArrowheads="1"/>
            </p:cNvSpPr>
            <p:nvPr/>
          </p:nvSpPr>
          <p:spPr bwMode="auto">
            <a:xfrm>
              <a:off x="7212344" y="3280462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21" name="Oval 154"/>
            <p:cNvSpPr>
              <a:spLocks noChangeArrowheads="1"/>
            </p:cNvSpPr>
            <p:nvPr/>
          </p:nvSpPr>
          <p:spPr bwMode="auto">
            <a:xfrm>
              <a:off x="7312146" y="338026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22" name="Oval 155"/>
            <p:cNvSpPr>
              <a:spLocks noChangeArrowheads="1"/>
            </p:cNvSpPr>
            <p:nvPr/>
          </p:nvSpPr>
          <p:spPr bwMode="auto">
            <a:xfrm>
              <a:off x="7337652" y="338026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23" name="Oval 156"/>
            <p:cNvSpPr>
              <a:spLocks noChangeArrowheads="1"/>
            </p:cNvSpPr>
            <p:nvPr/>
          </p:nvSpPr>
          <p:spPr bwMode="auto">
            <a:xfrm>
              <a:off x="7338760" y="338026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24" name="Oval 157"/>
            <p:cNvSpPr>
              <a:spLocks noChangeArrowheads="1"/>
            </p:cNvSpPr>
            <p:nvPr/>
          </p:nvSpPr>
          <p:spPr bwMode="auto">
            <a:xfrm>
              <a:off x="7338760" y="338026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25" name="Oval 158"/>
            <p:cNvSpPr>
              <a:spLocks noChangeArrowheads="1"/>
            </p:cNvSpPr>
            <p:nvPr/>
          </p:nvSpPr>
          <p:spPr bwMode="auto">
            <a:xfrm>
              <a:off x="7313255" y="338026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26" name="Oval 159"/>
            <p:cNvSpPr>
              <a:spLocks noChangeArrowheads="1"/>
            </p:cNvSpPr>
            <p:nvPr/>
          </p:nvSpPr>
          <p:spPr bwMode="auto">
            <a:xfrm>
              <a:off x="7363157" y="338026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27" name="Oval 160"/>
            <p:cNvSpPr>
              <a:spLocks noChangeArrowheads="1"/>
            </p:cNvSpPr>
            <p:nvPr/>
          </p:nvSpPr>
          <p:spPr bwMode="auto">
            <a:xfrm>
              <a:off x="7413059" y="338026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28" name="Oval 161"/>
            <p:cNvSpPr>
              <a:spLocks noChangeArrowheads="1"/>
            </p:cNvSpPr>
            <p:nvPr/>
          </p:nvSpPr>
          <p:spPr bwMode="auto">
            <a:xfrm>
              <a:off x="7112541" y="338137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29" name="Oval 162"/>
            <p:cNvSpPr>
              <a:spLocks noChangeArrowheads="1"/>
            </p:cNvSpPr>
            <p:nvPr/>
          </p:nvSpPr>
          <p:spPr bwMode="auto">
            <a:xfrm>
              <a:off x="7235631" y="343127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0" name="Oval 163"/>
            <p:cNvSpPr>
              <a:spLocks noChangeArrowheads="1"/>
            </p:cNvSpPr>
            <p:nvPr/>
          </p:nvSpPr>
          <p:spPr bwMode="auto">
            <a:xfrm>
              <a:off x="7186839" y="3405770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1" name="Oval 164"/>
            <p:cNvSpPr>
              <a:spLocks noChangeArrowheads="1"/>
            </p:cNvSpPr>
            <p:nvPr/>
          </p:nvSpPr>
          <p:spPr bwMode="auto">
            <a:xfrm>
              <a:off x="6482674" y="348006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2" name="Oval 165"/>
            <p:cNvSpPr>
              <a:spLocks noChangeArrowheads="1"/>
            </p:cNvSpPr>
            <p:nvPr/>
          </p:nvSpPr>
          <p:spPr bwMode="auto">
            <a:xfrm>
              <a:off x="6508179" y="348117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3" name="Oval 166"/>
            <p:cNvSpPr>
              <a:spLocks noChangeArrowheads="1"/>
            </p:cNvSpPr>
            <p:nvPr/>
          </p:nvSpPr>
          <p:spPr bwMode="auto">
            <a:xfrm>
              <a:off x="6532575" y="348117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4" name="Oval 167"/>
            <p:cNvSpPr>
              <a:spLocks noChangeArrowheads="1"/>
            </p:cNvSpPr>
            <p:nvPr/>
          </p:nvSpPr>
          <p:spPr bwMode="auto">
            <a:xfrm>
              <a:off x="6558080" y="345567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5" name="Oval 168"/>
            <p:cNvSpPr>
              <a:spLocks noChangeArrowheads="1"/>
            </p:cNvSpPr>
            <p:nvPr/>
          </p:nvSpPr>
          <p:spPr bwMode="auto">
            <a:xfrm>
              <a:off x="6583585" y="348117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6" name="Oval 169"/>
            <p:cNvSpPr>
              <a:spLocks noChangeArrowheads="1"/>
            </p:cNvSpPr>
            <p:nvPr/>
          </p:nvSpPr>
          <p:spPr bwMode="auto">
            <a:xfrm>
              <a:off x="6607982" y="348117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7" name="Oval 170"/>
            <p:cNvSpPr>
              <a:spLocks noChangeArrowheads="1"/>
            </p:cNvSpPr>
            <p:nvPr/>
          </p:nvSpPr>
          <p:spPr bwMode="auto">
            <a:xfrm>
              <a:off x="6558080" y="348117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8" name="Oval 171"/>
            <p:cNvSpPr>
              <a:spLocks noChangeArrowheads="1"/>
            </p:cNvSpPr>
            <p:nvPr/>
          </p:nvSpPr>
          <p:spPr bwMode="auto">
            <a:xfrm>
              <a:off x="6634596" y="348117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39" name="Oval 172"/>
            <p:cNvSpPr>
              <a:spLocks noChangeArrowheads="1"/>
            </p:cNvSpPr>
            <p:nvPr/>
          </p:nvSpPr>
          <p:spPr bwMode="auto">
            <a:xfrm>
              <a:off x="6658992" y="348117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0" name="Oval 173"/>
            <p:cNvSpPr>
              <a:spLocks noChangeArrowheads="1"/>
            </p:cNvSpPr>
            <p:nvPr/>
          </p:nvSpPr>
          <p:spPr bwMode="auto">
            <a:xfrm>
              <a:off x="6684497" y="348117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1" name="Oval 174"/>
            <p:cNvSpPr>
              <a:spLocks noChangeArrowheads="1"/>
            </p:cNvSpPr>
            <p:nvPr/>
          </p:nvSpPr>
          <p:spPr bwMode="auto">
            <a:xfrm>
              <a:off x="6710002" y="348117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2" name="Oval 175"/>
            <p:cNvSpPr>
              <a:spLocks noChangeArrowheads="1"/>
            </p:cNvSpPr>
            <p:nvPr/>
          </p:nvSpPr>
          <p:spPr bwMode="auto">
            <a:xfrm>
              <a:off x="6734399" y="348117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3" name="Oval 176"/>
            <p:cNvSpPr>
              <a:spLocks noChangeArrowheads="1"/>
            </p:cNvSpPr>
            <p:nvPr/>
          </p:nvSpPr>
          <p:spPr bwMode="auto">
            <a:xfrm>
              <a:off x="6759904" y="348006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4" name="Oval 177"/>
            <p:cNvSpPr>
              <a:spLocks noChangeArrowheads="1"/>
            </p:cNvSpPr>
            <p:nvPr/>
          </p:nvSpPr>
          <p:spPr bwMode="auto">
            <a:xfrm>
              <a:off x="6758795" y="348117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5" name="Oval 178"/>
            <p:cNvSpPr>
              <a:spLocks noChangeArrowheads="1"/>
            </p:cNvSpPr>
            <p:nvPr/>
          </p:nvSpPr>
          <p:spPr bwMode="auto">
            <a:xfrm>
              <a:off x="6785409" y="348006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6" name="Oval 179"/>
            <p:cNvSpPr>
              <a:spLocks noChangeArrowheads="1"/>
            </p:cNvSpPr>
            <p:nvPr/>
          </p:nvSpPr>
          <p:spPr bwMode="auto">
            <a:xfrm>
              <a:off x="6809805" y="348117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7" name="Oval 180"/>
            <p:cNvSpPr>
              <a:spLocks noChangeArrowheads="1"/>
            </p:cNvSpPr>
            <p:nvPr/>
          </p:nvSpPr>
          <p:spPr bwMode="auto">
            <a:xfrm>
              <a:off x="6835310" y="348117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8" name="Oval 181"/>
            <p:cNvSpPr>
              <a:spLocks noChangeArrowheads="1"/>
            </p:cNvSpPr>
            <p:nvPr/>
          </p:nvSpPr>
          <p:spPr bwMode="auto">
            <a:xfrm>
              <a:off x="6910717" y="348117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49" name="Oval 182"/>
            <p:cNvSpPr>
              <a:spLocks noChangeArrowheads="1"/>
            </p:cNvSpPr>
            <p:nvPr/>
          </p:nvSpPr>
          <p:spPr bwMode="auto">
            <a:xfrm>
              <a:off x="6482674" y="380719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0" name="Oval 183"/>
            <p:cNvSpPr>
              <a:spLocks noChangeArrowheads="1"/>
            </p:cNvSpPr>
            <p:nvPr/>
          </p:nvSpPr>
          <p:spPr bwMode="auto">
            <a:xfrm>
              <a:off x="6508179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1" name="Oval 184"/>
            <p:cNvSpPr>
              <a:spLocks noChangeArrowheads="1"/>
            </p:cNvSpPr>
            <p:nvPr/>
          </p:nvSpPr>
          <p:spPr bwMode="auto">
            <a:xfrm>
              <a:off x="6532575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2" name="Oval 185"/>
            <p:cNvSpPr>
              <a:spLocks noChangeArrowheads="1"/>
            </p:cNvSpPr>
            <p:nvPr/>
          </p:nvSpPr>
          <p:spPr bwMode="auto">
            <a:xfrm>
              <a:off x="6558080" y="378280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3" name="Oval 186"/>
            <p:cNvSpPr>
              <a:spLocks noChangeArrowheads="1"/>
            </p:cNvSpPr>
            <p:nvPr/>
          </p:nvSpPr>
          <p:spPr bwMode="auto">
            <a:xfrm>
              <a:off x="6583585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4" name="Oval 187"/>
            <p:cNvSpPr>
              <a:spLocks noChangeArrowheads="1"/>
            </p:cNvSpPr>
            <p:nvPr/>
          </p:nvSpPr>
          <p:spPr bwMode="auto">
            <a:xfrm>
              <a:off x="6607982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5" name="Oval 188"/>
            <p:cNvSpPr>
              <a:spLocks noChangeArrowheads="1"/>
            </p:cNvSpPr>
            <p:nvPr/>
          </p:nvSpPr>
          <p:spPr bwMode="auto">
            <a:xfrm>
              <a:off x="6558080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6" name="Oval 189"/>
            <p:cNvSpPr>
              <a:spLocks noChangeArrowheads="1"/>
            </p:cNvSpPr>
            <p:nvPr/>
          </p:nvSpPr>
          <p:spPr bwMode="auto">
            <a:xfrm>
              <a:off x="6634596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7" name="Oval 190"/>
            <p:cNvSpPr>
              <a:spLocks noChangeArrowheads="1"/>
            </p:cNvSpPr>
            <p:nvPr/>
          </p:nvSpPr>
          <p:spPr bwMode="auto">
            <a:xfrm>
              <a:off x="6658992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8" name="Oval 191"/>
            <p:cNvSpPr>
              <a:spLocks noChangeArrowheads="1"/>
            </p:cNvSpPr>
            <p:nvPr/>
          </p:nvSpPr>
          <p:spPr bwMode="auto">
            <a:xfrm>
              <a:off x="6684497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59" name="Oval 192"/>
            <p:cNvSpPr>
              <a:spLocks noChangeArrowheads="1"/>
            </p:cNvSpPr>
            <p:nvPr/>
          </p:nvSpPr>
          <p:spPr bwMode="auto">
            <a:xfrm>
              <a:off x="6710002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0" name="Oval 193"/>
            <p:cNvSpPr>
              <a:spLocks noChangeArrowheads="1"/>
            </p:cNvSpPr>
            <p:nvPr/>
          </p:nvSpPr>
          <p:spPr bwMode="auto">
            <a:xfrm>
              <a:off x="6734399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1" name="Oval 194"/>
            <p:cNvSpPr>
              <a:spLocks noChangeArrowheads="1"/>
            </p:cNvSpPr>
            <p:nvPr/>
          </p:nvSpPr>
          <p:spPr bwMode="auto">
            <a:xfrm>
              <a:off x="6759904" y="380719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2" name="Oval 195"/>
            <p:cNvSpPr>
              <a:spLocks noChangeArrowheads="1"/>
            </p:cNvSpPr>
            <p:nvPr/>
          </p:nvSpPr>
          <p:spPr bwMode="auto">
            <a:xfrm>
              <a:off x="6758795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3" name="Oval 196"/>
            <p:cNvSpPr>
              <a:spLocks noChangeArrowheads="1"/>
            </p:cNvSpPr>
            <p:nvPr/>
          </p:nvSpPr>
          <p:spPr bwMode="auto">
            <a:xfrm>
              <a:off x="6809805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4" name="Oval 197"/>
            <p:cNvSpPr>
              <a:spLocks noChangeArrowheads="1"/>
            </p:cNvSpPr>
            <p:nvPr/>
          </p:nvSpPr>
          <p:spPr bwMode="auto">
            <a:xfrm>
              <a:off x="6910717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5" name="Oval 198"/>
            <p:cNvSpPr>
              <a:spLocks noChangeArrowheads="1"/>
            </p:cNvSpPr>
            <p:nvPr/>
          </p:nvSpPr>
          <p:spPr bwMode="auto">
            <a:xfrm>
              <a:off x="6758795" y="378280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6" name="Oval 199"/>
            <p:cNvSpPr>
              <a:spLocks noChangeArrowheads="1"/>
            </p:cNvSpPr>
            <p:nvPr/>
          </p:nvSpPr>
          <p:spPr bwMode="auto">
            <a:xfrm>
              <a:off x="6784300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7" name="Oval 200"/>
            <p:cNvSpPr>
              <a:spLocks noChangeArrowheads="1"/>
            </p:cNvSpPr>
            <p:nvPr/>
          </p:nvSpPr>
          <p:spPr bwMode="auto">
            <a:xfrm>
              <a:off x="6783191" y="375729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8" name="Oval 201"/>
            <p:cNvSpPr>
              <a:spLocks noChangeArrowheads="1"/>
            </p:cNvSpPr>
            <p:nvPr/>
          </p:nvSpPr>
          <p:spPr bwMode="auto">
            <a:xfrm>
              <a:off x="6808697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69" name="Oval 202"/>
            <p:cNvSpPr>
              <a:spLocks noChangeArrowheads="1"/>
            </p:cNvSpPr>
            <p:nvPr/>
          </p:nvSpPr>
          <p:spPr bwMode="auto">
            <a:xfrm>
              <a:off x="6834202" y="380719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0" name="Oval 203"/>
            <p:cNvSpPr>
              <a:spLocks noChangeArrowheads="1"/>
            </p:cNvSpPr>
            <p:nvPr/>
          </p:nvSpPr>
          <p:spPr bwMode="auto">
            <a:xfrm>
              <a:off x="6834202" y="383270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1" name="Oval 204"/>
            <p:cNvSpPr>
              <a:spLocks noChangeArrowheads="1"/>
            </p:cNvSpPr>
            <p:nvPr/>
          </p:nvSpPr>
          <p:spPr bwMode="auto">
            <a:xfrm>
              <a:off x="6910717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2" name="Oval 205"/>
            <p:cNvSpPr>
              <a:spLocks noChangeArrowheads="1"/>
            </p:cNvSpPr>
            <p:nvPr/>
          </p:nvSpPr>
          <p:spPr bwMode="auto">
            <a:xfrm>
              <a:off x="6908499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3" name="Oval 206"/>
            <p:cNvSpPr>
              <a:spLocks noChangeArrowheads="1"/>
            </p:cNvSpPr>
            <p:nvPr/>
          </p:nvSpPr>
          <p:spPr bwMode="auto">
            <a:xfrm>
              <a:off x="6908499" y="3826050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4" name="Oval 207"/>
            <p:cNvSpPr>
              <a:spLocks noChangeArrowheads="1"/>
            </p:cNvSpPr>
            <p:nvPr/>
          </p:nvSpPr>
          <p:spPr bwMode="auto">
            <a:xfrm>
              <a:off x="6908499" y="378280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5" name="Oval 208"/>
            <p:cNvSpPr>
              <a:spLocks noChangeArrowheads="1"/>
            </p:cNvSpPr>
            <p:nvPr/>
          </p:nvSpPr>
          <p:spPr bwMode="auto">
            <a:xfrm>
              <a:off x="6908499" y="375729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6" name="Oval 209"/>
            <p:cNvSpPr>
              <a:spLocks noChangeArrowheads="1"/>
            </p:cNvSpPr>
            <p:nvPr/>
          </p:nvSpPr>
          <p:spPr bwMode="auto">
            <a:xfrm>
              <a:off x="6910717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7" name="Oval 210"/>
            <p:cNvSpPr>
              <a:spLocks noChangeArrowheads="1"/>
            </p:cNvSpPr>
            <p:nvPr/>
          </p:nvSpPr>
          <p:spPr bwMode="auto">
            <a:xfrm>
              <a:off x="6908499" y="390811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8" name="Oval 211"/>
            <p:cNvSpPr>
              <a:spLocks noChangeArrowheads="1"/>
            </p:cNvSpPr>
            <p:nvPr/>
          </p:nvSpPr>
          <p:spPr bwMode="auto">
            <a:xfrm>
              <a:off x="6935114" y="38826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79" name="Oval 212"/>
            <p:cNvSpPr>
              <a:spLocks noChangeArrowheads="1"/>
            </p:cNvSpPr>
            <p:nvPr/>
          </p:nvSpPr>
          <p:spPr bwMode="auto">
            <a:xfrm>
              <a:off x="6935114" y="38826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80" name="Oval 213"/>
            <p:cNvSpPr>
              <a:spLocks noChangeArrowheads="1"/>
            </p:cNvSpPr>
            <p:nvPr/>
          </p:nvSpPr>
          <p:spPr bwMode="auto">
            <a:xfrm>
              <a:off x="6960619" y="38826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81" name="Oval 214"/>
            <p:cNvSpPr>
              <a:spLocks noChangeArrowheads="1"/>
            </p:cNvSpPr>
            <p:nvPr/>
          </p:nvSpPr>
          <p:spPr bwMode="auto">
            <a:xfrm>
              <a:off x="7010520" y="38826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82" name="Oval 215"/>
            <p:cNvSpPr>
              <a:spLocks noChangeArrowheads="1"/>
            </p:cNvSpPr>
            <p:nvPr/>
          </p:nvSpPr>
          <p:spPr bwMode="auto">
            <a:xfrm>
              <a:off x="7010520" y="38826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83" name="Oval 216"/>
            <p:cNvSpPr>
              <a:spLocks noChangeArrowheads="1"/>
            </p:cNvSpPr>
            <p:nvPr/>
          </p:nvSpPr>
          <p:spPr bwMode="auto">
            <a:xfrm>
              <a:off x="6960619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84" name="Oval 217"/>
            <p:cNvSpPr>
              <a:spLocks noChangeArrowheads="1"/>
            </p:cNvSpPr>
            <p:nvPr/>
          </p:nvSpPr>
          <p:spPr bwMode="auto">
            <a:xfrm>
              <a:off x="6935114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85" name="Oval 218"/>
            <p:cNvSpPr>
              <a:spLocks noChangeArrowheads="1"/>
            </p:cNvSpPr>
            <p:nvPr/>
          </p:nvSpPr>
          <p:spPr bwMode="auto">
            <a:xfrm>
              <a:off x="6960619" y="383270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86" name="Oval 219"/>
            <p:cNvSpPr>
              <a:spLocks noChangeArrowheads="1"/>
            </p:cNvSpPr>
            <p:nvPr/>
          </p:nvSpPr>
          <p:spPr bwMode="auto">
            <a:xfrm>
              <a:off x="6960619" y="375729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000" dirty="0"/>
            </a:p>
          </p:txBody>
        </p:sp>
        <p:sp>
          <p:nvSpPr>
            <p:cNvPr id="1087" name="Oval 220"/>
            <p:cNvSpPr>
              <a:spLocks noChangeArrowheads="1"/>
            </p:cNvSpPr>
            <p:nvPr/>
          </p:nvSpPr>
          <p:spPr bwMode="auto">
            <a:xfrm>
              <a:off x="7010520" y="3832704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88" name="Oval 221"/>
            <p:cNvSpPr>
              <a:spLocks noChangeArrowheads="1"/>
            </p:cNvSpPr>
            <p:nvPr/>
          </p:nvSpPr>
          <p:spPr bwMode="auto">
            <a:xfrm>
              <a:off x="6908499" y="373290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89" name="Oval 222"/>
            <p:cNvSpPr>
              <a:spLocks noChangeArrowheads="1"/>
            </p:cNvSpPr>
            <p:nvPr/>
          </p:nvSpPr>
          <p:spPr bwMode="auto">
            <a:xfrm>
              <a:off x="7061530" y="38826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90" name="Oval 223"/>
            <p:cNvSpPr>
              <a:spLocks noChangeArrowheads="1"/>
            </p:cNvSpPr>
            <p:nvPr/>
          </p:nvSpPr>
          <p:spPr bwMode="auto">
            <a:xfrm>
              <a:off x="7085927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91" name="Oval 224"/>
            <p:cNvSpPr>
              <a:spLocks noChangeArrowheads="1"/>
            </p:cNvSpPr>
            <p:nvPr/>
          </p:nvSpPr>
          <p:spPr bwMode="auto">
            <a:xfrm>
              <a:off x="7036025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92" name="Oval 225"/>
            <p:cNvSpPr>
              <a:spLocks noChangeArrowheads="1"/>
            </p:cNvSpPr>
            <p:nvPr/>
          </p:nvSpPr>
          <p:spPr bwMode="auto">
            <a:xfrm>
              <a:off x="6960619" y="378280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93" name="Oval 226"/>
            <p:cNvSpPr>
              <a:spLocks noChangeArrowheads="1"/>
            </p:cNvSpPr>
            <p:nvPr/>
          </p:nvSpPr>
          <p:spPr bwMode="auto">
            <a:xfrm>
              <a:off x="7010520" y="393361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94" name="Oval 227"/>
            <p:cNvSpPr>
              <a:spLocks noChangeArrowheads="1"/>
            </p:cNvSpPr>
            <p:nvPr/>
          </p:nvSpPr>
          <p:spPr bwMode="auto">
            <a:xfrm>
              <a:off x="6908499" y="370739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95" name="Oval 228"/>
            <p:cNvSpPr>
              <a:spLocks noChangeArrowheads="1"/>
            </p:cNvSpPr>
            <p:nvPr/>
          </p:nvSpPr>
          <p:spPr bwMode="auto">
            <a:xfrm>
              <a:off x="6935114" y="373290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96" name="Oval 229"/>
            <p:cNvSpPr>
              <a:spLocks noChangeArrowheads="1"/>
            </p:cNvSpPr>
            <p:nvPr/>
          </p:nvSpPr>
          <p:spPr bwMode="auto">
            <a:xfrm>
              <a:off x="6986124" y="370739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97" name="Oval 230"/>
            <p:cNvSpPr>
              <a:spLocks noChangeArrowheads="1"/>
            </p:cNvSpPr>
            <p:nvPr/>
          </p:nvSpPr>
          <p:spPr bwMode="auto">
            <a:xfrm>
              <a:off x="7036025" y="368189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98" name="Oval 231"/>
            <p:cNvSpPr>
              <a:spLocks noChangeArrowheads="1"/>
            </p:cNvSpPr>
            <p:nvPr/>
          </p:nvSpPr>
          <p:spPr bwMode="auto">
            <a:xfrm>
              <a:off x="6960619" y="370739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99" name="Oval 232"/>
            <p:cNvSpPr>
              <a:spLocks noChangeArrowheads="1"/>
            </p:cNvSpPr>
            <p:nvPr/>
          </p:nvSpPr>
          <p:spPr bwMode="auto">
            <a:xfrm>
              <a:off x="6986124" y="378280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00" name="Oval 233"/>
            <p:cNvSpPr>
              <a:spLocks noChangeArrowheads="1"/>
            </p:cNvSpPr>
            <p:nvPr/>
          </p:nvSpPr>
          <p:spPr bwMode="auto">
            <a:xfrm>
              <a:off x="7036025" y="378280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01" name="Oval 234"/>
            <p:cNvSpPr>
              <a:spLocks noChangeArrowheads="1"/>
            </p:cNvSpPr>
            <p:nvPr/>
          </p:nvSpPr>
          <p:spPr bwMode="auto">
            <a:xfrm>
              <a:off x="7010520" y="378280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02" name="Oval 235"/>
            <p:cNvSpPr>
              <a:spLocks noChangeArrowheads="1"/>
            </p:cNvSpPr>
            <p:nvPr/>
          </p:nvSpPr>
          <p:spPr bwMode="auto">
            <a:xfrm>
              <a:off x="7110323" y="38826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03" name="Oval 236"/>
            <p:cNvSpPr>
              <a:spLocks noChangeArrowheads="1"/>
            </p:cNvSpPr>
            <p:nvPr/>
          </p:nvSpPr>
          <p:spPr bwMode="auto">
            <a:xfrm>
              <a:off x="7135828" y="38826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04" name="Oval 237"/>
            <p:cNvSpPr>
              <a:spLocks noChangeArrowheads="1"/>
            </p:cNvSpPr>
            <p:nvPr/>
          </p:nvSpPr>
          <p:spPr bwMode="auto">
            <a:xfrm>
              <a:off x="7136937" y="38826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05" name="Oval 238"/>
            <p:cNvSpPr>
              <a:spLocks noChangeArrowheads="1"/>
            </p:cNvSpPr>
            <p:nvPr/>
          </p:nvSpPr>
          <p:spPr bwMode="auto">
            <a:xfrm>
              <a:off x="7136937" y="38826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06" name="Oval 239"/>
            <p:cNvSpPr>
              <a:spLocks noChangeArrowheads="1"/>
            </p:cNvSpPr>
            <p:nvPr/>
          </p:nvSpPr>
          <p:spPr bwMode="auto">
            <a:xfrm>
              <a:off x="7111432" y="38826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07" name="Oval 240"/>
            <p:cNvSpPr>
              <a:spLocks noChangeArrowheads="1"/>
            </p:cNvSpPr>
            <p:nvPr/>
          </p:nvSpPr>
          <p:spPr bwMode="auto">
            <a:xfrm>
              <a:off x="7161334" y="38826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08" name="Oval 241"/>
            <p:cNvSpPr>
              <a:spLocks noChangeArrowheads="1"/>
            </p:cNvSpPr>
            <p:nvPr/>
          </p:nvSpPr>
          <p:spPr bwMode="auto">
            <a:xfrm>
              <a:off x="7211234" y="38826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09" name="Oval 242"/>
            <p:cNvSpPr>
              <a:spLocks noChangeArrowheads="1"/>
            </p:cNvSpPr>
            <p:nvPr/>
          </p:nvSpPr>
          <p:spPr bwMode="auto">
            <a:xfrm>
              <a:off x="7033807" y="393361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10" name="Oval 243"/>
            <p:cNvSpPr>
              <a:spLocks noChangeArrowheads="1"/>
            </p:cNvSpPr>
            <p:nvPr/>
          </p:nvSpPr>
          <p:spPr bwMode="auto">
            <a:xfrm>
              <a:off x="6985015" y="390811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11" name="Oval 244"/>
            <p:cNvSpPr>
              <a:spLocks noChangeArrowheads="1"/>
            </p:cNvSpPr>
            <p:nvPr/>
          </p:nvSpPr>
          <p:spPr bwMode="auto">
            <a:xfrm>
              <a:off x="7212344" y="388371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12" name="Oval 245"/>
            <p:cNvSpPr>
              <a:spLocks noChangeArrowheads="1"/>
            </p:cNvSpPr>
            <p:nvPr/>
          </p:nvSpPr>
          <p:spPr bwMode="auto">
            <a:xfrm>
              <a:off x="7236740" y="385931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13" name="Oval 246"/>
            <p:cNvSpPr>
              <a:spLocks noChangeArrowheads="1"/>
            </p:cNvSpPr>
            <p:nvPr/>
          </p:nvSpPr>
          <p:spPr bwMode="auto">
            <a:xfrm>
              <a:off x="7011629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14" name="Oval 247"/>
            <p:cNvSpPr>
              <a:spLocks noChangeArrowheads="1"/>
            </p:cNvSpPr>
            <p:nvPr/>
          </p:nvSpPr>
          <p:spPr bwMode="auto">
            <a:xfrm>
              <a:off x="7061530" y="378391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15" name="Oval 248"/>
            <p:cNvSpPr>
              <a:spLocks noChangeArrowheads="1"/>
            </p:cNvSpPr>
            <p:nvPr/>
          </p:nvSpPr>
          <p:spPr bwMode="auto">
            <a:xfrm>
              <a:off x="7011629" y="388371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16" name="Oval 249"/>
            <p:cNvSpPr>
              <a:spLocks noChangeArrowheads="1"/>
            </p:cNvSpPr>
            <p:nvPr/>
          </p:nvSpPr>
          <p:spPr bwMode="auto">
            <a:xfrm>
              <a:off x="7036025" y="37584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17" name="Oval 250"/>
            <p:cNvSpPr>
              <a:spLocks noChangeArrowheads="1"/>
            </p:cNvSpPr>
            <p:nvPr/>
          </p:nvSpPr>
          <p:spPr bwMode="auto">
            <a:xfrm>
              <a:off x="7061530" y="378391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18" name="Oval 251"/>
            <p:cNvSpPr>
              <a:spLocks noChangeArrowheads="1"/>
            </p:cNvSpPr>
            <p:nvPr/>
          </p:nvSpPr>
          <p:spPr bwMode="auto">
            <a:xfrm>
              <a:off x="7060422" y="373290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19" name="Oval 252"/>
            <p:cNvSpPr>
              <a:spLocks noChangeArrowheads="1"/>
            </p:cNvSpPr>
            <p:nvPr/>
          </p:nvSpPr>
          <p:spPr bwMode="auto">
            <a:xfrm>
              <a:off x="7085927" y="378391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20" name="Oval 253"/>
            <p:cNvSpPr>
              <a:spLocks noChangeArrowheads="1"/>
            </p:cNvSpPr>
            <p:nvPr/>
          </p:nvSpPr>
          <p:spPr bwMode="auto">
            <a:xfrm>
              <a:off x="7111432" y="378280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21" name="Oval 254"/>
            <p:cNvSpPr>
              <a:spLocks noChangeArrowheads="1"/>
            </p:cNvSpPr>
            <p:nvPr/>
          </p:nvSpPr>
          <p:spPr bwMode="auto">
            <a:xfrm>
              <a:off x="7111432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22" name="Oval 255"/>
            <p:cNvSpPr>
              <a:spLocks noChangeArrowheads="1"/>
            </p:cNvSpPr>
            <p:nvPr/>
          </p:nvSpPr>
          <p:spPr bwMode="auto">
            <a:xfrm>
              <a:off x="7161334" y="383381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23" name="Oval 256"/>
            <p:cNvSpPr>
              <a:spLocks noChangeArrowheads="1"/>
            </p:cNvSpPr>
            <p:nvPr/>
          </p:nvSpPr>
          <p:spPr bwMode="auto">
            <a:xfrm>
              <a:off x="7185729" y="378391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24" name="Oval 257"/>
            <p:cNvSpPr>
              <a:spLocks noChangeArrowheads="1"/>
            </p:cNvSpPr>
            <p:nvPr/>
          </p:nvSpPr>
          <p:spPr bwMode="auto">
            <a:xfrm>
              <a:off x="7185729" y="380165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25" name="Oval 258"/>
            <p:cNvSpPr>
              <a:spLocks noChangeArrowheads="1"/>
            </p:cNvSpPr>
            <p:nvPr/>
          </p:nvSpPr>
          <p:spPr bwMode="auto">
            <a:xfrm>
              <a:off x="7185729" y="37584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26" name="Oval 259"/>
            <p:cNvSpPr>
              <a:spLocks noChangeArrowheads="1"/>
            </p:cNvSpPr>
            <p:nvPr/>
          </p:nvSpPr>
          <p:spPr bwMode="auto">
            <a:xfrm>
              <a:off x="7185729" y="373290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27" name="Oval 260"/>
            <p:cNvSpPr>
              <a:spLocks noChangeArrowheads="1"/>
            </p:cNvSpPr>
            <p:nvPr/>
          </p:nvSpPr>
          <p:spPr bwMode="auto">
            <a:xfrm>
              <a:off x="7136937" y="37584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28" name="Oval 261"/>
            <p:cNvSpPr>
              <a:spLocks noChangeArrowheads="1"/>
            </p:cNvSpPr>
            <p:nvPr/>
          </p:nvSpPr>
          <p:spPr bwMode="auto">
            <a:xfrm>
              <a:off x="7161334" y="370850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29" name="Oval 262"/>
            <p:cNvSpPr>
              <a:spLocks noChangeArrowheads="1"/>
            </p:cNvSpPr>
            <p:nvPr/>
          </p:nvSpPr>
          <p:spPr bwMode="auto">
            <a:xfrm>
              <a:off x="7136937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30" name="Oval 263"/>
            <p:cNvSpPr>
              <a:spLocks noChangeArrowheads="1"/>
            </p:cNvSpPr>
            <p:nvPr/>
          </p:nvSpPr>
          <p:spPr bwMode="auto">
            <a:xfrm>
              <a:off x="7161334" y="378391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31" name="Oval 264"/>
            <p:cNvSpPr>
              <a:spLocks noChangeArrowheads="1"/>
            </p:cNvSpPr>
            <p:nvPr/>
          </p:nvSpPr>
          <p:spPr bwMode="auto">
            <a:xfrm>
              <a:off x="7187947" y="383381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32" name="Oval 265"/>
            <p:cNvSpPr>
              <a:spLocks noChangeArrowheads="1"/>
            </p:cNvSpPr>
            <p:nvPr/>
          </p:nvSpPr>
          <p:spPr bwMode="auto">
            <a:xfrm>
              <a:off x="7185729" y="388371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33" name="Oval 266"/>
            <p:cNvSpPr>
              <a:spLocks noChangeArrowheads="1"/>
            </p:cNvSpPr>
            <p:nvPr/>
          </p:nvSpPr>
          <p:spPr bwMode="auto">
            <a:xfrm>
              <a:off x="7212344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34" name="Oval 267"/>
            <p:cNvSpPr>
              <a:spLocks noChangeArrowheads="1"/>
            </p:cNvSpPr>
            <p:nvPr/>
          </p:nvSpPr>
          <p:spPr bwMode="auto">
            <a:xfrm>
              <a:off x="7212344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35" name="Oval 268"/>
            <p:cNvSpPr>
              <a:spLocks noChangeArrowheads="1"/>
            </p:cNvSpPr>
            <p:nvPr/>
          </p:nvSpPr>
          <p:spPr bwMode="auto">
            <a:xfrm>
              <a:off x="7237849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36" name="Oval 269"/>
            <p:cNvSpPr>
              <a:spLocks noChangeArrowheads="1"/>
            </p:cNvSpPr>
            <p:nvPr/>
          </p:nvSpPr>
          <p:spPr bwMode="auto">
            <a:xfrm>
              <a:off x="7287750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37" name="Oval 270"/>
            <p:cNvSpPr>
              <a:spLocks noChangeArrowheads="1"/>
            </p:cNvSpPr>
            <p:nvPr/>
          </p:nvSpPr>
          <p:spPr bwMode="auto">
            <a:xfrm>
              <a:off x="7287750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38" name="Oval 271"/>
            <p:cNvSpPr>
              <a:spLocks noChangeArrowheads="1"/>
            </p:cNvSpPr>
            <p:nvPr/>
          </p:nvSpPr>
          <p:spPr bwMode="auto">
            <a:xfrm>
              <a:off x="7185729" y="378391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39" name="Oval 272"/>
            <p:cNvSpPr>
              <a:spLocks noChangeArrowheads="1"/>
            </p:cNvSpPr>
            <p:nvPr/>
          </p:nvSpPr>
          <p:spPr bwMode="auto">
            <a:xfrm>
              <a:off x="7237849" y="383381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40" name="Oval 273"/>
            <p:cNvSpPr>
              <a:spLocks noChangeArrowheads="1"/>
            </p:cNvSpPr>
            <p:nvPr/>
          </p:nvSpPr>
          <p:spPr bwMode="auto">
            <a:xfrm>
              <a:off x="7212344" y="378391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41" name="Oval 274"/>
            <p:cNvSpPr>
              <a:spLocks noChangeArrowheads="1"/>
            </p:cNvSpPr>
            <p:nvPr/>
          </p:nvSpPr>
          <p:spPr bwMode="auto">
            <a:xfrm>
              <a:off x="7237849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42" name="Oval 275"/>
            <p:cNvSpPr>
              <a:spLocks noChangeArrowheads="1"/>
            </p:cNvSpPr>
            <p:nvPr/>
          </p:nvSpPr>
          <p:spPr bwMode="auto">
            <a:xfrm>
              <a:off x="7237849" y="373290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000" dirty="0"/>
            </a:p>
          </p:txBody>
        </p:sp>
        <p:sp>
          <p:nvSpPr>
            <p:cNvPr id="1143" name="Oval 276"/>
            <p:cNvSpPr>
              <a:spLocks noChangeArrowheads="1"/>
            </p:cNvSpPr>
            <p:nvPr/>
          </p:nvSpPr>
          <p:spPr bwMode="auto">
            <a:xfrm>
              <a:off x="7287750" y="380830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44" name="Oval 277"/>
            <p:cNvSpPr>
              <a:spLocks noChangeArrowheads="1"/>
            </p:cNvSpPr>
            <p:nvPr/>
          </p:nvSpPr>
          <p:spPr bwMode="auto">
            <a:xfrm>
              <a:off x="7185729" y="370850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45" name="Oval 278"/>
            <p:cNvSpPr>
              <a:spLocks noChangeArrowheads="1"/>
            </p:cNvSpPr>
            <p:nvPr/>
          </p:nvSpPr>
          <p:spPr bwMode="auto">
            <a:xfrm>
              <a:off x="7338760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46" name="Oval 279"/>
            <p:cNvSpPr>
              <a:spLocks noChangeArrowheads="1"/>
            </p:cNvSpPr>
            <p:nvPr/>
          </p:nvSpPr>
          <p:spPr bwMode="auto">
            <a:xfrm>
              <a:off x="7363157" y="383381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47" name="Oval 280"/>
            <p:cNvSpPr>
              <a:spLocks noChangeArrowheads="1"/>
            </p:cNvSpPr>
            <p:nvPr/>
          </p:nvSpPr>
          <p:spPr bwMode="auto">
            <a:xfrm>
              <a:off x="7313255" y="383381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48" name="Oval 281"/>
            <p:cNvSpPr>
              <a:spLocks noChangeArrowheads="1"/>
            </p:cNvSpPr>
            <p:nvPr/>
          </p:nvSpPr>
          <p:spPr bwMode="auto">
            <a:xfrm>
              <a:off x="7237849" y="37584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49" name="Oval 282"/>
            <p:cNvSpPr>
              <a:spLocks noChangeArrowheads="1"/>
            </p:cNvSpPr>
            <p:nvPr/>
          </p:nvSpPr>
          <p:spPr bwMode="auto">
            <a:xfrm>
              <a:off x="7287750" y="3909220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50" name="Oval 283"/>
            <p:cNvSpPr>
              <a:spLocks noChangeArrowheads="1"/>
            </p:cNvSpPr>
            <p:nvPr/>
          </p:nvSpPr>
          <p:spPr bwMode="auto">
            <a:xfrm>
              <a:off x="7185729" y="3683000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51" name="Oval 284"/>
            <p:cNvSpPr>
              <a:spLocks noChangeArrowheads="1"/>
            </p:cNvSpPr>
            <p:nvPr/>
          </p:nvSpPr>
          <p:spPr bwMode="auto">
            <a:xfrm>
              <a:off x="7263354" y="3683000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52" name="Oval 285"/>
            <p:cNvSpPr>
              <a:spLocks noChangeArrowheads="1"/>
            </p:cNvSpPr>
            <p:nvPr/>
          </p:nvSpPr>
          <p:spPr bwMode="auto">
            <a:xfrm>
              <a:off x="7313255" y="365749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53" name="Oval 286"/>
            <p:cNvSpPr>
              <a:spLocks noChangeArrowheads="1"/>
            </p:cNvSpPr>
            <p:nvPr/>
          </p:nvSpPr>
          <p:spPr bwMode="auto">
            <a:xfrm>
              <a:off x="7237849" y="3683000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54" name="Oval 287"/>
            <p:cNvSpPr>
              <a:spLocks noChangeArrowheads="1"/>
            </p:cNvSpPr>
            <p:nvPr/>
          </p:nvSpPr>
          <p:spPr bwMode="auto">
            <a:xfrm>
              <a:off x="7263354" y="37584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55" name="Oval 288"/>
            <p:cNvSpPr>
              <a:spLocks noChangeArrowheads="1"/>
            </p:cNvSpPr>
            <p:nvPr/>
          </p:nvSpPr>
          <p:spPr bwMode="auto">
            <a:xfrm>
              <a:off x="7313255" y="375840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56" name="Oval 289"/>
            <p:cNvSpPr>
              <a:spLocks noChangeArrowheads="1"/>
            </p:cNvSpPr>
            <p:nvPr/>
          </p:nvSpPr>
          <p:spPr bwMode="auto">
            <a:xfrm>
              <a:off x="7387553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57" name="Oval 290"/>
            <p:cNvSpPr>
              <a:spLocks noChangeArrowheads="1"/>
            </p:cNvSpPr>
            <p:nvPr/>
          </p:nvSpPr>
          <p:spPr bwMode="auto">
            <a:xfrm>
              <a:off x="7413059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58" name="Oval 291"/>
            <p:cNvSpPr>
              <a:spLocks noChangeArrowheads="1"/>
            </p:cNvSpPr>
            <p:nvPr/>
          </p:nvSpPr>
          <p:spPr bwMode="auto">
            <a:xfrm>
              <a:off x="7414167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59" name="Oval 292"/>
            <p:cNvSpPr>
              <a:spLocks noChangeArrowheads="1"/>
            </p:cNvSpPr>
            <p:nvPr/>
          </p:nvSpPr>
          <p:spPr bwMode="auto">
            <a:xfrm>
              <a:off x="7414167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60" name="Oval 293"/>
            <p:cNvSpPr>
              <a:spLocks noChangeArrowheads="1"/>
            </p:cNvSpPr>
            <p:nvPr/>
          </p:nvSpPr>
          <p:spPr bwMode="auto">
            <a:xfrm>
              <a:off x="7388662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61" name="Oval 294"/>
            <p:cNvSpPr>
              <a:spLocks noChangeArrowheads="1"/>
            </p:cNvSpPr>
            <p:nvPr/>
          </p:nvSpPr>
          <p:spPr bwMode="auto">
            <a:xfrm>
              <a:off x="7488465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62" name="Oval 295"/>
            <p:cNvSpPr>
              <a:spLocks noChangeArrowheads="1"/>
            </p:cNvSpPr>
            <p:nvPr/>
          </p:nvSpPr>
          <p:spPr bwMode="auto">
            <a:xfrm>
              <a:off x="7187947" y="385931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63" name="Oval 296"/>
            <p:cNvSpPr>
              <a:spLocks noChangeArrowheads="1"/>
            </p:cNvSpPr>
            <p:nvPr/>
          </p:nvSpPr>
          <p:spPr bwMode="auto">
            <a:xfrm>
              <a:off x="7311037" y="3909220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64" name="Oval 297"/>
            <p:cNvSpPr>
              <a:spLocks noChangeArrowheads="1"/>
            </p:cNvSpPr>
            <p:nvPr/>
          </p:nvSpPr>
          <p:spPr bwMode="auto">
            <a:xfrm>
              <a:off x="7262245" y="388371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65" name="Oval 298"/>
            <p:cNvSpPr>
              <a:spLocks noChangeArrowheads="1"/>
            </p:cNvSpPr>
            <p:nvPr/>
          </p:nvSpPr>
          <p:spPr bwMode="auto">
            <a:xfrm>
              <a:off x="6959509" y="353218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66" name="Oval 299"/>
            <p:cNvSpPr>
              <a:spLocks noChangeArrowheads="1"/>
            </p:cNvSpPr>
            <p:nvPr/>
          </p:nvSpPr>
          <p:spPr bwMode="auto">
            <a:xfrm>
              <a:off x="6983906" y="348228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67" name="Oval 300"/>
            <p:cNvSpPr>
              <a:spLocks noChangeArrowheads="1"/>
            </p:cNvSpPr>
            <p:nvPr/>
          </p:nvSpPr>
          <p:spPr bwMode="auto">
            <a:xfrm>
              <a:off x="6983906" y="350002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68" name="Oval 301"/>
            <p:cNvSpPr>
              <a:spLocks noChangeArrowheads="1"/>
            </p:cNvSpPr>
            <p:nvPr/>
          </p:nvSpPr>
          <p:spPr bwMode="auto">
            <a:xfrm>
              <a:off x="6983906" y="3456780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69" name="Oval 302"/>
            <p:cNvSpPr>
              <a:spLocks noChangeArrowheads="1"/>
            </p:cNvSpPr>
            <p:nvPr/>
          </p:nvSpPr>
          <p:spPr bwMode="auto">
            <a:xfrm>
              <a:off x="6935114" y="3456780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70" name="Oval 303"/>
            <p:cNvSpPr>
              <a:spLocks noChangeArrowheads="1"/>
            </p:cNvSpPr>
            <p:nvPr/>
          </p:nvSpPr>
          <p:spPr bwMode="auto">
            <a:xfrm>
              <a:off x="6935114" y="350668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71" name="Oval 304"/>
            <p:cNvSpPr>
              <a:spLocks noChangeArrowheads="1"/>
            </p:cNvSpPr>
            <p:nvPr/>
          </p:nvSpPr>
          <p:spPr bwMode="auto">
            <a:xfrm>
              <a:off x="6959509" y="348228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72" name="Oval 305"/>
            <p:cNvSpPr>
              <a:spLocks noChangeArrowheads="1"/>
            </p:cNvSpPr>
            <p:nvPr/>
          </p:nvSpPr>
          <p:spPr bwMode="auto">
            <a:xfrm>
              <a:off x="6986124" y="353218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73" name="Oval 306"/>
            <p:cNvSpPr>
              <a:spLocks noChangeArrowheads="1"/>
            </p:cNvSpPr>
            <p:nvPr/>
          </p:nvSpPr>
          <p:spPr bwMode="auto">
            <a:xfrm>
              <a:off x="6983906" y="358208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74" name="Oval 307"/>
            <p:cNvSpPr>
              <a:spLocks noChangeArrowheads="1"/>
            </p:cNvSpPr>
            <p:nvPr/>
          </p:nvSpPr>
          <p:spPr bwMode="auto">
            <a:xfrm>
              <a:off x="7010520" y="355658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75" name="Oval 308"/>
            <p:cNvSpPr>
              <a:spLocks noChangeArrowheads="1"/>
            </p:cNvSpPr>
            <p:nvPr/>
          </p:nvSpPr>
          <p:spPr bwMode="auto">
            <a:xfrm>
              <a:off x="7010520" y="355658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76" name="Oval 309"/>
            <p:cNvSpPr>
              <a:spLocks noChangeArrowheads="1"/>
            </p:cNvSpPr>
            <p:nvPr/>
          </p:nvSpPr>
          <p:spPr bwMode="auto">
            <a:xfrm>
              <a:off x="7036025" y="355658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77" name="Oval 310"/>
            <p:cNvSpPr>
              <a:spLocks noChangeArrowheads="1"/>
            </p:cNvSpPr>
            <p:nvPr/>
          </p:nvSpPr>
          <p:spPr bwMode="auto">
            <a:xfrm>
              <a:off x="7085927" y="355658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78" name="Oval 311"/>
            <p:cNvSpPr>
              <a:spLocks noChangeArrowheads="1"/>
            </p:cNvSpPr>
            <p:nvPr/>
          </p:nvSpPr>
          <p:spPr bwMode="auto">
            <a:xfrm>
              <a:off x="7085927" y="355658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79" name="Oval 312"/>
            <p:cNvSpPr>
              <a:spLocks noChangeArrowheads="1"/>
            </p:cNvSpPr>
            <p:nvPr/>
          </p:nvSpPr>
          <p:spPr bwMode="auto">
            <a:xfrm>
              <a:off x="6983906" y="348228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80" name="Oval 313"/>
            <p:cNvSpPr>
              <a:spLocks noChangeArrowheads="1"/>
            </p:cNvSpPr>
            <p:nvPr/>
          </p:nvSpPr>
          <p:spPr bwMode="auto">
            <a:xfrm>
              <a:off x="7036025" y="353218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81" name="Oval 314"/>
            <p:cNvSpPr>
              <a:spLocks noChangeArrowheads="1"/>
            </p:cNvSpPr>
            <p:nvPr/>
          </p:nvSpPr>
          <p:spPr bwMode="auto">
            <a:xfrm>
              <a:off x="7010520" y="348228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82" name="Oval 315"/>
            <p:cNvSpPr>
              <a:spLocks noChangeArrowheads="1"/>
            </p:cNvSpPr>
            <p:nvPr/>
          </p:nvSpPr>
          <p:spPr bwMode="auto">
            <a:xfrm>
              <a:off x="7036025" y="350668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83" name="Oval 316"/>
            <p:cNvSpPr>
              <a:spLocks noChangeArrowheads="1"/>
            </p:cNvSpPr>
            <p:nvPr/>
          </p:nvSpPr>
          <p:spPr bwMode="auto">
            <a:xfrm>
              <a:off x="7085927" y="350668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84" name="Oval 317"/>
            <p:cNvSpPr>
              <a:spLocks noChangeArrowheads="1"/>
            </p:cNvSpPr>
            <p:nvPr/>
          </p:nvSpPr>
          <p:spPr bwMode="auto">
            <a:xfrm>
              <a:off x="7136937" y="355658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85" name="Oval 318"/>
            <p:cNvSpPr>
              <a:spLocks noChangeArrowheads="1"/>
            </p:cNvSpPr>
            <p:nvPr/>
          </p:nvSpPr>
          <p:spPr bwMode="auto">
            <a:xfrm>
              <a:off x="7161334" y="353218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86" name="Oval 319"/>
            <p:cNvSpPr>
              <a:spLocks noChangeArrowheads="1"/>
            </p:cNvSpPr>
            <p:nvPr/>
          </p:nvSpPr>
          <p:spPr bwMode="auto">
            <a:xfrm>
              <a:off x="7111432" y="353218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87" name="Oval 320"/>
            <p:cNvSpPr>
              <a:spLocks noChangeArrowheads="1"/>
            </p:cNvSpPr>
            <p:nvPr/>
          </p:nvSpPr>
          <p:spPr bwMode="auto">
            <a:xfrm>
              <a:off x="7036025" y="3456780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88" name="Oval 321"/>
            <p:cNvSpPr>
              <a:spLocks noChangeArrowheads="1"/>
            </p:cNvSpPr>
            <p:nvPr/>
          </p:nvSpPr>
          <p:spPr bwMode="auto">
            <a:xfrm>
              <a:off x="7085927" y="360759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89" name="Oval 322"/>
            <p:cNvSpPr>
              <a:spLocks noChangeArrowheads="1"/>
            </p:cNvSpPr>
            <p:nvPr/>
          </p:nvSpPr>
          <p:spPr bwMode="auto">
            <a:xfrm>
              <a:off x="7061530" y="3456780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90" name="Oval 323"/>
            <p:cNvSpPr>
              <a:spLocks noChangeArrowheads="1"/>
            </p:cNvSpPr>
            <p:nvPr/>
          </p:nvSpPr>
          <p:spPr bwMode="auto">
            <a:xfrm>
              <a:off x="7111432" y="3456780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91" name="Oval 324"/>
            <p:cNvSpPr>
              <a:spLocks noChangeArrowheads="1"/>
            </p:cNvSpPr>
            <p:nvPr/>
          </p:nvSpPr>
          <p:spPr bwMode="auto">
            <a:xfrm>
              <a:off x="7085927" y="3456780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92" name="Oval 325"/>
            <p:cNvSpPr>
              <a:spLocks noChangeArrowheads="1"/>
            </p:cNvSpPr>
            <p:nvPr/>
          </p:nvSpPr>
          <p:spPr bwMode="auto">
            <a:xfrm>
              <a:off x="7185729" y="355658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93" name="Oval 326"/>
            <p:cNvSpPr>
              <a:spLocks noChangeArrowheads="1"/>
            </p:cNvSpPr>
            <p:nvPr/>
          </p:nvSpPr>
          <p:spPr bwMode="auto">
            <a:xfrm>
              <a:off x="7211234" y="355658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94" name="Oval 327"/>
            <p:cNvSpPr>
              <a:spLocks noChangeArrowheads="1"/>
            </p:cNvSpPr>
            <p:nvPr/>
          </p:nvSpPr>
          <p:spPr bwMode="auto">
            <a:xfrm>
              <a:off x="7212344" y="355658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95" name="Oval 328"/>
            <p:cNvSpPr>
              <a:spLocks noChangeArrowheads="1"/>
            </p:cNvSpPr>
            <p:nvPr/>
          </p:nvSpPr>
          <p:spPr bwMode="auto">
            <a:xfrm>
              <a:off x="7212344" y="355658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96" name="Oval 329"/>
            <p:cNvSpPr>
              <a:spLocks noChangeArrowheads="1"/>
            </p:cNvSpPr>
            <p:nvPr/>
          </p:nvSpPr>
          <p:spPr bwMode="auto">
            <a:xfrm>
              <a:off x="7186839" y="355658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97" name="Oval 330"/>
            <p:cNvSpPr>
              <a:spLocks noChangeArrowheads="1"/>
            </p:cNvSpPr>
            <p:nvPr/>
          </p:nvSpPr>
          <p:spPr bwMode="auto">
            <a:xfrm>
              <a:off x="7236740" y="355658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98" name="Oval 331"/>
            <p:cNvSpPr>
              <a:spLocks noChangeArrowheads="1"/>
            </p:cNvSpPr>
            <p:nvPr/>
          </p:nvSpPr>
          <p:spPr bwMode="auto">
            <a:xfrm>
              <a:off x="7286641" y="355658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99" name="Oval 332"/>
            <p:cNvSpPr>
              <a:spLocks noChangeArrowheads="1"/>
            </p:cNvSpPr>
            <p:nvPr/>
          </p:nvSpPr>
          <p:spPr bwMode="auto">
            <a:xfrm>
              <a:off x="6986124" y="3557692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00" name="Oval 333"/>
            <p:cNvSpPr>
              <a:spLocks noChangeArrowheads="1"/>
            </p:cNvSpPr>
            <p:nvPr/>
          </p:nvSpPr>
          <p:spPr bwMode="auto">
            <a:xfrm>
              <a:off x="7109214" y="360759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01" name="Oval 334"/>
            <p:cNvSpPr>
              <a:spLocks noChangeArrowheads="1"/>
            </p:cNvSpPr>
            <p:nvPr/>
          </p:nvSpPr>
          <p:spPr bwMode="auto">
            <a:xfrm>
              <a:off x="7060422" y="358208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02" name="Oval 335"/>
            <p:cNvSpPr>
              <a:spLocks noChangeArrowheads="1"/>
            </p:cNvSpPr>
            <p:nvPr/>
          </p:nvSpPr>
          <p:spPr bwMode="auto">
            <a:xfrm>
              <a:off x="7211234" y="317785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03" name="Oval 336"/>
            <p:cNvSpPr>
              <a:spLocks noChangeArrowheads="1"/>
            </p:cNvSpPr>
            <p:nvPr/>
          </p:nvSpPr>
          <p:spPr bwMode="auto">
            <a:xfrm>
              <a:off x="7235631" y="317844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04" name="Oval 337"/>
            <p:cNvSpPr>
              <a:spLocks noChangeArrowheads="1"/>
            </p:cNvSpPr>
            <p:nvPr/>
          </p:nvSpPr>
          <p:spPr bwMode="auto">
            <a:xfrm>
              <a:off x="7261136" y="317844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05" name="Oval 338"/>
            <p:cNvSpPr>
              <a:spLocks noChangeArrowheads="1"/>
            </p:cNvSpPr>
            <p:nvPr/>
          </p:nvSpPr>
          <p:spPr bwMode="auto">
            <a:xfrm>
              <a:off x="7262245" y="317844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06" name="Oval 339"/>
            <p:cNvSpPr>
              <a:spLocks noChangeArrowheads="1"/>
            </p:cNvSpPr>
            <p:nvPr/>
          </p:nvSpPr>
          <p:spPr bwMode="auto">
            <a:xfrm>
              <a:off x="7262245" y="317844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07" name="Oval 340"/>
            <p:cNvSpPr>
              <a:spLocks noChangeArrowheads="1"/>
            </p:cNvSpPr>
            <p:nvPr/>
          </p:nvSpPr>
          <p:spPr bwMode="auto">
            <a:xfrm>
              <a:off x="7236740" y="317844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08" name="Oval 341"/>
            <p:cNvSpPr>
              <a:spLocks noChangeArrowheads="1"/>
            </p:cNvSpPr>
            <p:nvPr/>
          </p:nvSpPr>
          <p:spPr bwMode="auto">
            <a:xfrm>
              <a:off x="7286641" y="317844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09" name="Oval 342"/>
            <p:cNvSpPr>
              <a:spLocks noChangeArrowheads="1"/>
            </p:cNvSpPr>
            <p:nvPr/>
          </p:nvSpPr>
          <p:spPr bwMode="auto">
            <a:xfrm>
              <a:off x="7336542" y="317844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10" name="Oval 343"/>
            <p:cNvSpPr>
              <a:spLocks noChangeArrowheads="1"/>
            </p:cNvSpPr>
            <p:nvPr/>
          </p:nvSpPr>
          <p:spPr bwMode="auto">
            <a:xfrm>
              <a:off x="7337652" y="317955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11" name="Oval 344"/>
            <p:cNvSpPr>
              <a:spLocks noChangeArrowheads="1"/>
            </p:cNvSpPr>
            <p:nvPr/>
          </p:nvSpPr>
          <p:spPr bwMode="auto">
            <a:xfrm>
              <a:off x="7362048" y="315515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13" name="Oval 346"/>
            <p:cNvSpPr>
              <a:spLocks noChangeArrowheads="1"/>
            </p:cNvSpPr>
            <p:nvPr/>
          </p:nvSpPr>
          <p:spPr bwMode="auto">
            <a:xfrm>
              <a:off x="7236740" y="307863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14" name="Oval 347"/>
            <p:cNvSpPr>
              <a:spLocks noChangeArrowheads="1"/>
            </p:cNvSpPr>
            <p:nvPr/>
          </p:nvSpPr>
          <p:spPr bwMode="auto">
            <a:xfrm>
              <a:off x="7236740" y="310414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15" name="Oval 348"/>
            <p:cNvSpPr>
              <a:spLocks noChangeArrowheads="1"/>
            </p:cNvSpPr>
            <p:nvPr/>
          </p:nvSpPr>
          <p:spPr bwMode="auto">
            <a:xfrm>
              <a:off x="7286641" y="312964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16" name="Oval 349"/>
            <p:cNvSpPr>
              <a:spLocks noChangeArrowheads="1"/>
            </p:cNvSpPr>
            <p:nvPr/>
          </p:nvSpPr>
          <p:spPr bwMode="auto">
            <a:xfrm>
              <a:off x="7311037" y="307974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17" name="Oval 350"/>
            <p:cNvSpPr>
              <a:spLocks noChangeArrowheads="1"/>
            </p:cNvSpPr>
            <p:nvPr/>
          </p:nvSpPr>
          <p:spPr bwMode="auto">
            <a:xfrm>
              <a:off x="7311037" y="309749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18" name="Oval 351"/>
            <p:cNvSpPr>
              <a:spLocks noChangeArrowheads="1"/>
            </p:cNvSpPr>
            <p:nvPr/>
          </p:nvSpPr>
          <p:spPr bwMode="auto">
            <a:xfrm>
              <a:off x="7311037" y="305424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19" name="Oval 352"/>
            <p:cNvSpPr>
              <a:spLocks noChangeArrowheads="1"/>
            </p:cNvSpPr>
            <p:nvPr/>
          </p:nvSpPr>
          <p:spPr bwMode="auto">
            <a:xfrm>
              <a:off x="7311037" y="302873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20" name="Oval 353"/>
            <p:cNvSpPr>
              <a:spLocks noChangeArrowheads="1"/>
            </p:cNvSpPr>
            <p:nvPr/>
          </p:nvSpPr>
          <p:spPr bwMode="auto">
            <a:xfrm>
              <a:off x="7262245" y="305424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21" name="Oval 354"/>
            <p:cNvSpPr>
              <a:spLocks noChangeArrowheads="1"/>
            </p:cNvSpPr>
            <p:nvPr/>
          </p:nvSpPr>
          <p:spPr bwMode="auto">
            <a:xfrm>
              <a:off x="7286641" y="300434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22" name="Oval 355"/>
            <p:cNvSpPr>
              <a:spLocks noChangeArrowheads="1"/>
            </p:cNvSpPr>
            <p:nvPr/>
          </p:nvSpPr>
          <p:spPr bwMode="auto">
            <a:xfrm>
              <a:off x="7262245" y="310414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23" name="Oval 356"/>
            <p:cNvSpPr>
              <a:spLocks noChangeArrowheads="1"/>
            </p:cNvSpPr>
            <p:nvPr/>
          </p:nvSpPr>
          <p:spPr bwMode="auto">
            <a:xfrm>
              <a:off x="7286641" y="307974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24" name="Oval 357"/>
            <p:cNvSpPr>
              <a:spLocks noChangeArrowheads="1"/>
            </p:cNvSpPr>
            <p:nvPr/>
          </p:nvSpPr>
          <p:spPr bwMode="auto">
            <a:xfrm>
              <a:off x="7313255" y="312964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25" name="Oval 358"/>
            <p:cNvSpPr>
              <a:spLocks noChangeArrowheads="1"/>
            </p:cNvSpPr>
            <p:nvPr/>
          </p:nvSpPr>
          <p:spPr bwMode="auto">
            <a:xfrm>
              <a:off x="7311037" y="317955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26" name="Oval 359"/>
            <p:cNvSpPr>
              <a:spLocks noChangeArrowheads="1"/>
            </p:cNvSpPr>
            <p:nvPr/>
          </p:nvSpPr>
          <p:spPr bwMode="auto">
            <a:xfrm>
              <a:off x="7337652" y="31540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27" name="Oval 360"/>
            <p:cNvSpPr>
              <a:spLocks noChangeArrowheads="1"/>
            </p:cNvSpPr>
            <p:nvPr/>
          </p:nvSpPr>
          <p:spPr bwMode="auto">
            <a:xfrm>
              <a:off x="7337652" y="31540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28" name="Oval 361"/>
            <p:cNvSpPr>
              <a:spLocks noChangeArrowheads="1"/>
            </p:cNvSpPr>
            <p:nvPr/>
          </p:nvSpPr>
          <p:spPr bwMode="auto">
            <a:xfrm>
              <a:off x="7363157" y="31540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29" name="Oval 362"/>
            <p:cNvSpPr>
              <a:spLocks noChangeArrowheads="1"/>
            </p:cNvSpPr>
            <p:nvPr/>
          </p:nvSpPr>
          <p:spPr bwMode="auto">
            <a:xfrm>
              <a:off x="7413059" y="31540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30" name="Oval 363"/>
            <p:cNvSpPr>
              <a:spLocks noChangeArrowheads="1"/>
            </p:cNvSpPr>
            <p:nvPr/>
          </p:nvSpPr>
          <p:spPr bwMode="auto">
            <a:xfrm>
              <a:off x="7413059" y="31540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31" name="Oval 364"/>
            <p:cNvSpPr>
              <a:spLocks noChangeArrowheads="1"/>
            </p:cNvSpPr>
            <p:nvPr/>
          </p:nvSpPr>
          <p:spPr bwMode="auto">
            <a:xfrm>
              <a:off x="7311037" y="307974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32" name="Oval 365"/>
            <p:cNvSpPr>
              <a:spLocks noChangeArrowheads="1"/>
            </p:cNvSpPr>
            <p:nvPr/>
          </p:nvSpPr>
          <p:spPr bwMode="auto">
            <a:xfrm>
              <a:off x="7363157" y="312964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33" name="Oval 366"/>
            <p:cNvSpPr>
              <a:spLocks noChangeArrowheads="1"/>
            </p:cNvSpPr>
            <p:nvPr/>
          </p:nvSpPr>
          <p:spPr bwMode="auto">
            <a:xfrm>
              <a:off x="7337652" y="307974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34" name="Oval 367"/>
            <p:cNvSpPr>
              <a:spLocks noChangeArrowheads="1"/>
            </p:cNvSpPr>
            <p:nvPr/>
          </p:nvSpPr>
          <p:spPr bwMode="auto">
            <a:xfrm>
              <a:off x="7363157" y="310414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35" name="Oval 368"/>
            <p:cNvSpPr>
              <a:spLocks noChangeArrowheads="1"/>
            </p:cNvSpPr>
            <p:nvPr/>
          </p:nvSpPr>
          <p:spPr bwMode="auto">
            <a:xfrm>
              <a:off x="7363157" y="3028737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000" dirty="0"/>
            </a:p>
          </p:txBody>
        </p:sp>
        <p:sp>
          <p:nvSpPr>
            <p:cNvPr id="1236" name="Oval 369"/>
            <p:cNvSpPr>
              <a:spLocks noChangeArrowheads="1"/>
            </p:cNvSpPr>
            <p:nvPr/>
          </p:nvSpPr>
          <p:spPr bwMode="auto">
            <a:xfrm>
              <a:off x="7413059" y="310414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37" name="Oval 370"/>
            <p:cNvSpPr>
              <a:spLocks noChangeArrowheads="1"/>
            </p:cNvSpPr>
            <p:nvPr/>
          </p:nvSpPr>
          <p:spPr bwMode="auto">
            <a:xfrm>
              <a:off x="7311037" y="3004341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38" name="Oval 371"/>
            <p:cNvSpPr>
              <a:spLocks noChangeArrowheads="1"/>
            </p:cNvSpPr>
            <p:nvPr/>
          </p:nvSpPr>
          <p:spPr bwMode="auto">
            <a:xfrm>
              <a:off x="7464069" y="31540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39" name="Oval 372"/>
            <p:cNvSpPr>
              <a:spLocks noChangeArrowheads="1"/>
            </p:cNvSpPr>
            <p:nvPr/>
          </p:nvSpPr>
          <p:spPr bwMode="auto">
            <a:xfrm>
              <a:off x="7488465" y="312964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40" name="Oval 373"/>
            <p:cNvSpPr>
              <a:spLocks noChangeArrowheads="1"/>
            </p:cNvSpPr>
            <p:nvPr/>
          </p:nvSpPr>
          <p:spPr bwMode="auto">
            <a:xfrm>
              <a:off x="7438564" y="3129649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41" name="Oval 374"/>
            <p:cNvSpPr>
              <a:spLocks noChangeArrowheads="1"/>
            </p:cNvSpPr>
            <p:nvPr/>
          </p:nvSpPr>
          <p:spPr bwMode="auto">
            <a:xfrm>
              <a:off x="7363157" y="305424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42" name="Oval 375"/>
            <p:cNvSpPr>
              <a:spLocks noChangeArrowheads="1"/>
            </p:cNvSpPr>
            <p:nvPr/>
          </p:nvSpPr>
          <p:spPr bwMode="auto">
            <a:xfrm>
              <a:off x="7413059" y="320505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43" name="Oval 376"/>
            <p:cNvSpPr>
              <a:spLocks noChangeArrowheads="1"/>
            </p:cNvSpPr>
            <p:nvPr/>
          </p:nvSpPr>
          <p:spPr bwMode="auto">
            <a:xfrm>
              <a:off x="7311037" y="297883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44" name="Oval 377"/>
            <p:cNvSpPr>
              <a:spLocks noChangeArrowheads="1"/>
            </p:cNvSpPr>
            <p:nvPr/>
          </p:nvSpPr>
          <p:spPr bwMode="auto">
            <a:xfrm>
              <a:off x="7388662" y="297883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45" name="Oval 378"/>
            <p:cNvSpPr>
              <a:spLocks noChangeArrowheads="1"/>
            </p:cNvSpPr>
            <p:nvPr/>
          </p:nvSpPr>
          <p:spPr bwMode="auto">
            <a:xfrm>
              <a:off x="7438564" y="295333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46" name="Oval 379"/>
            <p:cNvSpPr>
              <a:spLocks noChangeArrowheads="1"/>
            </p:cNvSpPr>
            <p:nvPr/>
          </p:nvSpPr>
          <p:spPr bwMode="auto">
            <a:xfrm>
              <a:off x="7363157" y="2978836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47" name="Oval 380"/>
            <p:cNvSpPr>
              <a:spLocks noChangeArrowheads="1"/>
            </p:cNvSpPr>
            <p:nvPr/>
          </p:nvSpPr>
          <p:spPr bwMode="auto">
            <a:xfrm>
              <a:off x="7388662" y="305424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48" name="Oval 381"/>
            <p:cNvSpPr>
              <a:spLocks noChangeArrowheads="1"/>
            </p:cNvSpPr>
            <p:nvPr/>
          </p:nvSpPr>
          <p:spPr bwMode="auto">
            <a:xfrm>
              <a:off x="7438564" y="3054242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49" name="Oval 382"/>
            <p:cNvSpPr>
              <a:spLocks noChangeArrowheads="1"/>
            </p:cNvSpPr>
            <p:nvPr/>
          </p:nvSpPr>
          <p:spPr bwMode="auto">
            <a:xfrm>
              <a:off x="7512861" y="31540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50" name="Oval 383"/>
            <p:cNvSpPr>
              <a:spLocks noChangeArrowheads="1"/>
            </p:cNvSpPr>
            <p:nvPr/>
          </p:nvSpPr>
          <p:spPr bwMode="auto">
            <a:xfrm>
              <a:off x="7538366" y="31540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51" name="Oval 384"/>
            <p:cNvSpPr>
              <a:spLocks noChangeArrowheads="1"/>
            </p:cNvSpPr>
            <p:nvPr/>
          </p:nvSpPr>
          <p:spPr bwMode="auto">
            <a:xfrm>
              <a:off x="7539475" y="31540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52" name="Oval 385"/>
            <p:cNvSpPr>
              <a:spLocks noChangeArrowheads="1"/>
            </p:cNvSpPr>
            <p:nvPr/>
          </p:nvSpPr>
          <p:spPr bwMode="auto">
            <a:xfrm>
              <a:off x="7539475" y="31540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53" name="Oval 386"/>
            <p:cNvSpPr>
              <a:spLocks noChangeArrowheads="1"/>
            </p:cNvSpPr>
            <p:nvPr/>
          </p:nvSpPr>
          <p:spPr bwMode="auto">
            <a:xfrm>
              <a:off x="7513970" y="31540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54" name="Oval 387"/>
            <p:cNvSpPr>
              <a:spLocks noChangeArrowheads="1"/>
            </p:cNvSpPr>
            <p:nvPr/>
          </p:nvSpPr>
          <p:spPr bwMode="auto">
            <a:xfrm>
              <a:off x="7613773" y="315404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55" name="Oval 388"/>
            <p:cNvSpPr>
              <a:spLocks noChangeArrowheads="1"/>
            </p:cNvSpPr>
            <p:nvPr/>
          </p:nvSpPr>
          <p:spPr bwMode="auto">
            <a:xfrm>
              <a:off x="7313255" y="3155154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56" name="Oval 389"/>
            <p:cNvSpPr>
              <a:spLocks noChangeArrowheads="1"/>
            </p:cNvSpPr>
            <p:nvPr/>
          </p:nvSpPr>
          <p:spPr bwMode="auto">
            <a:xfrm>
              <a:off x="7436346" y="320505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57" name="Oval 390"/>
            <p:cNvSpPr>
              <a:spLocks noChangeArrowheads="1"/>
            </p:cNvSpPr>
            <p:nvPr/>
          </p:nvSpPr>
          <p:spPr bwMode="auto">
            <a:xfrm>
              <a:off x="7387553" y="3179550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58" name="Oval 391"/>
            <p:cNvSpPr>
              <a:spLocks noChangeArrowheads="1"/>
            </p:cNvSpPr>
            <p:nvPr/>
          </p:nvSpPr>
          <p:spPr bwMode="auto">
            <a:xfrm>
              <a:off x="6708894" y="383381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59" name="Oval 392"/>
            <p:cNvSpPr>
              <a:spLocks noChangeArrowheads="1"/>
            </p:cNvSpPr>
            <p:nvPr/>
          </p:nvSpPr>
          <p:spPr bwMode="auto">
            <a:xfrm>
              <a:off x="6758795" y="3833813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60" name="Oval 393"/>
            <p:cNvSpPr>
              <a:spLocks noChangeArrowheads="1"/>
            </p:cNvSpPr>
            <p:nvPr/>
          </p:nvSpPr>
          <p:spPr bwMode="auto">
            <a:xfrm>
              <a:off x="6758795" y="3858209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61" name="Oval 394"/>
            <p:cNvSpPr>
              <a:spLocks noChangeArrowheads="1"/>
            </p:cNvSpPr>
            <p:nvPr/>
          </p:nvSpPr>
          <p:spPr bwMode="auto">
            <a:xfrm>
              <a:off x="6784300" y="385931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62" name="Oval 395"/>
            <p:cNvSpPr>
              <a:spLocks noChangeArrowheads="1"/>
            </p:cNvSpPr>
            <p:nvPr/>
          </p:nvSpPr>
          <p:spPr bwMode="auto">
            <a:xfrm>
              <a:off x="6834202" y="3859318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63" name="Oval 396"/>
            <p:cNvSpPr>
              <a:spLocks noChangeArrowheads="1"/>
            </p:cNvSpPr>
            <p:nvPr/>
          </p:nvSpPr>
          <p:spPr bwMode="auto">
            <a:xfrm>
              <a:off x="6809805" y="388371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64" name="Oval 397"/>
            <p:cNvSpPr>
              <a:spLocks noChangeArrowheads="1"/>
            </p:cNvSpPr>
            <p:nvPr/>
          </p:nvSpPr>
          <p:spPr bwMode="auto">
            <a:xfrm>
              <a:off x="6834202" y="388371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65" name="Oval 398"/>
            <p:cNvSpPr>
              <a:spLocks noChangeArrowheads="1"/>
            </p:cNvSpPr>
            <p:nvPr/>
          </p:nvSpPr>
          <p:spPr bwMode="auto">
            <a:xfrm>
              <a:off x="6909608" y="393361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66" name="Oval 399"/>
            <p:cNvSpPr>
              <a:spLocks noChangeArrowheads="1"/>
            </p:cNvSpPr>
            <p:nvPr/>
          </p:nvSpPr>
          <p:spPr bwMode="auto">
            <a:xfrm>
              <a:off x="6935114" y="395912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67" name="Oval 400"/>
            <p:cNvSpPr>
              <a:spLocks noChangeArrowheads="1"/>
            </p:cNvSpPr>
            <p:nvPr/>
          </p:nvSpPr>
          <p:spPr bwMode="auto">
            <a:xfrm>
              <a:off x="6960619" y="3984626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68" name="Oval 401"/>
            <p:cNvSpPr>
              <a:spLocks noChangeArrowheads="1"/>
            </p:cNvSpPr>
            <p:nvPr/>
          </p:nvSpPr>
          <p:spPr bwMode="auto">
            <a:xfrm>
              <a:off x="6985015" y="401013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69" name="Oval 402"/>
            <p:cNvSpPr>
              <a:spLocks noChangeArrowheads="1"/>
            </p:cNvSpPr>
            <p:nvPr/>
          </p:nvSpPr>
          <p:spPr bwMode="auto">
            <a:xfrm>
              <a:off x="7010520" y="4010131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70" name="Oval 403"/>
            <p:cNvSpPr>
              <a:spLocks noChangeArrowheads="1"/>
            </p:cNvSpPr>
            <p:nvPr/>
          </p:nvSpPr>
          <p:spPr bwMode="auto">
            <a:xfrm>
              <a:off x="7438564" y="3883715"/>
              <a:ext cx="24396" cy="25505"/>
            </a:xfrm>
            <a:prstGeom prst="ellipse">
              <a:avLst/>
            </a:prstGeom>
            <a:solidFill>
              <a:srgbClr val="CC0099"/>
            </a:solidFill>
            <a:ln w="9525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71" name="Oval 404"/>
            <p:cNvSpPr>
              <a:spLocks noChangeArrowheads="1"/>
            </p:cNvSpPr>
            <p:nvPr/>
          </p:nvSpPr>
          <p:spPr bwMode="auto">
            <a:xfrm>
              <a:off x="6482674" y="385820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72" name="Oval 405"/>
            <p:cNvSpPr>
              <a:spLocks noChangeArrowheads="1"/>
            </p:cNvSpPr>
            <p:nvPr/>
          </p:nvSpPr>
          <p:spPr bwMode="auto">
            <a:xfrm>
              <a:off x="6507070" y="385820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73" name="Oval 406"/>
            <p:cNvSpPr>
              <a:spLocks noChangeArrowheads="1"/>
            </p:cNvSpPr>
            <p:nvPr/>
          </p:nvSpPr>
          <p:spPr bwMode="auto">
            <a:xfrm>
              <a:off x="6531466" y="38327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74" name="Oval 407"/>
            <p:cNvSpPr>
              <a:spLocks noChangeArrowheads="1"/>
            </p:cNvSpPr>
            <p:nvPr/>
          </p:nvSpPr>
          <p:spPr bwMode="auto">
            <a:xfrm>
              <a:off x="6507070" y="38837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75" name="Oval 408"/>
            <p:cNvSpPr>
              <a:spLocks noChangeArrowheads="1"/>
            </p:cNvSpPr>
            <p:nvPr/>
          </p:nvSpPr>
          <p:spPr bwMode="auto">
            <a:xfrm>
              <a:off x="6531466" y="385820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76" name="Oval 409"/>
            <p:cNvSpPr>
              <a:spLocks noChangeArrowheads="1"/>
            </p:cNvSpPr>
            <p:nvPr/>
          </p:nvSpPr>
          <p:spPr bwMode="auto">
            <a:xfrm>
              <a:off x="6531466" y="38837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77" name="Oval 410"/>
            <p:cNvSpPr>
              <a:spLocks noChangeArrowheads="1"/>
            </p:cNvSpPr>
            <p:nvPr/>
          </p:nvSpPr>
          <p:spPr bwMode="auto">
            <a:xfrm>
              <a:off x="6556972" y="38837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78" name="Oval 411"/>
            <p:cNvSpPr>
              <a:spLocks noChangeArrowheads="1"/>
            </p:cNvSpPr>
            <p:nvPr/>
          </p:nvSpPr>
          <p:spPr bwMode="auto">
            <a:xfrm>
              <a:off x="6556972" y="385820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79" name="Oval 412"/>
            <p:cNvSpPr>
              <a:spLocks noChangeArrowheads="1"/>
            </p:cNvSpPr>
            <p:nvPr/>
          </p:nvSpPr>
          <p:spPr bwMode="auto">
            <a:xfrm>
              <a:off x="6582477" y="385820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80" name="Oval 413"/>
            <p:cNvSpPr>
              <a:spLocks noChangeArrowheads="1"/>
            </p:cNvSpPr>
            <p:nvPr/>
          </p:nvSpPr>
          <p:spPr bwMode="auto">
            <a:xfrm>
              <a:off x="6582477" y="38327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81" name="Oval 414"/>
            <p:cNvSpPr>
              <a:spLocks noChangeArrowheads="1"/>
            </p:cNvSpPr>
            <p:nvPr/>
          </p:nvSpPr>
          <p:spPr bwMode="auto">
            <a:xfrm>
              <a:off x="6607982" y="385820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82" name="Oval 415"/>
            <p:cNvSpPr>
              <a:spLocks noChangeArrowheads="1"/>
            </p:cNvSpPr>
            <p:nvPr/>
          </p:nvSpPr>
          <p:spPr bwMode="auto">
            <a:xfrm>
              <a:off x="6606872" y="3882606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83" name="Oval 416"/>
            <p:cNvSpPr>
              <a:spLocks noChangeArrowheads="1"/>
            </p:cNvSpPr>
            <p:nvPr/>
          </p:nvSpPr>
          <p:spPr bwMode="auto">
            <a:xfrm>
              <a:off x="6582477" y="38837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84" name="Oval 417"/>
            <p:cNvSpPr>
              <a:spLocks noChangeArrowheads="1"/>
            </p:cNvSpPr>
            <p:nvPr/>
          </p:nvSpPr>
          <p:spPr bwMode="auto">
            <a:xfrm>
              <a:off x="6633487" y="38837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85" name="Oval 418"/>
            <p:cNvSpPr>
              <a:spLocks noChangeArrowheads="1"/>
            </p:cNvSpPr>
            <p:nvPr/>
          </p:nvSpPr>
          <p:spPr bwMode="auto">
            <a:xfrm>
              <a:off x="6607982" y="385820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86" name="Oval 419"/>
            <p:cNvSpPr>
              <a:spLocks noChangeArrowheads="1"/>
            </p:cNvSpPr>
            <p:nvPr/>
          </p:nvSpPr>
          <p:spPr bwMode="auto">
            <a:xfrm>
              <a:off x="6657883" y="38837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87" name="Oval 420"/>
            <p:cNvSpPr>
              <a:spLocks noChangeArrowheads="1"/>
            </p:cNvSpPr>
            <p:nvPr/>
          </p:nvSpPr>
          <p:spPr bwMode="auto">
            <a:xfrm>
              <a:off x="6607982" y="385820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88" name="Oval 421"/>
            <p:cNvSpPr>
              <a:spLocks noChangeArrowheads="1"/>
            </p:cNvSpPr>
            <p:nvPr/>
          </p:nvSpPr>
          <p:spPr bwMode="auto">
            <a:xfrm>
              <a:off x="6633487" y="38837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89" name="Oval 422"/>
            <p:cNvSpPr>
              <a:spLocks noChangeArrowheads="1"/>
            </p:cNvSpPr>
            <p:nvPr/>
          </p:nvSpPr>
          <p:spPr bwMode="auto">
            <a:xfrm>
              <a:off x="6633487" y="385820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90" name="Oval 423"/>
            <p:cNvSpPr>
              <a:spLocks noChangeArrowheads="1"/>
            </p:cNvSpPr>
            <p:nvPr/>
          </p:nvSpPr>
          <p:spPr bwMode="auto">
            <a:xfrm>
              <a:off x="6657883" y="385820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91" name="Oval 424"/>
            <p:cNvSpPr>
              <a:spLocks noChangeArrowheads="1"/>
            </p:cNvSpPr>
            <p:nvPr/>
          </p:nvSpPr>
          <p:spPr bwMode="auto">
            <a:xfrm>
              <a:off x="6633487" y="38327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92" name="Oval 425"/>
            <p:cNvSpPr>
              <a:spLocks noChangeArrowheads="1"/>
            </p:cNvSpPr>
            <p:nvPr/>
          </p:nvSpPr>
          <p:spPr bwMode="auto">
            <a:xfrm>
              <a:off x="6632378" y="38327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93" name="Oval 426"/>
            <p:cNvSpPr>
              <a:spLocks noChangeArrowheads="1"/>
            </p:cNvSpPr>
            <p:nvPr/>
          </p:nvSpPr>
          <p:spPr bwMode="auto">
            <a:xfrm>
              <a:off x="6606872" y="38327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94" name="Oval 427"/>
            <p:cNvSpPr>
              <a:spLocks noChangeArrowheads="1"/>
            </p:cNvSpPr>
            <p:nvPr/>
          </p:nvSpPr>
          <p:spPr bwMode="auto">
            <a:xfrm>
              <a:off x="6707784" y="385820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95" name="Oval 428"/>
            <p:cNvSpPr>
              <a:spLocks noChangeArrowheads="1"/>
            </p:cNvSpPr>
            <p:nvPr/>
          </p:nvSpPr>
          <p:spPr bwMode="auto">
            <a:xfrm>
              <a:off x="6683389" y="38837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96" name="Oval 429"/>
            <p:cNvSpPr>
              <a:spLocks noChangeArrowheads="1"/>
            </p:cNvSpPr>
            <p:nvPr/>
          </p:nvSpPr>
          <p:spPr bwMode="auto">
            <a:xfrm>
              <a:off x="6682279" y="385820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97" name="Oval 430"/>
            <p:cNvSpPr>
              <a:spLocks noChangeArrowheads="1"/>
            </p:cNvSpPr>
            <p:nvPr/>
          </p:nvSpPr>
          <p:spPr bwMode="auto">
            <a:xfrm>
              <a:off x="6683389" y="3832704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98" name="Oval 431"/>
            <p:cNvSpPr>
              <a:spLocks noChangeArrowheads="1"/>
            </p:cNvSpPr>
            <p:nvPr/>
          </p:nvSpPr>
          <p:spPr bwMode="auto">
            <a:xfrm>
              <a:off x="6607982" y="3808308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99" name="Oval 432"/>
            <p:cNvSpPr>
              <a:spLocks noChangeArrowheads="1"/>
            </p:cNvSpPr>
            <p:nvPr/>
          </p:nvSpPr>
          <p:spPr bwMode="auto">
            <a:xfrm>
              <a:off x="6707784" y="385820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00" name="Oval 433"/>
            <p:cNvSpPr>
              <a:spLocks noChangeArrowheads="1"/>
            </p:cNvSpPr>
            <p:nvPr/>
          </p:nvSpPr>
          <p:spPr bwMode="auto">
            <a:xfrm>
              <a:off x="6708894" y="385820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01" name="Oval 434"/>
            <p:cNvSpPr>
              <a:spLocks noChangeArrowheads="1"/>
            </p:cNvSpPr>
            <p:nvPr/>
          </p:nvSpPr>
          <p:spPr bwMode="auto">
            <a:xfrm>
              <a:off x="6683389" y="38837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02" name="Oval 435"/>
            <p:cNvSpPr>
              <a:spLocks noChangeArrowheads="1"/>
            </p:cNvSpPr>
            <p:nvPr/>
          </p:nvSpPr>
          <p:spPr bwMode="auto">
            <a:xfrm>
              <a:off x="6708894" y="385820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03" name="Oval 436"/>
            <p:cNvSpPr>
              <a:spLocks noChangeArrowheads="1"/>
            </p:cNvSpPr>
            <p:nvPr/>
          </p:nvSpPr>
          <p:spPr bwMode="auto">
            <a:xfrm>
              <a:off x="6708894" y="3883715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04" name="Oval 437"/>
            <p:cNvSpPr>
              <a:spLocks noChangeArrowheads="1"/>
            </p:cNvSpPr>
            <p:nvPr/>
          </p:nvSpPr>
          <p:spPr bwMode="auto">
            <a:xfrm>
              <a:off x="6733290" y="3858209"/>
              <a:ext cx="24396" cy="255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34" name="Text Box 867"/>
            <p:cNvSpPr txBox="1">
              <a:spLocks noChangeArrowheads="1"/>
            </p:cNvSpPr>
            <p:nvPr/>
          </p:nvSpPr>
          <p:spPr bwMode="auto">
            <a:xfrm>
              <a:off x="6194354" y="4051162"/>
              <a:ext cx="2477281" cy="40011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E</a:t>
              </a:r>
              <a:r>
                <a:rPr lang="en-GB" sz="2000" baseline="-25000" dirty="0"/>
                <a:t>JET </a:t>
              </a:r>
              <a:r>
                <a:rPr lang="en-GB" sz="2000" dirty="0"/>
                <a:t>= </a:t>
              </a:r>
              <a:r>
                <a:rPr lang="en-GB" sz="2000" dirty="0">
                  <a:solidFill>
                    <a:srgbClr val="CC0099"/>
                  </a:solidFill>
                </a:rPr>
                <a:t>E</a:t>
              </a:r>
              <a:r>
                <a:rPr lang="en-GB" sz="2000" baseline="-25000" dirty="0">
                  <a:solidFill>
                    <a:srgbClr val="CC0099"/>
                  </a:solidFill>
                </a:rPr>
                <a:t>TRACK</a:t>
              </a:r>
              <a:r>
                <a:rPr lang="en-GB" sz="2000" baseline="-25000" dirty="0"/>
                <a:t> </a:t>
              </a:r>
              <a:r>
                <a:rPr lang="en-GB" dirty="0"/>
                <a:t>+</a:t>
              </a:r>
              <a:r>
                <a:rPr lang="en-GB" sz="2000" baseline="-25000" dirty="0"/>
                <a:t> </a:t>
              </a:r>
              <a:r>
                <a:rPr lang="en-GB" sz="2000" dirty="0">
                  <a:solidFill>
                    <a:srgbClr val="FF0000"/>
                  </a:solidFill>
                </a:rPr>
                <a:t>E</a:t>
              </a:r>
              <a:r>
                <a:rPr lang="en-GB" sz="2000" baseline="-25000" dirty="0">
                  <a:solidFill>
                    <a:srgbClr val="FF0000"/>
                  </a:solidFill>
                  <a:latin typeface="Symbol" pitchFamily="18" charset="2"/>
                </a:rPr>
                <a:t>g</a:t>
              </a:r>
              <a:r>
                <a:rPr lang="en-GB" sz="2000" baseline="-25000" dirty="0">
                  <a:solidFill>
                    <a:schemeClr val="tx1"/>
                  </a:solidFill>
                </a:rPr>
                <a:t> </a:t>
              </a:r>
              <a:r>
                <a:rPr lang="en-GB" dirty="0"/>
                <a:t>+ </a:t>
              </a:r>
              <a:r>
                <a:rPr lang="en-GB" sz="2000" dirty="0">
                  <a:solidFill>
                    <a:schemeClr val="tx1"/>
                  </a:solidFill>
                </a:rPr>
                <a:t>E</a:t>
              </a:r>
              <a:r>
                <a:rPr lang="en-GB" sz="2000" baseline="-25000" dirty="0">
                  <a:solidFill>
                    <a:schemeClr val="tx1"/>
                  </a:solidFill>
                </a:rPr>
                <a:t>n </a:t>
              </a:r>
            </a:p>
          </p:txBody>
        </p:sp>
        <p:sp>
          <p:nvSpPr>
            <p:cNvPr id="1757" name="Oval 335"/>
            <p:cNvSpPr>
              <a:spLocks noChangeArrowheads="1"/>
            </p:cNvSpPr>
            <p:nvPr/>
          </p:nvSpPr>
          <p:spPr bwMode="auto">
            <a:xfrm>
              <a:off x="7190810" y="3143248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758" name="Oval 335"/>
            <p:cNvSpPr>
              <a:spLocks noChangeArrowheads="1"/>
            </p:cNvSpPr>
            <p:nvPr/>
          </p:nvSpPr>
          <p:spPr bwMode="auto">
            <a:xfrm>
              <a:off x="7188429" y="3174205"/>
              <a:ext cx="24396" cy="2550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Pandora Redesign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85720" y="1928802"/>
            <a:ext cx="8429684" cy="428628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Whilst Pandora works well, current code has reached a point where it is extremely difficult to extend. It is not flexible enough to try out new ideas and improvements...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200" dirty="0"/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ILD Letter of Intent version of Pandora has been frozen and a new version is being written from scratch</a:t>
            </a:r>
            <a:r>
              <a:rPr lang="en-GB" sz="1350" dirty="0" smtClean="0"/>
              <a:t>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200" dirty="0" smtClean="0"/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This is much more than just a re-implementation; Pandora is now a framework for running decoupled particle flow algorithms:</a:t>
            </a:r>
          </a:p>
          <a:p>
            <a:pPr marL="731520" lvl="1" indent="-274320">
              <a:spcBef>
                <a:spcPct val="20000"/>
              </a:spcBef>
              <a:buClr>
                <a:srgbClr val="0070C0"/>
              </a:buClr>
              <a:buSzPct val="95000"/>
              <a:buFont typeface="Wingdings 2"/>
              <a:buChar char=""/>
            </a:pPr>
            <a:r>
              <a:rPr lang="en-GB" sz="1300" dirty="0" smtClean="0">
                <a:solidFill>
                  <a:schemeClr val="tx2"/>
                </a:solidFill>
              </a:rPr>
              <a:t>Increased flexibility, designed to make it easy to try out new </a:t>
            </a:r>
            <a:r>
              <a:rPr lang="en-GB" sz="1300" dirty="0" smtClean="0">
                <a:solidFill>
                  <a:schemeClr val="tx2"/>
                </a:solidFill>
              </a:rPr>
              <a:t>ideas</a:t>
            </a:r>
          </a:p>
          <a:p>
            <a:pPr marL="731520" lvl="1" indent="-274320">
              <a:spcBef>
                <a:spcPct val="20000"/>
              </a:spcBef>
              <a:buClr>
                <a:srgbClr val="0070C0"/>
              </a:buClr>
              <a:buSzPct val="95000"/>
              <a:buFont typeface="Wingdings 2"/>
              <a:buChar char=""/>
            </a:pPr>
            <a:r>
              <a:rPr lang="en-GB" sz="1300" dirty="0" smtClean="0">
                <a:solidFill>
                  <a:schemeClr val="tx2"/>
                </a:solidFill>
              </a:rPr>
              <a:t>Independent </a:t>
            </a:r>
            <a:r>
              <a:rPr lang="en-GB" sz="1300" dirty="0" smtClean="0">
                <a:solidFill>
                  <a:schemeClr val="tx2"/>
                </a:solidFill>
              </a:rPr>
              <a:t>of any </a:t>
            </a:r>
            <a:r>
              <a:rPr lang="en-GB" sz="1300" dirty="0" smtClean="0">
                <a:solidFill>
                  <a:schemeClr val="tx2"/>
                </a:solidFill>
              </a:rPr>
              <a:t>specific software </a:t>
            </a:r>
            <a:r>
              <a:rPr lang="en-GB" sz="1300" dirty="0" smtClean="0">
                <a:solidFill>
                  <a:schemeClr val="tx2"/>
                </a:solidFill>
              </a:rPr>
              <a:t>framework </a:t>
            </a:r>
            <a:r>
              <a:rPr lang="en-GB" sz="1300" dirty="0" smtClean="0">
                <a:solidFill>
                  <a:schemeClr val="tx2"/>
                </a:solidFill>
              </a:rPr>
              <a:t>and any specific detector </a:t>
            </a:r>
            <a:r>
              <a:rPr lang="en-GB" sz="1300" dirty="0" smtClean="0">
                <a:solidFill>
                  <a:schemeClr val="tx2"/>
                </a:solidFill>
              </a:rPr>
              <a:t>details</a:t>
            </a:r>
            <a:endParaRPr lang="en-GB" sz="1300" dirty="0" smtClean="0">
              <a:solidFill>
                <a:schemeClr val="tx2"/>
              </a:solidFill>
            </a:endParaRPr>
          </a:p>
          <a:p>
            <a:pPr marL="731520" lvl="1" indent="-274320">
              <a:spcBef>
                <a:spcPct val="20000"/>
              </a:spcBef>
              <a:buClr>
                <a:srgbClr val="0070C0"/>
              </a:buClr>
              <a:buSzPct val="95000"/>
              <a:buFont typeface="Wingdings 2"/>
              <a:buChar char=""/>
            </a:pPr>
            <a:r>
              <a:rPr lang="en-GB" sz="1300" dirty="0" smtClean="0">
                <a:solidFill>
                  <a:schemeClr val="tx2"/>
                </a:solidFill>
              </a:rPr>
              <a:t>Properly </a:t>
            </a:r>
            <a:r>
              <a:rPr lang="en-GB" sz="1300" dirty="0" smtClean="0">
                <a:solidFill>
                  <a:schemeClr val="tx2"/>
                </a:solidFill>
              </a:rPr>
              <a:t>designed code, taking findings from previous PFAs into </a:t>
            </a:r>
            <a:r>
              <a:rPr lang="en-GB" sz="1300" dirty="0" smtClean="0">
                <a:solidFill>
                  <a:schemeClr val="tx2"/>
                </a:solidFill>
              </a:rPr>
              <a:t>account, makes it easier to maintain</a:t>
            </a:r>
            <a:endParaRPr lang="en-GB" sz="1300" dirty="0" smtClean="0">
              <a:solidFill>
                <a:schemeClr val="tx2"/>
              </a:solidFill>
            </a:endParaRPr>
          </a:p>
          <a:p>
            <a:pPr marL="731520" lvl="1" indent="-274320">
              <a:spcBef>
                <a:spcPct val="20000"/>
              </a:spcBef>
              <a:buClr>
                <a:srgbClr val="0070C0"/>
              </a:buClr>
              <a:buSzPct val="95000"/>
              <a:buFont typeface="Wingdings 2"/>
              <a:buChar char=""/>
            </a:pPr>
            <a:r>
              <a:rPr lang="en-GB" sz="1300" dirty="0" smtClean="0">
                <a:solidFill>
                  <a:schemeClr val="tx2"/>
                </a:solidFill>
              </a:rPr>
              <a:t>Easier </a:t>
            </a:r>
            <a:r>
              <a:rPr lang="en-GB" sz="1300" dirty="0" smtClean="0">
                <a:solidFill>
                  <a:schemeClr val="tx2"/>
                </a:solidFill>
              </a:rPr>
              <a:t>for other people to get </a:t>
            </a:r>
            <a:r>
              <a:rPr lang="en-GB" sz="1300" dirty="0" smtClean="0">
                <a:solidFill>
                  <a:schemeClr val="tx2"/>
                </a:solidFill>
              </a:rPr>
              <a:t>involved; simple for users to create </a:t>
            </a:r>
            <a:r>
              <a:rPr lang="en-GB" sz="1300" dirty="0" smtClean="0">
                <a:solidFill>
                  <a:schemeClr val="tx2"/>
                </a:solidFill>
              </a:rPr>
              <a:t>and run their own </a:t>
            </a:r>
            <a:r>
              <a:rPr lang="en-GB" sz="1300" dirty="0" smtClean="0">
                <a:solidFill>
                  <a:schemeClr val="tx2"/>
                </a:solidFill>
              </a:rPr>
              <a:t>algorithms</a:t>
            </a:r>
            <a:endParaRPr lang="en-GB" sz="1300" dirty="0" smtClean="0">
              <a:solidFill>
                <a:schemeClr val="tx2"/>
              </a:solidFill>
            </a:endParaRPr>
          </a:p>
          <a:p>
            <a:pPr marL="731520" lvl="1" indent="-274320">
              <a:spcBef>
                <a:spcPct val="20000"/>
              </a:spcBef>
              <a:buClr>
                <a:srgbClr val="0070C0"/>
              </a:buClr>
              <a:buSzPct val="95000"/>
              <a:buFont typeface="Wingdings 2"/>
              <a:buChar char=""/>
            </a:pPr>
            <a:r>
              <a:rPr lang="en-GB" sz="1300" dirty="0" smtClean="0">
                <a:solidFill>
                  <a:schemeClr val="tx2"/>
                </a:solidFill>
              </a:rPr>
              <a:t>Pandora </a:t>
            </a:r>
            <a:r>
              <a:rPr lang="en-GB" sz="1300" dirty="0" smtClean="0">
                <a:solidFill>
                  <a:schemeClr val="tx2"/>
                </a:solidFill>
              </a:rPr>
              <a:t>framework helps separate </a:t>
            </a:r>
            <a:r>
              <a:rPr lang="en-GB" sz="1300" dirty="0" smtClean="0">
                <a:solidFill>
                  <a:schemeClr val="tx2"/>
                </a:solidFill>
              </a:rPr>
              <a:t>physics in particle flow algorithms from </a:t>
            </a:r>
            <a:r>
              <a:rPr lang="en-GB" sz="1300" dirty="0" smtClean="0">
                <a:solidFill>
                  <a:schemeClr val="tx2"/>
                </a:solidFill>
              </a:rPr>
              <a:t>C</a:t>
            </a:r>
            <a:r>
              <a:rPr lang="en-GB" sz="1300" dirty="0" smtClean="0">
                <a:solidFill>
                  <a:schemeClr val="tx2"/>
                </a:solidFill>
              </a:rPr>
              <a:t>++ memory </a:t>
            </a:r>
            <a:r>
              <a:rPr lang="en-GB" sz="1300" dirty="0" smtClean="0">
                <a:solidFill>
                  <a:schemeClr val="tx2"/>
                </a:solidFill>
              </a:rPr>
              <a:t>management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endParaRPr lang="en-GB" sz="1200" dirty="0" smtClean="0"/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The new Pandora is a separate library, with no dependencies. A user application, in any framework, accesses the library via a simple C++ API (application programming interface).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200" dirty="0" smtClean="0"/>
          </a:p>
          <a:p>
            <a:pPr marL="274320" indent="-274320" algn="r">
              <a:spcBef>
                <a:spcPct val="20000"/>
              </a:spcBef>
              <a:buClr>
                <a:schemeClr val="accent1"/>
              </a:buClr>
              <a:buSzPct val="95000"/>
            </a:pPr>
            <a:r>
              <a:rPr lang="en-GB" sz="1350" dirty="0" smtClean="0"/>
              <a:t>Will now give a brief overview of new Pandora framework and summarise current status...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New Pandora Structure</a:t>
            </a:r>
            <a:endParaRPr lang="en-GB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295757" y="2368937"/>
          <a:ext cx="1714512" cy="2131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Connector 5"/>
          <p:cNvCxnSpPr/>
          <p:nvPr/>
        </p:nvCxnSpPr>
        <p:spPr>
          <a:xfrm rot="5400000">
            <a:off x="207417" y="4136515"/>
            <a:ext cx="4584968" cy="79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6200000" flipH="1">
            <a:off x="4208739" y="4136515"/>
            <a:ext cx="4584176" cy="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Diagram 10"/>
          <p:cNvGraphicFramePr/>
          <p:nvPr/>
        </p:nvGraphicFramePr>
        <p:xfrm>
          <a:off x="7072330" y="2357431"/>
          <a:ext cx="1714512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21" name="Diagram 20"/>
          <p:cNvGraphicFramePr/>
          <p:nvPr/>
        </p:nvGraphicFramePr>
        <p:xfrm>
          <a:off x="2500298" y="2713827"/>
          <a:ext cx="4000528" cy="3063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0" name="Diagram 29"/>
          <p:cNvGraphicFramePr/>
          <p:nvPr/>
        </p:nvGraphicFramePr>
        <p:xfrm>
          <a:off x="294265" y="5787015"/>
          <a:ext cx="1714512" cy="428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3" y="184442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User Application: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62291" y="1844435"/>
            <a:ext cx="2643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Pandora  Framework, can treat as “black box”: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43734" y="1832287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Pandora Algorithms: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43113" y="3130313"/>
            <a:ext cx="430887" cy="236959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Pandora API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29392" y="3058875"/>
            <a:ext cx="430887" cy="236959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Pandora Content API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2285986" y="2393152"/>
            <a:ext cx="428625" cy="32146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ight Arrow 36"/>
          <p:cNvSpPr/>
          <p:nvPr/>
        </p:nvSpPr>
        <p:spPr>
          <a:xfrm>
            <a:off x="6286509" y="2393152"/>
            <a:ext cx="428625" cy="32146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Right Arrow 37"/>
          <p:cNvSpPr/>
          <p:nvPr/>
        </p:nvSpPr>
        <p:spPr>
          <a:xfrm flipH="1">
            <a:off x="2285986" y="5822176"/>
            <a:ext cx="428625" cy="32146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ight Arrow 38"/>
          <p:cNvSpPr/>
          <p:nvPr/>
        </p:nvSpPr>
        <p:spPr>
          <a:xfrm flipH="1">
            <a:off x="6286509" y="5822176"/>
            <a:ext cx="428625" cy="32146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Pandora API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14282" y="1928802"/>
            <a:ext cx="3857652" cy="4000528"/>
          </a:xfrm>
        </p:spPr>
        <p:txBody>
          <a:bodyPr>
            <a:noAutofit/>
          </a:bodyPr>
          <a:lstStyle/>
          <a:p>
            <a:r>
              <a:rPr lang="en-GB" sz="1250" dirty="0" smtClean="0"/>
              <a:t>To run Pandora, a user needs to write a small application in their chosen software framework.</a:t>
            </a:r>
          </a:p>
          <a:p>
            <a:r>
              <a:rPr lang="en-GB" sz="1250" dirty="0" smtClean="0"/>
              <a:t>This application uses the Pandora API to supply Pandora with details of the detector geometry and of the calo hits and tracks in each event.</a:t>
            </a:r>
            <a:endParaRPr lang="en-GB" sz="1250" dirty="0" smtClean="0"/>
          </a:p>
          <a:p>
            <a:r>
              <a:rPr lang="en-GB" sz="1250" dirty="0" smtClean="0"/>
              <a:t>Pandora </a:t>
            </a:r>
            <a:r>
              <a:rPr lang="en-GB" sz="1250" dirty="0" smtClean="0"/>
              <a:t>then builds its own simple objects.</a:t>
            </a:r>
          </a:p>
          <a:p>
            <a:endParaRPr lang="en-GB" sz="1250" dirty="0" smtClean="0"/>
          </a:p>
          <a:p>
            <a:r>
              <a:rPr lang="en-GB" sz="1250" dirty="0" smtClean="0"/>
              <a:t>Construction of these objects is </a:t>
            </a:r>
            <a:r>
              <a:rPr lang="en-GB" sz="1250" dirty="0" smtClean="0"/>
              <a:t>simple; </a:t>
            </a:r>
            <a:r>
              <a:rPr lang="en-GB" sz="1250" dirty="0" smtClean="0"/>
              <a:t>the user makes a </a:t>
            </a:r>
            <a:r>
              <a:rPr lang="en-GB" sz="1250" dirty="0" smtClean="0">
                <a:solidFill>
                  <a:schemeClr val="accent1"/>
                </a:solidFill>
              </a:rPr>
              <a:t>Parameters</a:t>
            </a:r>
            <a:r>
              <a:rPr lang="en-GB" sz="1250" dirty="0" smtClean="0"/>
              <a:t> class, </a:t>
            </a:r>
            <a:r>
              <a:rPr lang="en-GB" sz="1250" dirty="0" smtClean="0"/>
              <a:t>fills the </a:t>
            </a:r>
            <a:r>
              <a:rPr lang="en-GB" sz="1250" dirty="0" smtClean="0"/>
              <a:t>member variables and then calls the API </a:t>
            </a:r>
            <a:r>
              <a:rPr lang="en-GB" sz="1250" dirty="0" smtClean="0">
                <a:solidFill>
                  <a:schemeClr val="accent1"/>
                </a:solidFill>
              </a:rPr>
              <a:t>Create</a:t>
            </a:r>
            <a:r>
              <a:rPr lang="en-GB" sz="1250" dirty="0" smtClean="0"/>
              <a:t> function</a:t>
            </a:r>
            <a:r>
              <a:rPr lang="en-GB" sz="1250" dirty="0" smtClean="0"/>
              <a:t>.</a:t>
            </a:r>
          </a:p>
          <a:p>
            <a:r>
              <a:rPr lang="en-GB" sz="1250" dirty="0" smtClean="0"/>
              <a:t>Example member variables for a track: </a:t>
            </a:r>
            <a:br>
              <a:rPr lang="en-GB" sz="1250" dirty="0" smtClean="0"/>
            </a:br>
            <a:r>
              <a:rPr lang="en-GB" sz="1400" dirty="0" smtClean="0"/>
              <a:t> </a:t>
            </a:r>
            <a:r>
              <a:rPr lang="en-GB" sz="1400" dirty="0" smtClean="0"/>
              <a:t>     </a:t>
            </a:r>
            <a:r>
              <a:rPr lang="en-GB" sz="1400" dirty="0" smtClean="0">
                <a:latin typeface="Cordia New" pitchFamily="34" charset="-34"/>
                <a:cs typeface="Cordia New" pitchFamily="34" charset="-34"/>
              </a:rPr>
              <a:t>d0, z0, track state at start, track state at ECal, etc.</a:t>
            </a:r>
          </a:p>
          <a:p>
            <a:r>
              <a:rPr lang="en-GB" sz="1250" dirty="0" smtClean="0"/>
              <a:t>All member </a:t>
            </a:r>
            <a:r>
              <a:rPr lang="en-GB" sz="1250" dirty="0" smtClean="0"/>
              <a:t>variables must be specified, </a:t>
            </a:r>
            <a:r>
              <a:rPr lang="en-GB" sz="1250" dirty="0" smtClean="0"/>
              <a:t>or an </a:t>
            </a:r>
            <a:r>
              <a:rPr lang="en-GB" sz="1250" dirty="0" smtClean="0"/>
              <a:t>exception will be thrown when Create is called.</a:t>
            </a:r>
          </a:p>
          <a:p>
            <a:endParaRPr lang="en-GB" sz="1250" dirty="0" smtClean="0"/>
          </a:p>
          <a:p>
            <a:r>
              <a:rPr lang="en-GB" sz="1250" dirty="0" smtClean="0"/>
              <a:t>The user can provide </a:t>
            </a:r>
            <a:r>
              <a:rPr lang="en-GB" sz="1250" dirty="0" smtClean="0"/>
              <a:t>this information in any order, then </a:t>
            </a:r>
            <a:r>
              <a:rPr lang="en-GB" sz="1250" dirty="0" smtClean="0"/>
              <a:t>call </a:t>
            </a:r>
            <a:r>
              <a:rPr lang="en-GB" sz="1250" dirty="0" smtClean="0"/>
              <a:t>the API </a:t>
            </a:r>
            <a:r>
              <a:rPr lang="en-GB" sz="1250" dirty="0" smtClean="0">
                <a:solidFill>
                  <a:schemeClr val="accent1"/>
                </a:solidFill>
              </a:rPr>
              <a:t>ProcessEvent</a:t>
            </a:r>
            <a:r>
              <a:rPr lang="en-GB" sz="1250" dirty="0" smtClean="0"/>
              <a:t> function.</a:t>
            </a:r>
          </a:p>
          <a:p>
            <a:r>
              <a:rPr lang="en-GB" sz="1250" dirty="0" smtClean="0"/>
              <a:t>Finally, </a:t>
            </a:r>
            <a:r>
              <a:rPr lang="en-GB" sz="1250" dirty="0" smtClean="0"/>
              <a:t>user calls </a:t>
            </a:r>
            <a:r>
              <a:rPr lang="en-GB" sz="1250" dirty="0" smtClean="0"/>
              <a:t>the API </a:t>
            </a:r>
            <a:r>
              <a:rPr lang="en-GB" sz="1250" dirty="0" smtClean="0">
                <a:solidFill>
                  <a:schemeClr val="accent1"/>
                </a:solidFill>
              </a:rPr>
              <a:t>GetParticleFlowObjects</a:t>
            </a:r>
            <a:r>
              <a:rPr lang="en-GB" sz="1250" dirty="0" smtClean="0"/>
              <a:t> function.</a:t>
            </a:r>
            <a:endParaRPr lang="en-GB" sz="125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628652" y="3412486"/>
            <a:ext cx="4372504" cy="155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6721424" y="2124814"/>
            <a:ext cx="430887" cy="2324889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Pandora API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16200000">
            <a:off x="8323169" y="3285244"/>
            <a:ext cx="280360" cy="21027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ight Arrow 12"/>
          <p:cNvSpPr/>
          <p:nvPr/>
        </p:nvSpPr>
        <p:spPr>
          <a:xfrm rot="16200000" flipH="1">
            <a:off x="5179897" y="3326564"/>
            <a:ext cx="280360" cy="21027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7" name="Diagram 16"/>
          <p:cNvGraphicFramePr/>
          <p:nvPr/>
        </p:nvGraphicFramePr>
        <p:xfrm>
          <a:off x="5143504" y="3643322"/>
          <a:ext cx="3567670" cy="2378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oup 19"/>
          <p:cNvGrpSpPr/>
          <p:nvPr/>
        </p:nvGrpSpPr>
        <p:grpSpPr>
          <a:xfrm>
            <a:off x="4709313" y="1678563"/>
            <a:ext cx="2577330" cy="459247"/>
            <a:chOff x="-6003" y="212023"/>
            <a:chExt cx="2781330" cy="265985"/>
          </a:xfrm>
        </p:grpSpPr>
        <p:sp>
          <p:nvSpPr>
            <p:cNvPr id="21" name="Rounded Rectangle 20"/>
            <p:cNvSpPr/>
            <p:nvPr/>
          </p:nvSpPr>
          <p:spPr>
            <a:xfrm>
              <a:off x="0" y="212023"/>
              <a:ext cx="2775327" cy="26598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-6003" y="221912"/>
              <a:ext cx="2775326" cy="1773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784" tIns="49784" rIns="49784" bIns="26670" numCol="1" spcCol="1270" anchor="t" anchorCtr="0">
              <a:noAutofit/>
            </a:bodyPr>
            <a:lstStyle/>
            <a:p>
              <a:pPr lvl="0" algn="l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kern="1200" dirty="0" smtClean="0"/>
                <a:t>User Application, e.g. </a:t>
              </a:r>
              <a:r>
                <a:rPr lang="en-GB" sz="1200" kern="1200" dirty="0" smtClean="0"/>
                <a:t>ILDPandora</a:t>
              </a:r>
              <a:endParaRPr lang="en-GB" sz="1200" kern="1200" dirty="0"/>
            </a:p>
          </p:txBody>
        </p:sp>
      </p:grpSp>
      <p:grpSp>
        <p:nvGrpSpPr>
          <p:cNvPr id="4" name="Group 22"/>
          <p:cNvGrpSpPr/>
          <p:nvPr/>
        </p:nvGrpSpPr>
        <p:grpSpPr>
          <a:xfrm>
            <a:off x="4893682" y="1946564"/>
            <a:ext cx="3965205" cy="885419"/>
            <a:chOff x="134779" y="330181"/>
            <a:chExt cx="3873072" cy="926925"/>
          </a:xfrm>
        </p:grpSpPr>
        <p:sp>
          <p:nvSpPr>
            <p:cNvPr id="24" name="Rounded Rectangle 23"/>
            <p:cNvSpPr/>
            <p:nvPr/>
          </p:nvSpPr>
          <p:spPr>
            <a:xfrm>
              <a:off x="134779" y="330181"/>
              <a:ext cx="3830316" cy="926925"/>
            </a:xfrm>
            <a:prstGeom prst="roundRect">
              <a:avLst>
                <a:gd name="adj" fmla="val 10000"/>
              </a:avLst>
            </a:prstGeom>
            <a:solidFill>
              <a:schemeClr val="lt1">
                <a:hueOff val="0"/>
                <a:satOff val="0"/>
                <a:lumOff val="0"/>
              </a:scheme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ounded Rectangle 4"/>
            <p:cNvSpPr/>
            <p:nvPr/>
          </p:nvSpPr>
          <p:spPr>
            <a:xfrm>
              <a:off x="171133" y="375050"/>
              <a:ext cx="3836718" cy="8107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1120" tIns="71120" rIns="71120" bIns="71120" numCol="1" spcCol="1270" anchor="t" anchorCtr="0">
              <a:noAutofit/>
            </a:bodyPr>
            <a:lstStyle/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050" kern="1200" dirty="0" smtClean="0">
                  <a:latin typeface="Courier New" pitchFamily="49" charset="0"/>
                  <a:cs typeface="Courier New" pitchFamily="49" charset="0"/>
                </a:rPr>
                <a:t>PandoraApi::Track::Parameters parameters;</a:t>
              </a:r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050" kern="1200" dirty="0" smtClean="0">
                  <a:latin typeface="Courier New" pitchFamily="49" charset="0"/>
                  <a:cs typeface="Courier New" pitchFamily="49" charset="0"/>
                </a:rPr>
                <a:t>parameters.m_d0</a:t>
              </a:r>
              <a:r>
                <a:rPr lang="en-GB" sz="1050" kern="1200" dirty="0" smtClean="0"/>
                <a:t> </a:t>
              </a:r>
              <a:r>
                <a:rPr lang="en-GB" sz="1050" kern="1200" dirty="0" smtClean="0">
                  <a:latin typeface="Courier New" pitchFamily="49" charset="0"/>
                  <a:cs typeface="Courier New" pitchFamily="49" charset="0"/>
                </a:rPr>
                <a:t>= ...;</a:t>
              </a:r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050" kern="1200" dirty="0" smtClean="0">
                  <a:latin typeface="Courier New" pitchFamily="49" charset="0"/>
                  <a:cs typeface="Courier New" pitchFamily="49" charset="0"/>
                </a:rPr>
                <a:t> ...</a:t>
              </a:r>
              <a:endParaRPr lang="en-GB" sz="1050" dirty="0" smtClean="0">
                <a:latin typeface="Courier New" pitchFamily="49" charset="0"/>
                <a:cs typeface="Courier New" pitchFamily="49" charset="0"/>
              </a:endParaRPr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050" kern="1200" dirty="0" smtClean="0">
                  <a:latin typeface="Courier New" pitchFamily="49" charset="0"/>
                  <a:cs typeface="Courier New" pitchFamily="49" charset="0"/>
                </a:rPr>
                <a:t>PandoraApi::Track::Create(pandora, parameters);</a:t>
              </a:r>
              <a:endParaRPr lang="en-GB" sz="105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Pandora Objects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2847" y="1571612"/>
          <a:ext cx="8877328" cy="431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285720" y="5929331"/>
            <a:ext cx="85725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00" dirty="0" smtClean="0"/>
              <a:t>Mixture of properties specified by user and value-added properties, but all simple and well defined physics quantities for use in particle flow algorithms.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Pandora Managers</a:t>
            </a:r>
            <a:endParaRPr lang="en-GB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5060152" y="1571612"/>
          <a:ext cx="3536191" cy="2357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214282" y="1928802"/>
            <a:ext cx="3857652" cy="385765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12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Pandora Managers are designed to store named lists of their</a:t>
            </a:r>
            <a:r>
              <a:rPr kumimoji="0" lang="en-GB" sz="125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respective </a:t>
            </a:r>
            <a:r>
              <a:rPr kumimoji="0" lang="en-GB" sz="125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objects. 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125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objects can be accessed by the Pandora Algorithms, which perform  the reconstruction.</a:t>
            </a:r>
            <a:endParaRPr kumimoji="0" lang="en-GB" sz="125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n-GB" sz="1250" dirty="0" smtClean="0"/>
              <a:t>The algorithms </a:t>
            </a:r>
            <a:r>
              <a:rPr lang="en-GB" sz="1250" dirty="0" smtClean="0"/>
              <a:t>interact with the Managers in a controlled </a:t>
            </a:r>
            <a:r>
              <a:rPr lang="en-GB" sz="1250" dirty="0" smtClean="0"/>
              <a:t>way, </a:t>
            </a:r>
            <a:r>
              <a:rPr lang="en-GB" sz="1250" dirty="0" smtClean="0"/>
              <a:t>via </a:t>
            </a:r>
            <a:r>
              <a:rPr lang="en-GB" sz="1250" dirty="0" smtClean="0"/>
              <a:t>PandoraContentAPI, and the Managers </a:t>
            </a:r>
            <a:r>
              <a:rPr lang="en-GB" sz="1250" dirty="0" smtClean="0"/>
              <a:t>perform </a:t>
            </a:r>
            <a:r>
              <a:rPr lang="en-GB" sz="1250" dirty="0" smtClean="0"/>
              <a:t>the memory </a:t>
            </a:r>
            <a:r>
              <a:rPr lang="en-GB" sz="1250" dirty="0" smtClean="0"/>
              <a:t>management.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GB" sz="12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12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</a:t>
            </a:r>
            <a:r>
              <a:rPr kumimoji="0" lang="en-GB" sz="125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25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any instant each Manager </a:t>
            </a:r>
            <a:r>
              <a:rPr lang="en-GB" sz="1250" dirty="0" smtClean="0"/>
              <a:t>has</a:t>
            </a:r>
            <a:r>
              <a:rPr kumimoji="0" lang="en-GB" sz="125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25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“current” list, which can be accessed by an algorithm.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n-GB" sz="1250" baseline="0" dirty="0" smtClean="0"/>
              <a:t>Parent algorithms</a:t>
            </a:r>
            <a:r>
              <a:rPr lang="en-GB" sz="1250" dirty="0" smtClean="0"/>
              <a:t> can manipulate the current list in order to control </a:t>
            </a:r>
            <a:r>
              <a:rPr lang="en-GB" sz="1250" dirty="0" smtClean="0"/>
              <a:t>scope </a:t>
            </a:r>
            <a:r>
              <a:rPr lang="en-GB" sz="1250" dirty="0" smtClean="0"/>
              <a:t>and behaviour of </a:t>
            </a:r>
            <a:r>
              <a:rPr lang="en-GB" sz="1250" dirty="0" smtClean="0"/>
              <a:t>daughter </a:t>
            </a:r>
            <a:r>
              <a:rPr lang="en-GB" sz="1250" dirty="0" smtClean="0"/>
              <a:t>algorithms.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GB" sz="12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n-GB" sz="1250" dirty="0" smtClean="0"/>
              <a:t>The Managers store information about </a:t>
            </a:r>
            <a:r>
              <a:rPr lang="en-GB" sz="1250" dirty="0" smtClean="0"/>
              <a:t>currently running algorithms so they </a:t>
            </a:r>
            <a:r>
              <a:rPr lang="en-GB" sz="1250" dirty="0" smtClean="0"/>
              <a:t>can keep track of lists.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12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Algorithms </a:t>
            </a:r>
            <a:r>
              <a:rPr kumimoji="0" lang="en-GB" sz="12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 use the PandoraContentAPI to modify lists and/or save </a:t>
            </a:r>
            <a:r>
              <a:rPr kumimoji="0" lang="en-GB" sz="12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 lists.</a:t>
            </a:r>
          </a:p>
        </p:txBody>
      </p:sp>
      <p:sp>
        <p:nvSpPr>
          <p:cNvPr id="8" name="Rectangle 7"/>
          <p:cNvSpPr/>
          <p:nvPr/>
        </p:nvSpPr>
        <p:spPr>
          <a:xfrm>
            <a:off x="4857752" y="5619295"/>
            <a:ext cx="3857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lvl="0" indent="-635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GB" sz="1200" dirty="0" smtClean="0"/>
              <a:t>Algorithms can use the API without worrying about how the managers work – separation of physics and C++ memory management!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563127" y="4188515"/>
            <a:ext cx="4456591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6600786" y="3171766"/>
            <a:ext cx="430887" cy="236959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Pandora Content API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 rot="16200000">
            <a:off x="5250661" y="4062856"/>
            <a:ext cx="285752" cy="214314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ight Arrow 11"/>
          <p:cNvSpPr/>
          <p:nvPr/>
        </p:nvSpPr>
        <p:spPr>
          <a:xfrm rot="16200000" flipH="1">
            <a:off x="8251057" y="4081028"/>
            <a:ext cx="285752" cy="214314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" name="Group 17"/>
          <p:cNvGrpSpPr/>
          <p:nvPr/>
        </p:nvGrpSpPr>
        <p:grpSpPr>
          <a:xfrm>
            <a:off x="5929322" y="4777975"/>
            <a:ext cx="1714512" cy="436976"/>
            <a:chOff x="0" y="79155"/>
            <a:chExt cx="1714512" cy="436976"/>
          </a:xfrm>
        </p:grpSpPr>
        <p:sp>
          <p:nvSpPr>
            <p:cNvPr id="19" name="Rounded Rectangle 18"/>
            <p:cNvSpPr/>
            <p:nvPr/>
          </p:nvSpPr>
          <p:spPr>
            <a:xfrm>
              <a:off x="0" y="79155"/>
              <a:ext cx="1714512" cy="43697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331" y="100486"/>
              <a:ext cx="1671850" cy="3943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100" kern="1200" dirty="0" smtClean="0"/>
                <a:t>e.g. Clustering Algorithm</a:t>
              </a:r>
              <a:endParaRPr lang="en-GB" sz="11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Pandora Algorithms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4282" y="1785927"/>
            <a:ext cx="8572560" cy="464346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n-GB" sz="1350" dirty="0" smtClean="0"/>
              <a:t>In the new Pandora framework, the algorithms contain almost exclusively physics-driven code, alongside the following typical usages of the PandoraContentAPI:</a:t>
            </a:r>
            <a:endParaRPr lang="en-GB" sz="1350" dirty="0" smtClean="0"/>
          </a:p>
          <a:p>
            <a:pPr marL="731520" lvl="1" indent="-274320">
              <a:spcBef>
                <a:spcPct val="20000"/>
              </a:spcBef>
              <a:buClr>
                <a:srgbClr val="0070C0"/>
              </a:buClr>
              <a:buSzPct val="95000"/>
              <a:buFont typeface="Wingdings 2"/>
              <a:buChar char=""/>
            </a:pPr>
            <a:r>
              <a:rPr lang="en-GB" sz="1300" dirty="0" smtClean="0">
                <a:solidFill>
                  <a:schemeClr val="tx2"/>
                </a:solidFill>
              </a:rPr>
              <a:t>Create new clusters and particle flow objects</a:t>
            </a:r>
          </a:p>
          <a:p>
            <a:pPr marL="731520" lvl="1" indent="-274320">
              <a:spcBef>
                <a:spcPct val="20000"/>
              </a:spcBef>
              <a:buClr>
                <a:srgbClr val="0070C0"/>
              </a:buClr>
              <a:buSzPct val="95000"/>
              <a:buFont typeface="Wingdings 2"/>
              <a:buChar char=""/>
            </a:pPr>
            <a:r>
              <a:rPr lang="en-GB" sz="1300" dirty="0" smtClean="0">
                <a:solidFill>
                  <a:schemeClr val="tx2"/>
                </a:solidFill>
              </a:rPr>
              <a:t>Modify clusters, by adding hits, merging or deleting</a:t>
            </a:r>
          </a:p>
          <a:p>
            <a:pPr marL="731520" lvl="1" indent="-274320">
              <a:spcBef>
                <a:spcPct val="20000"/>
              </a:spcBef>
              <a:buClr>
                <a:srgbClr val="0070C0"/>
              </a:buClr>
              <a:buSzPct val="95000"/>
              <a:buFont typeface="Wingdings 2"/>
              <a:buChar char=""/>
            </a:pPr>
            <a:r>
              <a:rPr lang="en-GB" sz="1300" dirty="0" smtClean="0">
                <a:solidFill>
                  <a:schemeClr val="tx2"/>
                </a:solidFill>
              </a:rPr>
              <a:t>Access the current lists of Pandora objects</a:t>
            </a:r>
          </a:p>
          <a:p>
            <a:pPr marL="731520" lvl="1" indent="-274320">
              <a:spcBef>
                <a:spcPct val="20000"/>
              </a:spcBef>
              <a:buClr>
                <a:srgbClr val="0070C0"/>
              </a:buClr>
              <a:buSzPct val="95000"/>
              <a:buFont typeface="Wingdings 2"/>
              <a:buChar char=""/>
            </a:pPr>
            <a:r>
              <a:rPr lang="en-GB" sz="1300" dirty="0" smtClean="0">
                <a:solidFill>
                  <a:schemeClr val="tx2"/>
                </a:solidFill>
              </a:rPr>
              <a:t>Save new lists of clusters, calo hits or tracks </a:t>
            </a:r>
          </a:p>
          <a:p>
            <a:pPr marL="731520" lvl="1" indent="-274320">
              <a:spcBef>
                <a:spcPct val="20000"/>
              </a:spcBef>
              <a:buClr>
                <a:srgbClr val="0070C0"/>
              </a:buClr>
              <a:buSzPct val="95000"/>
              <a:buFont typeface="Wingdings 2"/>
              <a:buChar char=""/>
            </a:pPr>
            <a:r>
              <a:rPr kumimoji="0" lang="en-GB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Run</a:t>
            </a:r>
            <a:r>
              <a:rPr kumimoji="0" lang="en-GB" sz="13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daughter algorithm, etc...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endParaRPr lang="en-GB" sz="1350" dirty="0" smtClean="0"/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GB" sz="1350" dirty="0" smtClean="0"/>
              <a:t>Static helper functions are provided to </a:t>
            </a:r>
            <a:r>
              <a:rPr lang="en-GB" sz="1350" dirty="0" smtClean="0"/>
              <a:t>perform </a:t>
            </a:r>
            <a:r>
              <a:rPr lang="en-GB" sz="1350" dirty="0" smtClean="0"/>
              <a:t>tasks that are useful to multiple </a:t>
            </a:r>
            <a:r>
              <a:rPr lang="en-GB" sz="1350" dirty="0" smtClean="0"/>
              <a:t>algorithms, such as functions to evaluate </a:t>
            </a:r>
            <a:r>
              <a:rPr lang="en-GB" sz="1350" dirty="0" smtClean="0"/>
              <a:t>the </a:t>
            </a:r>
            <a:r>
              <a:rPr lang="en-GB" sz="1350" dirty="0" smtClean="0"/>
              <a:t>overlap </a:t>
            </a:r>
            <a:r>
              <a:rPr lang="en-GB" sz="1350" dirty="0" smtClean="0"/>
              <a:t>between two clusters or to perform a linear fit to (layers of) a cluster</a:t>
            </a:r>
            <a:r>
              <a:rPr lang="en-GB" sz="1350" dirty="0" smtClean="0"/>
              <a:t>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GB" sz="1350" dirty="0" smtClean="0"/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The Pandora algorithms are configured via xml and </a:t>
            </a:r>
            <a:r>
              <a:rPr lang="en-GB" sz="1350" dirty="0" smtClean="0"/>
              <a:t>can be </a:t>
            </a:r>
            <a:r>
              <a:rPr lang="en-GB" sz="1350" dirty="0" smtClean="0"/>
              <a:t>swapped </a:t>
            </a:r>
            <a:r>
              <a:rPr lang="en-GB" sz="1350" dirty="0" smtClean="0"/>
              <a:t>in/out without recompiling. The algorithms required to reproduce old Pandora performance are:</a:t>
            </a:r>
            <a:endParaRPr lang="en-GB" sz="1350" b="1" dirty="0" smtClean="0"/>
          </a:p>
          <a:p>
            <a:pPr marL="731520" lvl="1" indent="-274320">
              <a:spcBef>
                <a:spcPct val="20000"/>
              </a:spcBef>
              <a:buClr>
                <a:srgbClr val="0070C0"/>
              </a:buClr>
              <a:buSzPct val="95000"/>
              <a:buFont typeface="Wingdings 2"/>
              <a:buChar char=""/>
            </a:pPr>
            <a:r>
              <a:rPr lang="en-GB" sz="1300" dirty="0" smtClean="0">
                <a:solidFill>
                  <a:schemeClr val="tx2"/>
                </a:solidFill>
              </a:rPr>
              <a:t>Clustering</a:t>
            </a:r>
            <a:endParaRPr lang="en-GB" sz="1300" dirty="0">
              <a:solidFill>
                <a:schemeClr val="tx2"/>
              </a:solidFill>
            </a:endParaRPr>
          </a:p>
          <a:p>
            <a:pPr marL="731520" lvl="1" indent="-274320">
              <a:spcBef>
                <a:spcPct val="20000"/>
              </a:spcBef>
              <a:buClr>
                <a:srgbClr val="0070C0"/>
              </a:buClr>
              <a:buSzPct val="95000"/>
              <a:buFont typeface="Wingdings 2"/>
              <a:buChar char=""/>
            </a:pPr>
            <a:r>
              <a:rPr lang="en-GB" sz="1300" dirty="0">
                <a:solidFill>
                  <a:schemeClr val="tx2"/>
                </a:solidFill>
              </a:rPr>
              <a:t>Topological associations</a:t>
            </a:r>
          </a:p>
          <a:p>
            <a:pPr marL="731520" lvl="1" indent="-274320">
              <a:spcBef>
                <a:spcPct val="20000"/>
              </a:spcBef>
              <a:buClr>
                <a:srgbClr val="0070C0"/>
              </a:buClr>
              <a:buSzPct val="95000"/>
              <a:buFont typeface="Wingdings 2"/>
              <a:buChar char=""/>
            </a:pPr>
            <a:r>
              <a:rPr lang="en-GB" sz="1300" dirty="0">
                <a:solidFill>
                  <a:schemeClr val="tx2"/>
                </a:solidFill>
              </a:rPr>
              <a:t>Photon Id</a:t>
            </a:r>
          </a:p>
          <a:p>
            <a:pPr marL="731520" lvl="1" indent="-274320">
              <a:spcBef>
                <a:spcPct val="20000"/>
              </a:spcBef>
              <a:buClr>
                <a:srgbClr val="0070C0"/>
              </a:buClr>
              <a:buSzPct val="95000"/>
              <a:buFont typeface="Wingdings 2"/>
              <a:buChar char=""/>
            </a:pPr>
            <a:r>
              <a:rPr lang="en-GB" sz="1300" dirty="0">
                <a:solidFill>
                  <a:schemeClr val="tx2"/>
                </a:solidFill>
              </a:rPr>
              <a:t>Fragment </a:t>
            </a:r>
            <a:r>
              <a:rPr lang="en-GB" sz="1300" dirty="0" smtClean="0">
                <a:solidFill>
                  <a:schemeClr val="tx2"/>
                </a:solidFill>
              </a:rPr>
              <a:t>Id</a:t>
            </a:r>
            <a:endParaRPr lang="en-GB" sz="1300" dirty="0">
              <a:solidFill>
                <a:schemeClr val="tx2"/>
              </a:solidFill>
            </a:endParaRPr>
          </a:p>
          <a:p>
            <a:pPr marL="731520" lvl="1" indent="-274320">
              <a:spcBef>
                <a:spcPct val="20000"/>
              </a:spcBef>
              <a:buClr>
                <a:srgbClr val="0070C0"/>
              </a:buClr>
              <a:buSzPct val="95000"/>
              <a:buFont typeface="Wingdings 2"/>
              <a:buChar char=""/>
            </a:pPr>
            <a:r>
              <a:rPr lang="en-GB" sz="1300" dirty="0">
                <a:solidFill>
                  <a:schemeClr val="tx2"/>
                </a:solidFill>
              </a:rPr>
              <a:t>Iterative reclustering</a:t>
            </a:r>
          </a:p>
          <a:p>
            <a:pPr marL="731520" lvl="1" indent="-274320">
              <a:spcBef>
                <a:spcPct val="20000"/>
              </a:spcBef>
              <a:buClr>
                <a:srgbClr val="0070C0"/>
              </a:buClr>
              <a:buSzPct val="95000"/>
              <a:buFont typeface="Wingdings 2"/>
              <a:buChar char=""/>
            </a:pPr>
            <a:r>
              <a:rPr lang="en-GB" sz="1300" dirty="0">
                <a:solidFill>
                  <a:schemeClr val="tx2"/>
                </a:solidFill>
              </a:rPr>
              <a:t>Particle flow object </a:t>
            </a:r>
            <a:r>
              <a:rPr lang="en-GB" sz="1300" dirty="0" smtClean="0">
                <a:solidFill>
                  <a:schemeClr val="tx2"/>
                </a:solidFill>
              </a:rPr>
              <a:t>formation</a:t>
            </a:r>
            <a:endParaRPr lang="en-GB" sz="135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Algorithm Status</a:t>
            </a:r>
            <a:endParaRPr lang="en-GB" dirty="0"/>
          </a:p>
        </p:txBody>
      </p:sp>
      <p:grpSp>
        <p:nvGrpSpPr>
          <p:cNvPr id="4" name="Group 299"/>
          <p:cNvGrpSpPr/>
          <p:nvPr/>
        </p:nvGrpSpPr>
        <p:grpSpPr>
          <a:xfrm rot="13989766">
            <a:off x="5701635" y="1992324"/>
            <a:ext cx="2390080" cy="873923"/>
            <a:chOff x="581150" y="2066225"/>
            <a:chExt cx="2040440" cy="777007"/>
          </a:xfrm>
        </p:grpSpPr>
        <p:sp>
          <p:nvSpPr>
            <p:cNvPr id="5" name="Oval 6"/>
            <p:cNvSpPr>
              <a:spLocks noChangeAspect="1" noChangeArrowheads="1"/>
            </p:cNvSpPr>
            <p:nvPr/>
          </p:nvSpPr>
          <p:spPr bwMode="auto">
            <a:xfrm rot="1132745">
              <a:off x="2296976" y="2368471"/>
              <a:ext cx="51928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6" name="Oval 7"/>
            <p:cNvSpPr>
              <a:spLocks noChangeAspect="1" noChangeArrowheads="1"/>
            </p:cNvSpPr>
            <p:nvPr/>
          </p:nvSpPr>
          <p:spPr bwMode="auto">
            <a:xfrm rot="1132745">
              <a:off x="2571393" y="2347832"/>
              <a:ext cx="50197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" name="Oval 8"/>
            <p:cNvSpPr>
              <a:spLocks noChangeAspect="1" noChangeArrowheads="1"/>
            </p:cNvSpPr>
            <p:nvPr/>
          </p:nvSpPr>
          <p:spPr bwMode="auto">
            <a:xfrm rot="1132745">
              <a:off x="2155515" y="2788289"/>
              <a:ext cx="50197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8" name="Oval 9"/>
            <p:cNvSpPr>
              <a:spLocks noChangeAspect="1" noChangeArrowheads="1"/>
            </p:cNvSpPr>
            <p:nvPr/>
          </p:nvSpPr>
          <p:spPr bwMode="auto">
            <a:xfrm rot="1132745">
              <a:off x="2041454" y="2340811"/>
              <a:ext cx="50197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" name="Oval 10"/>
            <p:cNvSpPr>
              <a:spLocks noChangeAspect="1" noChangeArrowheads="1"/>
            </p:cNvSpPr>
            <p:nvPr/>
          </p:nvSpPr>
          <p:spPr bwMode="auto">
            <a:xfrm rot="1132745">
              <a:off x="1952210" y="2600978"/>
              <a:ext cx="51928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0" name="Oval 11"/>
            <p:cNvSpPr>
              <a:spLocks noChangeAspect="1" noChangeArrowheads="1"/>
            </p:cNvSpPr>
            <p:nvPr/>
          </p:nvSpPr>
          <p:spPr bwMode="auto">
            <a:xfrm rot="1132745">
              <a:off x="1220391" y="2408490"/>
              <a:ext cx="50197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" name="Oval 12"/>
            <p:cNvSpPr>
              <a:spLocks noChangeAspect="1" noChangeArrowheads="1"/>
            </p:cNvSpPr>
            <p:nvPr/>
          </p:nvSpPr>
          <p:spPr bwMode="auto">
            <a:xfrm rot="1132745">
              <a:off x="947305" y="2431533"/>
              <a:ext cx="51928" cy="5683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" name="Oval 13"/>
            <p:cNvSpPr>
              <a:spLocks noChangeAspect="1" noChangeArrowheads="1"/>
            </p:cNvSpPr>
            <p:nvPr/>
          </p:nvSpPr>
          <p:spPr bwMode="auto">
            <a:xfrm rot="1132745">
              <a:off x="1766730" y="2363294"/>
              <a:ext cx="51928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" name="Oval 14"/>
            <p:cNvSpPr>
              <a:spLocks noChangeAspect="1" noChangeArrowheads="1"/>
            </p:cNvSpPr>
            <p:nvPr/>
          </p:nvSpPr>
          <p:spPr bwMode="auto">
            <a:xfrm rot="1132745">
              <a:off x="1732552" y="2467498"/>
              <a:ext cx="50197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" name="Line 15"/>
            <p:cNvSpPr>
              <a:spLocks noChangeAspect="1" noChangeShapeType="1"/>
            </p:cNvSpPr>
            <p:nvPr/>
          </p:nvSpPr>
          <p:spPr bwMode="auto">
            <a:xfrm rot="1132745" flipV="1">
              <a:off x="581150" y="2410516"/>
              <a:ext cx="301183" cy="1098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" name="Oval 16"/>
            <p:cNvSpPr>
              <a:spLocks noChangeAspect="1" noChangeArrowheads="1"/>
            </p:cNvSpPr>
            <p:nvPr/>
          </p:nvSpPr>
          <p:spPr bwMode="auto">
            <a:xfrm rot="16163975">
              <a:off x="1461313" y="2274170"/>
              <a:ext cx="577853" cy="294259"/>
            </a:xfrm>
            <a:prstGeom prst="ellipse">
              <a:avLst/>
            </a:prstGeom>
            <a:solidFill>
              <a:srgbClr val="CCFFFF">
                <a:alpha val="460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" name="Line 17"/>
            <p:cNvSpPr>
              <a:spLocks noChangeAspect="1" noChangeShapeType="1"/>
            </p:cNvSpPr>
            <p:nvPr/>
          </p:nvSpPr>
          <p:spPr bwMode="auto">
            <a:xfrm rot="17360101" flipH="1" flipV="1">
              <a:off x="1251808" y="2133255"/>
              <a:ext cx="469861" cy="3358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" name="Line 18"/>
            <p:cNvSpPr>
              <a:spLocks noChangeAspect="1" noChangeShapeType="1"/>
            </p:cNvSpPr>
            <p:nvPr/>
          </p:nvSpPr>
          <p:spPr bwMode="auto">
            <a:xfrm rot="17360101" flipH="1">
              <a:off x="1447951" y="2325773"/>
              <a:ext cx="92835" cy="5106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" name="Oval 19"/>
            <p:cNvSpPr>
              <a:spLocks noChangeAspect="1" noChangeArrowheads="1"/>
            </p:cNvSpPr>
            <p:nvPr/>
          </p:nvSpPr>
          <p:spPr bwMode="auto">
            <a:xfrm rot="16163975">
              <a:off x="1062444" y="2371398"/>
              <a:ext cx="344817" cy="155784"/>
            </a:xfrm>
            <a:prstGeom prst="ellipse">
              <a:avLst/>
            </a:prstGeom>
            <a:solidFill>
              <a:srgbClr val="CCFFFF">
                <a:alpha val="460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9" name="Line 20"/>
            <p:cNvSpPr>
              <a:spLocks noChangeAspect="1" noChangeShapeType="1"/>
            </p:cNvSpPr>
            <p:nvPr/>
          </p:nvSpPr>
          <p:spPr bwMode="auto">
            <a:xfrm rot="17360101" flipH="1" flipV="1">
              <a:off x="961891" y="2309806"/>
              <a:ext cx="234930" cy="1505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0" name="Line 21"/>
            <p:cNvSpPr>
              <a:spLocks noChangeAspect="1" noChangeShapeType="1"/>
            </p:cNvSpPr>
            <p:nvPr/>
          </p:nvSpPr>
          <p:spPr bwMode="auto">
            <a:xfrm rot="17360101" flipH="1">
              <a:off x="1076200" y="2400027"/>
              <a:ext cx="56838" cy="2717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1" name="Oval 22"/>
            <p:cNvSpPr>
              <a:spLocks noChangeAspect="1" noChangeArrowheads="1"/>
            </p:cNvSpPr>
            <p:nvPr/>
          </p:nvSpPr>
          <p:spPr bwMode="auto">
            <a:xfrm rot="16163975">
              <a:off x="1329546" y="2344601"/>
              <a:ext cx="344817" cy="155784"/>
            </a:xfrm>
            <a:prstGeom prst="ellipse">
              <a:avLst/>
            </a:prstGeom>
            <a:solidFill>
              <a:srgbClr val="CCFFFF">
                <a:alpha val="460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2" name="Line 23"/>
            <p:cNvSpPr>
              <a:spLocks noChangeAspect="1" noChangeShapeType="1"/>
            </p:cNvSpPr>
            <p:nvPr/>
          </p:nvSpPr>
          <p:spPr bwMode="auto">
            <a:xfrm rot="17360101" flipH="1" flipV="1">
              <a:off x="1228508" y="2284523"/>
              <a:ext cx="233036" cy="1505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" name="Line 24"/>
            <p:cNvSpPr>
              <a:spLocks noChangeAspect="1" noChangeShapeType="1"/>
            </p:cNvSpPr>
            <p:nvPr/>
          </p:nvSpPr>
          <p:spPr bwMode="auto">
            <a:xfrm rot="17360101" flipH="1">
              <a:off x="1342688" y="2375023"/>
              <a:ext cx="56838" cy="2717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4" name="Oval 25"/>
            <p:cNvSpPr>
              <a:spLocks noChangeAspect="1" noChangeArrowheads="1"/>
            </p:cNvSpPr>
            <p:nvPr/>
          </p:nvSpPr>
          <p:spPr bwMode="auto">
            <a:xfrm rot="1132745">
              <a:off x="2014787" y="2417845"/>
              <a:ext cx="50197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5" name="Oval 26"/>
            <p:cNvSpPr>
              <a:spLocks noChangeAspect="1" noChangeArrowheads="1"/>
            </p:cNvSpPr>
            <p:nvPr/>
          </p:nvSpPr>
          <p:spPr bwMode="auto">
            <a:xfrm rot="1132745">
              <a:off x="1467023" y="2463091"/>
              <a:ext cx="51928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6" name="Oval 27"/>
            <p:cNvSpPr>
              <a:spLocks noChangeAspect="1" noChangeArrowheads="1"/>
            </p:cNvSpPr>
            <p:nvPr/>
          </p:nvSpPr>
          <p:spPr bwMode="auto">
            <a:xfrm rot="1132745">
              <a:off x="1484495" y="2412947"/>
              <a:ext cx="51928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7" name="Oval 28"/>
            <p:cNvSpPr>
              <a:spLocks noChangeAspect="1" noChangeArrowheads="1"/>
            </p:cNvSpPr>
            <p:nvPr/>
          </p:nvSpPr>
          <p:spPr bwMode="auto">
            <a:xfrm rot="1132745">
              <a:off x="1748952" y="2415281"/>
              <a:ext cx="51928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8" name="Oval 29"/>
            <p:cNvSpPr>
              <a:spLocks noChangeAspect="1" noChangeArrowheads="1"/>
            </p:cNvSpPr>
            <p:nvPr/>
          </p:nvSpPr>
          <p:spPr bwMode="auto">
            <a:xfrm rot="1132745">
              <a:off x="1802286" y="2259319"/>
              <a:ext cx="51928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9" name="Oval 30"/>
            <p:cNvSpPr>
              <a:spLocks noChangeAspect="1" noChangeArrowheads="1"/>
            </p:cNvSpPr>
            <p:nvPr/>
          </p:nvSpPr>
          <p:spPr bwMode="auto">
            <a:xfrm rot="1132745">
              <a:off x="2259169" y="2473679"/>
              <a:ext cx="51928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0" name="Oval 31"/>
            <p:cNvSpPr>
              <a:spLocks noChangeAspect="1" noChangeArrowheads="1"/>
            </p:cNvSpPr>
            <p:nvPr/>
          </p:nvSpPr>
          <p:spPr bwMode="auto">
            <a:xfrm rot="1132745">
              <a:off x="2508863" y="2530685"/>
              <a:ext cx="50197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1" name="Oval 32"/>
            <p:cNvSpPr>
              <a:spLocks noChangeAspect="1" noChangeArrowheads="1"/>
            </p:cNvSpPr>
            <p:nvPr/>
          </p:nvSpPr>
          <p:spPr bwMode="auto">
            <a:xfrm rot="1132745">
              <a:off x="1766424" y="2363243"/>
              <a:ext cx="51928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2" name="Oval 33"/>
            <p:cNvSpPr>
              <a:spLocks noChangeAspect="1" noChangeArrowheads="1"/>
            </p:cNvSpPr>
            <p:nvPr/>
          </p:nvSpPr>
          <p:spPr bwMode="auto">
            <a:xfrm rot="1132745">
              <a:off x="1730867" y="2467218"/>
              <a:ext cx="51928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3" name="Oval 34"/>
            <p:cNvSpPr>
              <a:spLocks noChangeAspect="1" noChangeArrowheads="1"/>
            </p:cNvSpPr>
            <p:nvPr/>
          </p:nvSpPr>
          <p:spPr bwMode="auto">
            <a:xfrm rot="1132745">
              <a:off x="1220084" y="2410333"/>
              <a:ext cx="50197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300947"/>
            <a:ext cx="2707597" cy="319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TextBox 35"/>
          <p:cNvSpPr txBox="1"/>
          <p:nvPr/>
        </p:nvSpPr>
        <p:spPr>
          <a:xfrm>
            <a:off x="71406" y="1681445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Clustering</a:t>
            </a:r>
            <a:endParaRPr lang="en-GB" dirty="0"/>
          </a:p>
        </p:txBody>
      </p:sp>
      <p:sp>
        <p:nvSpPr>
          <p:cNvPr id="37" name="Content Placeholder 2"/>
          <p:cNvSpPr>
            <a:spLocks noGrp="1"/>
          </p:cNvSpPr>
          <p:nvPr>
            <p:ph idx="1"/>
          </p:nvPr>
        </p:nvSpPr>
        <p:spPr>
          <a:xfrm>
            <a:off x="142844" y="2285992"/>
            <a:ext cx="4357718" cy="3786214"/>
          </a:xfrm>
        </p:spPr>
        <p:txBody>
          <a:bodyPr>
            <a:noAutofit/>
          </a:bodyPr>
          <a:lstStyle/>
          <a:p>
            <a:r>
              <a:rPr lang="en-GB" sz="1250" dirty="0" smtClean="0"/>
              <a:t>The main Pandora clustering algorithm is a cone-based forward projective method.</a:t>
            </a:r>
          </a:p>
          <a:p>
            <a:r>
              <a:rPr lang="en-GB" sz="1250" dirty="0" smtClean="0"/>
              <a:t>Working from innermost to outermost pseudolayer, the algorithm either adds hits to existing clusters </a:t>
            </a:r>
            <a:r>
              <a:rPr lang="en-GB" sz="1250" dirty="0" smtClean="0"/>
              <a:t>or uses </a:t>
            </a:r>
            <a:r>
              <a:rPr lang="en-GB" sz="1250" dirty="0" smtClean="0"/>
              <a:t>them to seed new clusters. </a:t>
            </a:r>
          </a:p>
          <a:p>
            <a:endParaRPr lang="en-GB" sz="1250" dirty="0" smtClean="0"/>
          </a:p>
          <a:p>
            <a:r>
              <a:rPr lang="en-GB" sz="1250" dirty="0" smtClean="0"/>
              <a:t>This algorithm has now been fully implemented in the new framework and tested extensively;  the new code exactly reproduces the old Pandora clusters.</a:t>
            </a:r>
          </a:p>
          <a:p>
            <a:endParaRPr lang="en-GB" sz="1250" dirty="0" smtClean="0"/>
          </a:p>
          <a:p>
            <a:r>
              <a:rPr lang="en-GB" sz="1250" dirty="0" smtClean="0"/>
              <a:t>This re-implementation was an opportunity to ‘clean up’ an algorithm that had changed many times during </a:t>
            </a:r>
            <a:r>
              <a:rPr lang="en-GB" sz="1250" dirty="0" smtClean="0"/>
              <a:t>development; </a:t>
            </a:r>
            <a:r>
              <a:rPr lang="en-GB" sz="1250" dirty="0" smtClean="0"/>
              <a:t>now </a:t>
            </a:r>
            <a:r>
              <a:rPr lang="en-GB" sz="1250" dirty="0" smtClean="0"/>
              <a:t>more efficient implementation.</a:t>
            </a:r>
            <a:endParaRPr lang="en-GB" sz="1250" dirty="0" smtClean="0"/>
          </a:p>
          <a:p>
            <a:r>
              <a:rPr lang="en-GB" sz="1250" dirty="0" smtClean="0"/>
              <a:t>Code is clean and readable and have now fully separated the framework/objects from the actual algorithm.</a:t>
            </a:r>
          </a:p>
          <a:p>
            <a:r>
              <a:rPr lang="en-GB" sz="1250" dirty="0" smtClean="0"/>
              <a:t>Configuration options have been tweaked to identify independent and physically motivated parameters</a:t>
            </a:r>
            <a:r>
              <a:rPr lang="en-GB" sz="1250" dirty="0" smtClean="0"/>
              <a:t>.</a:t>
            </a:r>
            <a:endParaRPr lang="en-GB" sz="125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900</TotalTime>
  <Words>1780</Words>
  <Application>Microsoft Office PowerPoint</Application>
  <PresentationFormat>On-screen Show (4:3)</PresentationFormat>
  <Paragraphs>271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Redesign of  Pandora PFA</vt:lpstr>
      <vt:lpstr>Pandora PFA</vt:lpstr>
      <vt:lpstr>Pandora Redesign</vt:lpstr>
      <vt:lpstr>New Pandora Structure</vt:lpstr>
      <vt:lpstr>Pandora API</vt:lpstr>
      <vt:lpstr>Pandora Objects</vt:lpstr>
      <vt:lpstr>Pandora Managers</vt:lpstr>
      <vt:lpstr>Pandora Algorithms</vt:lpstr>
      <vt:lpstr>Algorithm Status</vt:lpstr>
      <vt:lpstr>Algorithm Status</vt:lpstr>
      <vt:lpstr>Algorithm Status</vt:lpstr>
      <vt:lpstr>Algorithm Status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</dc:creator>
  <cp:lastModifiedBy>John</cp:lastModifiedBy>
  <cp:revision>354</cp:revision>
  <dcterms:created xsi:type="dcterms:W3CDTF">2009-12-14T10:36:57Z</dcterms:created>
  <dcterms:modified xsi:type="dcterms:W3CDTF">2010-01-25T16:37:08Z</dcterms:modified>
</cp:coreProperties>
</file>