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6A637-2E80-484C-9B6C-4EB7EE6D35F6}" type="datetimeFigureOut">
              <a:rPr kumimoji="1" lang="ja-JP" altLang="en-US" smtClean="0"/>
              <a:pPr/>
              <a:t>2009/12/10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EEB6B-FCFE-45E9-A79E-D617049142C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1472" y="642918"/>
            <a:ext cx="850899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en-US" altLang="ja-JP" dirty="0" err="1" smtClean="0"/>
              <a:t>ILCSoft</a:t>
            </a:r>
            <a:r>
              <a:rPr lang="en-US" altLang="ja-JP" dirty="0" smtClean="0"/>
              <a:t>: v01-07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Built at jlclogin2, including </a:t>
            </a:r>
            <a:r>
              <a:rPr kumimoji="1" lang="en-US" altLang="ja-JP" dirty="0" err="1" smtClean="0"/>
              <a:t>SimTools</a:t>
            </a:r>
            <a:r>
              <a:rPr kumimoji="1" lang="en-US" altLang="ja-JP" dirty="0" smtClean="0"/>
              <a:t>.  </a:t>
            </a:r>
            <a:r>
              <a:rPr lang="en-US" altLang="ja-JP" dirty="0" smtClean="0"/>
              <a:t>Versions of ROOT(5.24.00), G4(9.1), … not same as </a:t>
            </a:r>
          </a:p>
          <a:p>
            <a:r>
              <a:rPr lang="en-US" altLang="ja-JP" dirty="0" smtClean="0"/>
              <a:t> DESY built</a:t>
            </a:r>
          </a:p>
          <a:p>
            <a:endParaRPr lang="en-US" altLang="ja-JP" dirty="0"/>
          </a:p>
          <a:p>
            <a:r>
              <a:rPr lang="en-US" altLang="ja-JP" dirty="0" smtClean="0"/>
              <a:t>in jlclogin2.  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/v01-07</a:t>
            </a:r>
          </a:p>
          <a:p>
            <a:r>
              <a:rPr lang="en-US" altLang="ja-JP" dirty="0" smtClean="0"/>
              <a:t>in </a:t>
            </a:r>
            <a:r>
              <a:rPr lang="en-US" altLang="ja-JP" dirty="0" err="1" smtClean="0"/>
              <a:t>kekcc</a:t>
            </a:r>
            <a:r>
              <a:rPr lang="en-US" altLang="ja-JP" dirty="0" smtClean="0"/>
              <a:t>-grid: ${VO_ILC_SW_DIR}/users/miyamoto/i386-sl4/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/v01-07</a:t>
            </a:r>
          </a:p>
          <a:p>
            <a:r>
              <a:rPr lang="en-US" altLang="ja-JP" dirty="0" smtClean="0"/>
              <a:t>in </a:t>
            </a:r>
            <a:r>
              <a:rPr lang="en-US" altLang="ja-JP" dirty="0" err="1" smtClean="0"/>
              <a:t>kekcc</a:t>
            </a:r>
            <a:r>
              <a:rPr lang="en-US" altLang="ja-JP" dirty="0" smtClean="0"/>
              <a:t>:       /</a:t>
            </a:r>
            <a:r>
              <a:rPr lang="en-US" altLang="ja-JP" dirty="0" err="1" smtClean="0"/>
              <a:t>nfs</a:t>
            </a:r>
            <a:r>
              <a:rPr lang="en-US" altLang="ja-JP" dirty="0" smtClean="0"/>
              <a:t>/g/</a:t>
            </a:r>
            <a:r>
              <a:rPr lang="en-US" altLang="ja-JP" dirty="0" err="1" smtClean="0"/>
              <a:t>ilc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/i386-sl4/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/v01-07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For setup, </a:t>
            </a:r>
            <a:r>
              <a:rPr lang="en-US" altLang="ja-JP" dirty="0" err="1" smtClean="0"/>
              <a:t>kekcc</a:t>
            </a:r>
            <a:r>
              <a:rPr lang="en-US" altLang="ja-JP" dirty="0" smtClean="0"/>
              <a:t>-grid and </a:t>
            </a:r>
            <a:r>
              <a:rPr lang="en-US" altLang="ja-JP" dirty="0" err="1" smtClean="0"/>
              <a:t>kekcc</a:t>
            </a:r>
            <a:r>
              <a:rPr lang="en-US" altLang="ja-JP" dirty="0" smtClean="0"/>
              <a:t>,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$ .  …. i386-sl4/initSoft.sh v01-07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en-US" altLang="ja-JP" dirty="0" smtClean="0"/>
              <a:t> Sample data 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jlclogin2:/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prtest</a:t>
            </a:r>
            <a:r>
              <a:rPr lang="en-US" altLang="ja-JP" dirty="0" smtClean="0"/>
              <a:t>/v01-07/KEKCC/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/run01/</a:t>
            </a:r>
            <a:r>
              <a:rPr lang="en-US" altLang="ja-JP" dirty="0" err="1" smtClean="0"/>
              <a:t>slcio</a:t>
            </a:r>
            <a:endParaRPr lang="en-US" altLang="ja-JP" dirty="0" smtClean="0"/>
          </a:p>
          <a:p>
            <a:r>
              <a:rPr lang="en-US" altLang="ja-JP" dirty="0" smtClean="0"/>
              <a:t>  jlclogin2:/</a:t>
            </a:r>
            <a:r>
              <a:rPr lang="en-US" altLang="ja-JP" dirty="0" err="1" smtClean="0"/>
              <a:t>proj</a:t>
            </a:r>
            <a:r>
              <a:rPr lang="en-US" altLang="ja-JP" dirty="0" smtClean="0"/>
              <a:t>/soft/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prtest</a:t>
            </a:r>
            <a:r>
              <a:rPr lang="en-US" altLang="ja-JP" dirty="0" smtClean="0"/>
              <a:t>/v01-07/KEKCC/Marlin/run01/</a:t>
            </a:r>
            <a:r>
              <a:rPr lang="en-US" altLang="ja-JP" dirty="0" err="1" smtClean="0"/>
              <a:t>slcio</a:t>
            </a:r>
            <a:endParaRPr lang="en-US" altLang="ja-JP" dirty="0" smtClean="0"/>
          </a:p>
          <a:p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 </a:t>
            </a:r>
            <a:r>
              <a:rPr lang="en-US" altLang="ja-JP" dirty="0" smtClean="0">
                <a:sym typeface="Wingdings" pitchFamily="2" charset="2"/>
              </a:rPr>
              <a:t>there </a:t>
            </a:r>
            <a:r>
              <a:rPr lang="en-US" altLang="ja-JP" dirty="0" smtClean="0">
                <a:sym typeface="Wingdings" pitchFamily="2" charset="2"/>
              </a:rPr>
              <a:t>was a FS </a:t>
            </a:r>
            <a:r>
              <a:rPr lang="en-US" altLang="ja-JP" dirty="0" smtClean="0">
                <a:sym typeface="Wingdings" pitchFamily="2" charset="2"/>
              </a:rPr>
              <a:t>error in jlclogin2.  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/>
              <a:t> Another release: soon ( end of this year ? )</a:t>
            </a:r>
          </a:p>
          <a:p>
            <a:r>
              <a:rPr lang="en-US" altLang="ja-JP" dirty="0" smtClean="0"/>
              <a:t>  - test of </a:t>
            </a:r>
            <a:r>
              <a:rPr lang="en-US" altLang="ja-JP" dirty="0" err="1" smtClean="0"/>
              <a:t>LCFIVertex</a:t>
            </a:r>
            <a:r>
              <a:rPr lang="en-US" altLang="ja-JP" dirty="0" smtClean="0"/>
              <a:t> requested.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4282" y="142852"/>
            <a:ext cx="590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Akiya Miyamoto, Physics and Software meeting, 10-Dec.2009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2910" y="5786454"/>
            <a:ext cx="7246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i="1" dirty="0" smtClean="0">
                <a:solidFill>
                  <a:srgbClr val="FF0000"/>
                </a:solidFill>
              </a:rPr>
              <a:t>home disk of jlclogin2 is almost full. Please delete unnecessary files.</a:t>
            </a:r>
            <a:endParaRPr kumimoji="1" lang="ja-JP" altLang="en-US" sz="2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116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4</cp:revision>
  <dcterms:created xsi:type="dcterms:W3CDTF">2009-12-10T00:33:44Z</dcterms:created>
  <dcterms:modified xsi:type="dcterms:W3CDTF">2009-12-10T02:31:46Z</dcterms:modified>
</cp:coreProperties>
</file>