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2009/12/17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2009/12/17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2009/12/17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2009/12/17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57224" y="142852"/>
            <a:ext cx="4432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jlclogin2: home is full (99% of 1.7TB == 30GB)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28662" y="857232"/>
            <a:ext cx="7768858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169509477       </a:t>
            </a:r>
            <a:r>
              <a:rPr lang="en-US" altLang="ja-JP" dirty="0" err="1" smtClean="0"/>
              <a:t>rei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 who </a:t>
            </a:r>
            <a:r>
              <a:rPr lang="en-US" altLang="ja-JP" dirty="0" smtClean="0">
                <a:sym typeface="Wingdings" pitchFamily="2" charset="2"/>
              </a:rPr>
              <a:t>?</a:t>
            </a:r>
            <a:r>
              <a:rPr lang="ja-JP" altLang="en-US" dirty="0" smtClean="0">
                <a:sym typeface="Wingdings" pitchFamily="2" charset="2"/>
              </a:rPr>
              <a:t>　</a:t>
            </a:r>
            <a:r>
              <a:rPr lang="en-US" altLang="ja-JP" dirty="0" smtClean="0">
                <a:sym typeface="Wingdings" pitchFamily="2" charset="2"/>
              </a:rPr>
              <a:t> Move to HPSS and delete. Kato san is using some</a:t>
            </a:r>
            <a:endParaRPr lang="en-US" altLang="ja-JP" dirty="0" smtClean="0"/>
          </a:p>
          <a:p>
            <a:r>
              <a:rPr lang="en-US" altLang="ja-JP" dirty="0" smtClean="0"/>
              <a:t>158842170       </a:t>
            </a:r>
            <a:r>
              <a:rPr lang="en-US" altLang="ja-JP" dirty="0" err="1" smtClean="0"/>
              <a:t>takahasi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Tokyo. </a:t>
            </a:r>
            <a:r>
              <a:rPr lang="en-US" altLang="ja-JP" dirty="0" err="1" smtClean="0">
                <a:sym typeface="Wingdings" pitchFamily="2" charset="2"/>
              </a:rPr>
              <a:t>Suehara</a:t>
            </a:r>
            <a:r>
              <a:rPr lang="en-US" altLang="ja-JP" dirty="0" smtClean="0">
                <a:sym typeface="Wingdings" pitchFamily="2" charset="2"/>
              </a:rPr>
              <a:t> san will ask to reduce size</a:t>
            </a:r>
            <a:endParaRPr lang="en-US" altLang="ja-JP" dirty="0" smtClean="0"/>
          </a:p>
          <a:p>
            <a:r>
              <a:rPr lang="en-US" altLang="ja-JP" dirty="0" smtClean="0"/>
              <a:t>107895017       </a:t>
            </a:r>
            <a:r>
              <a:rPr lang="en-US" altLang="ja-JP" dirty="0" err="1" smtClean="0"/>
              <a:t>coterra</a:t>
            </a:r>
            <a:endParaRPr lang="en-US" altLang="ja-JP" dirty="0" smtClean="0"/>
          </a:p>
          <a:p>
            <a:r>
              <a:rPr lang="en-US" altLang="ja-JP" dirty="0" smtClean="0"/>
              <a:t>86515116        </a:t>
            </a:r>
            <a:r>
              <a:rPr lang="en-US" altLang="ja-JP" dirty="0" err="1" smtClean="0"/>
              <a:t>tyosioka</a:t>
            </a:r>
            <a:r>
              <a:rPr lang="en-US" altLang="ja-JP" dirty="0" smtClean="0"/>
              <a:t>    </a:t>
            </a:r>
            <a:r>
              <a:rPr lang="en-US" altLang="ja-JP" dirty="0" smtClean="0">
                <a:sym typeface="Wingdings" pitchFamily="2" charset="2"/>
              </a:rPr>
              <a:t> remove </a:t>
            </a:r>
            <a:r>
              <a:rPr lang="en-US" altLang="ja-JP" dirty="0" smtClean="0">
                <a:sym typeface="Wingdings" pitchFamily="2" charset="2"/>
              </a:rPr>
              <a:t>? : </a:t>
            </a:r>
            <a:r>
              <a:rPr lang="en-US" altLang="ja-JP" dirty="0" err="1" smtClean="0">
                <a:sym typeface="Wingdings" pitchFamily="2" charset="2"/>
              </a:rPr>
              <a:t>suehara</a:t>
            </a:r>
            <a:r>
              <a:rPr lang="en-US" altLang="ja-JP" dirty="0" smtClean="0">
                <a:sym typeface="Wingdings" pitchFamily="2" charset="2"/>
              </a:rPr>
              <a:t> san will move </a:t>
            </a:r>
            <a:endParaRPr lang="en-US" altLang="ja-JP" dirty="0" smtClean="0"/>
          </a:p>
          <a:p>
            <a:r>
              <a:rPr lang="en-US" altLang="ja-JP" dirty="0" smtClean="0"/>
              <a:t>83285617        </a:t>
            </a:r>
            <a:r>
              <a:rPr lang="en-US" altLang="ja-JP" dirty="0" err="1" smtClean="0"/>
              <a:t>fujiik</a:t>
            </a:r>
            <a:endParaRPr lang="en-US" altLang="ja-JP" dirty="0" smtClean="0"/>
          </a:p>
          <a:p>
            <a:r>
              <a:rPr lang="en-US" altLang="ja-JP" dirty="0" smtClean="0"/>
              <a:t>77675828        </a:t>
            </a:r>
            <a:r>
              <a:rPr lang="en-US" altLang="ja-JP" dirty="0" err="1" smtClean="0"/>
              <a:t>ikematsu</a:t>
            </a:r>
            <a:endParaRPr lang="en-US" altLang="ja-JP" dirty="0" smtClean="0"/>
          </a:p>
          <a:p>
            <a:r>
              <a:rPr lang="en-US" altLang="ja-JP" dirty="0" smtClean="0"/>
              <a:t>73283669        </a:t>
            </a:r>
            <a:r>
              <a:rPr lang="en-US" altLang="ja-JP" dirty="0" err="1" smtClean="0"/>
              <a:t>ono</a:t>
            </a:r>
            <a:endParaRPr lang="en-US" altLang="ja-JP" dirty="0" smtClean="0"/>
          </a:p>
          <a:p>
            <a:r>
              <a:rPr lang="en-US" altLang="ja-JP" dirty="0" smtClean="0"/>
              <a:t>71544899        </a:t>
            </a:r>
            <a:r>
              <a:rPr lang="en-US" altLang="ja-JP" dirty="0" err="1" smtClean="0"/>
              <a:t>hano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 active </a:t>
            </a:r>
            <a:r>
              <a:rPr lang="en-US" altLang="ja-JP" dirty="0" smtClean="0">
                <a:sym typeface="Wingdings" pitchFamily="2" charset="2"/>
              </a:rPr>
              <a:t>? : </a:t>
            </a:r>
            <a:r>
              <a:rPr lang="en-US" altLang="ja-JP" dirty="0" err="1" smtClean="0">
                <a:sym typeface="Wingdings" pitchFamily="2" charset="2"/>
              </a:rPr>
              <a:t>suehara</a:t>
            </a:r>
            <a:r>
              <a:rPr lang="en-US" altLang="ja-JP" dirty="0" smtClean="0">
                <a:sym typeface="Wingdings" pitchFamily="2" charset="2"/>
              </a:rPr>
              <a:t> san will check</a:t>
            </a:r>
            <a:endParaRPr lang="en-US" altLang="ja-JP" dirty="0" smtClean="0"/>
          </a:p>
          <a:p>
            <a:r>
              <a:rPr lang="en-US" altLang="ja-JP" dirty="0" smtClean="0"/>
              <a:t>62781297        </a:t>
            </a:r>
            <a:r>
              <a:rPr lang="en-US" altLang="ja-JP" dirty="0" err="1" smtClean="0"/>
              <a:t>sudoyuji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 active </a:t>
            </a:r>
            <a:r>
              <a:rPr lang="en-US" altLang="ja-JP" dirty="0" smtClean="0">
                <a:sym typeface="Wingdings" pitchFamily="2" charset="2"/>
              </a:rPr>
              <a:t>? : Tsukuba student. </a:t>
            </a:r>
            <a:r>
              <a:rPr lang="en-US" altLang="ja-JP" dirty="0" err="1" smtClean="0">
                <a:sym typeface="Wingdings" pitchFamily="2" charset="2"/>
              </a:rPr>
              <a:t>Cotera</a:t>
            </a:r>
            <a:r>
              <a:rPr lang="en-US" altLang="ja-JP" dirty="0" smtClean="0">
                <a:sym typeface="Wingdings" pitchFamily="2" charset="2"/>
              </a:rPr>
              <a:t> san will contact</a:t>
            </a:r>
            <a:endParaRPr lang="en-US" altLang="ja-JP" dirty="0" smtClean="0"/>
          </a:p>
          <a:p>
            <a:r>
              <a:rPr lang="en-US" altLang="ja-JP" dirty="0" smtClean="0"/>
              <a:t>59367937        </a:t>
            </a:r>
            <a:r>
              <a:rPr lang="en-US" altLang="ja-JP" dirty="0" err="1" smtClean="0"/>
              <a:t>maedan</a:t>
            </a:r>
            <a:endParaRPr lang="en-US" altLang="ja-JP" dirty="0" smtClean="0"/>
          </a:p>
          <a:p>
            <a:r>
              <a:rPr lang="en-US" altLang="ja-JP" dirty="0" smtClean="0"/>
              <a:t>52557565        miyamoto</a:t>
            </a:r>
          </a:p>
          <a:p>
            <a:r>
              <a:rPr lang="en-US" altLang="ja-JP" dirty="0" smtClean="0"/>
              <a:t>48993866        </a:t>
            </a:r>
            <a:r>
              <a:rPr lang="en-US" altLang="ja-JP" dirty="0" err="1" smtClean="0"/>
              <a:t>yanagida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 </a:t>
            </a:r>
            <a:r>
              <a:rPr lang="en-US" altLang="ja-JP" dirty="0" err="1" smtClean="0">
                <a:sym typeface="Wingdings" pitchFamily="2" charset="2"/>
              </a:rPr>
              <a:t>SHinshu</a:t>
            </a: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Stud. Graduated. </a:t>
            </a:r>
            <a:r>
              <a:rPr lang="en-US" altLang="ja-JP" dirty="0" err="1" smtClean="0">
                <a:sym typeface="Wingdings" pitchFamily="2" charset="2"/>
              </a:rPr>
              <a:t>Cotera</a:t>
            </a:r>
            <a:r>
              <a:rPr lang="en-US" altLang="ja-JP" dirty="0" smtClean="0">
                <a:sym typeface="Wingdings" pitchFamily="2" charset="2"/>
              </a:rPr>
              <a:t> san will check</a:t>
            </a:r>
            <a:endParaRPr lang="en-US" altLang="ja-JP" dirty="0" smtClean="0"/>
          </a:p>
          <a:p>
            <a:r>
              <a:rPr lang="en-US" altLang="ja-JP" dirty="0" smtClean="0"/>
              <a:t>40833578        </a:t>
            </a:r>
            <a:r>
              <a:rPr lang="en-US" altLang="ja-JP" dirty="0" err="1" smtClean="0"/>
              <a:t>takubo</a:t>
            </a:r>
            <a:r>
              <a:rPr lang="en-US" altLang="ja-JP" dirty="0" smtClean="0"/>
              <a:t> </a:t>
            </a:r>
          </a:p>
          <a:p>
            <a:r>
              <a:rPr lang="en-US" altLang="ja-JP" dirty="0" smtClean="0"/>
              <a:t>39718952        </a:t>
            </a:r>
            <a:r>
              <a:rPr lang="en-US" altLang="ja-JP" dirty="0" err="1" smtClean="0"/>
              <a:t>yide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 </a:t>
            </a:r>
            <a:r>
              <a:rPr lang="en-US" altLang="ja-JP" dirty="0" err="1" smtClean="0">
                <a:sym typeface="Wingdings" pitchFamily="2" charset="2"/>
              </a:rPr>
              <a:t>Shinshu</a:t>
            </a:r>
            <a:r>
              <a:rPr lang="en-US" altLang="ja-JP" dirty="0" smtClean="0">
                <a:sym typeface="Wingdings" pitchFamily="2" charset="2"/>
              </a:rPr>
              <a:t> Stud. Graduated. </a:t>
            </a:r>
            <a:r>
              <a:rPr lang="en-US" altLang="ja-JP" dirty="0" err="1" smtClean="0">
                <a:sym typeface="Wingdings" pitchFamily="2" charset="2"/>
              </a:rPr>
              <a:t>Cotera</a:t>
            </a:r>
            <a:r>
              <a:rPr lang="en-US" altLang="ja-JP" dirty="0" smtClean="0">
                <a:sym typeface="Wingdings" pitchFamily="2" charset="2"/>
              </a:rPr>
              <a:t> san will check</a:t>
            </a:r>
            <a:endParaRPr lang="en-US" altLang="ja-JP" dirty="0" smtClean="0"/>
          </a:p>
          <a:p>
            <a:r>
              <a:rPr lang="en-US" altLang="ja-JP" dirty="0" smtClean="0"/>
              <a:t>34860677        k-</a:t>
            </a:r>
            <a:r>
              <a:rPr lang="en-US" altLang="ja-JP" dirty="0" err="1" smtClean="0"/>
              <a:t>murase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 active now at Tokyo.</a:t>
            </a:r>
            <a:endParaRPr lang="en-US" altLang="ja-JP" dirty="0" smtClean="0"/>
          </a:p>
          <a:p>
            <a:r>
              <a:rPr lang="en-US" altLang="ja-JP" dirty="0" smtClean="0"/>
              <a:t>34733116        </a:t>
            </a:r>
            <a:r>
              <a:rPr lang="en-US" altLang="ja-JP" dirty="0" err="1" smtClean="0"/>
              <a:t>suehara</a:t>
            </a:r>
            <a:endParaRPr lang="en-US" altLang="ja-JP" dirty="0" smtClean="0"/>
          </a:p>
          <a:p>
            <a:r>
              <a:rPr lang="en-US" altLang="ja-JP" dirty="0" smtClean="0"/>
              <a:t>33871173        </a:t>
            </a:r>
            <a:r>
              <a:rPr lang="en-US" altLang="ja-JP" dirty="0" err="1" smtClean="0"/>
              <a:t>dennis</a:t>
            </a:r>
            <a:endParaRPr lang="en-US" altLang="ja-JP" dirty="0" smtClean="0"/>
          </a:p>
          <a:p>
            <a:r>
              <a:rPr lang="en-US" altLang="ja-JP" dirty="0" smtClean="0"/>
              <a:t>33822769        </a:t>
            </a:r>
            <a:r>
              <a:rPr lang="en-US" altLang="ja-JP" dirty="0" err="1" smtClean="0"/>
              <a:t>kobayasi</a:t>
            </a:r>
            <a:endParaRPr lang="en-US" altLang="ja-JP" dirty="0" smtClean="0"/>
          </a:p>
          <a:p>
            <a:r>
              <a:rPr lang="en-US" altLang="ja-JP" dirty="0" smtClean="0"/>
              <a:t>23255922        </a:t>
            </a:r>
            <a:r>
              <a:rPr lang="en-US" altLang="ja-JP" dirty="0" err="1" smtClean="0"/>
              <a:t>fujikawa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 </a:t>
            </a:r>
            <a:r>
              <a:rPr lang="en-US" altLang="ja-JP" dirty="0" smtClean="0">
                <a:sym typeface="Wingdings" pitchFamily="2" charset="2"/>
              </a:rPr>
              <a:t>Old Tohoku Studen</a:t>
            </a:r>
            <a:r>
              <a:rPr lang="en-US" altLang="ja-JP" dirty="0" smtClean="0">
                <a:sym typeface="Wingdings" pitchFamily="2" charset="2"/>
              </a:rPr>
              <a:t>t.  Move to HPSS and remove</a:t>
            </a:r>
            <a:endParaRPr lang="en-US" altLang="ja-JP" dirty="0" smtClean="0"/>
          </a:p>
          <a:p>
            <a:r>
              <a:rPr lang="en-US" altLang="ja-JP" dirty="0" smtClean="0"/>
              <a:t>22683218        </a:t>
            </a:r>
            <a:r>
              <a:rPr lang="en-US" altLang="ja-JP" dirty="0" err="1" smtClean="0"/>
              <a:t>kawakami</a:t>
            </a:r>
            <a:r>
              <a:rPr lang="en-US" altLang="ja-JP" dirty="0" smtClean="0"/>
              <a:t>  </a:t>
            </a:r>
            <a:r>
              <a:rPr lang="en-US" altLang="ja-JP" dirty="0" smtClean="0">
                <a:sym typeface="Wingdings" pitchFamily="2" charset="2"/>
              </a:rPr>
              <a:t> </a:t>
            </a:r>
            <a:r>
              <a:rPr lang="en-US" altLang="ja-JP" dirty="0" smtClean="0">
                <a:sym typeface="Wingdings" pitchFamily="2" charset="2"/>
              </a:rPr>
              <a:t>Old </a:t>
            </a:r>
            <a:r>
              <a:rPr lang="en-US" altLang="ja-JP" dirty="0" err="1" smtClean="0">
                <a:sym typeface="Wingdings" pitchFamily="2" charset="2"/>
              </a:rPr>
              <a:t>Shinshu</a:t>
            </a:r>
            <a:r>
              <a:rPr lang="en-US" altLang="ja-JP" dirty="0" smtClean="0">
                <a:sym typeface="Wingdings" pitchFamily="2" charset="2"/>
              </a:rPr>
              <a:t> Student.  Move to HPSS and remove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612473" y="1857364"/>
            <a:ext cx="25315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Use </a:t>
            </a:r>
          </a:p>
          <a:p>
            <a:r>
              <a:rPr lang="en-US" altLang="ja-JP" dirty="0" smtClean="0"/>
              <a:t>  </a:t>
            </a:r>
            <a:r>
              <a:rPr kumimoji="1" lang="en-US" altLang="ja-JP" dirty="0" smtClean="0"/>
              <a:t>/data16/</a:t>
            </a:r>
            <a:r>
              <a:rPr kumimoji="1" lang="en-US" altLang="ja-JP" dirty="0" err="1" smtClean="0"/>
              <a:t>jlc</a:t>
            </a:r>
            <a:r>
              <a:rPr lang="ja-JP" altLang="en-US" dirty="0" smtClean="0"/>
              <a:t> </a:t>
            </a:r>
            <a:r>
              <a:rPr lang="en-US" altLang="ja-JP" dirty="0" smtClean="0"/>
              <a:t>(1.1TB free)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 smtClean="0"/>
              <a:t>  /data11/</a:t>
            </a:r>
            <a:r>
              <a:rPr lang="en-US" altLang="ja-JP" dirty="0" err="1" smtClean="0"/>
              <a:t>jlc</a:t>
            </a:r>
            <a:r>
              <a:rPr lang="en-US" altLang="ja-JP" dirty="0" smtClean="0"/>
              <a:t> (2.1TB free) </a:t>
            </a:r>
          </a:p>
          <a:p>
            <a:r>
              <a:rPr kumimoji="1" lang="en-US" altLang="ja-JP" dirty="0" smtClean="0"/>
              <a:t>to store large </a:t>
            </a:r>
            <a:r>
              <a:rPr kumimoji="1" lang="en-US" altLang="ja-JP" dirty="0" smtClean="0"/>
              <a:t>data</a:t>
            </a:r>
            <a:endParaRPr kumimoji="1" lang="en-US" altLang="ja-JP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7158" y="500042"/>
            <a:ext cx="1876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Top 20 consumers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40</Words>
  <Application>Microsoft Office PowerPoint</Application>
  <PresentationFormat>画面に合わせる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miyamoto</dc:creator>
  <cp:lastModifiedBy>miyamoto</cp:lastModifiedBy>
  <cp:revision>3</cp:revision>
  <dcterms:created xsi:type="dcterms:W3CDTF">2009-12-17T01:24:13Z</dcterms:created>
  <dcterms:modified xsi:type="dcterms:W3CDTF">2009-12-17T02:40:51Z</dcterms:modified>
</cp:coreProperties>
</file>