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tiff" ContentType="image/tiff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9"/>
  </p:notesMasterIdLst>
  <p:sldIdLst>
    <p:sldId id="256" r:id="rId2"/>
    <p:sldId id="272" r:id="rId3"/>
    <p:sldId id="273" r:id="rId4"/>
    <p:sldId id="274" r:id="rId5"/>
    <p:sldId id="275" r:id="rId6"/>
    <p:sldId id="271" r:id="rId7"/>
    <p:sldId id="276" r:id="rId8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1760" autoAdjust="0"/>
    <p:restoredTop sz="94660"/>
  </p:normalViewPr>
  <p:slideViewPr>
    <p:cSldViewPr snapToObjects="1">
      <p:cViewPr>
        <p:scale>
          <a:sx n="125" d="100"/>
          <a:sy n="125" d="100"/>
        </p:scale>
        <p:origin x="-2136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EC3F2-C68E-47E4-979C-4CDFA21321C6}" type="datetimeFigureOut">
              <a:rPr lang="ja-JP" altLang="en-US" smtClean="0"/>
              <a:pPr/>
              <a:t>10.1.12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D7560-E866-4158-BE77-A4DE1D2016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10.1.12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10.1.12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10.1.12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10.1.12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10.1.12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10.1.12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27D37-8F2A-1F42-B5F5-4A8C456E50A8}" type="datetimeFigureOut">
              <a:rPr lang="ja-JP" altLang="en-US" smtClean="0"/>
              <a:pPr/>
              <a:t>10.1.12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df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df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df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df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714345"/>
            <a:ext cx="5346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Cavity status;  recent KEK activities</a:t>
            </a:r>
            <a:endParaRPr kumimoji="1" lang="ja-JP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34200" y="120134"/>
            <a:ext cx="2055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2010.01.12: </a:t>
            </a:r>
            <a:r>
              <a:rPr kumimoji="1" lang="en-US" altLang="ja-JP" dirty="0" smtClean="0"/>
              <a:t>Hayano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828800"/>
            <a:ext cx="46529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(1) MHI-08 cavity</a:t>
            </a:r>
            <a:r>
              <a:rPr kumimoji="1" lang="en-US" altLang="ja-JP" sz="2000" dirty="0" smtClean="0"/>
              <a:t> 3</a:t>
            </a:r>
            <a:r>
              <a:rPr kumimoji="1" lang="en-US" altLang="ja-JP" sz="2000" baseline="30000" dirty="0" smtClean="0"/>
              <a:t>rd</a:t>
            </a:r>
            <a:r>
              <a:rPr kumimoji="1" lang="en-US" altLang="ja-JP" sz="2000" dirty="0" smtClean="0"/>
              <a:t> Vertical Test. 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          </a:t>
            </a:r>
            <a:r>
              <a:rPr kumimoji="1" lang="en-US" altLang="ja-JP" sz="2000" dirty="0" smtClean="0"/>
              <a:t> </a:t>
            </a:r>
            <a:r>
              <a:rPr lang="en-US" altLang="ja-JP" sz="2000" dirty="0" smtClean="0"/>
              <a:t>VT was done on November 26, 2009. </a:t>
            </a:r>
          </a:p>
          <a:p>
            <a:r>
              <a:rPr kumimoji="1" lang="en-US" altLang="ja-JP" sz="2000" dirty="0" smtClean="0"/>
              <a:t>           Max </a:t>
            </a:r>
            <a:r>
              <a:rPr kumimoji="1" lang="en-US" altLang="ja-JP" sz="2000" dirty="0" smtClean="0"/>
              <a:t>gradient was</a:t>
            </a:r>
            <a:r>
              <a:rPr kumimoji="1" lang="en-US" altLang="ja-JP" sz="2000" dirty="0" smtClean="0"/>
              <a:t> </a:t>
            </a:r>
            <a:r>
              <a:rPr lang="en-US" altLang="ja-JP" sz="2000" dirty="0" smtClean="0"/>
              <a:t>17.5</a:t>
            </a:r>
            <a:r>
              <a:rPr kumimoji="1" lang="en-US" altLang="ja-JP" sz="2000" dirty="0" smtClean="0"/>
              <a:t>MV</a:t>
            </a:r>
            <a:r>
              <a:rPr kumimoji="1" lang="en-US" altLang="ja-JP" sz="2000" dirty="0" smtClean="0"/>
              <a:t>/</a:t>
            </a:r>
            <a:r>
              <a:rPr kumimoji="1" lang="en-US" altLang="ja-JP" sz="2000" dirty="0" smtClean="0"/>
              <a:t>m. </a:t>
            </a:r>
          </a:p>
          <a:p>
            <a:r>
              <a:rPr lang="en-US" altLang="ja-JP" sz="2000" dirty="0" smtClean="0"/>
              <a:t>           Heating was happened in cell#2.</a:t>
            </a:r>
            <a:endParaRPr kumimoji="1" lang="en-US" altLang="ja-JP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990600" y="3581400"/>
            <a:ext cx="42464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(2) MHI-09 cavity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smtClean="0"/>
              <a:t>3rd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vertical </a:t>
            </a:r>
            <a:r>
              <a:rPr lang="en-US" altLang="ja-JP" sz="2000" dirty="0" smtClean="0"/>
              <a:t>test</a:t>
            </a:r>
            <a:r>
              <a:rPr kumimoji="1" lang="en-US" altLang="ja-JP" sz="2000" dirty="0" smtClean="0"/>
              <a:t>. 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          </a:t>
            </a:r>
            <a:r>
              <a:rPr kumimoji="1" lang="en-US" altLang="ja-JP" sz="2000" dirty="0" smtClean="0"/>
              <a:t>  Tested </a:t>
            </a:r>
            <a:r>
              <a:rPr kumimoji="1" lang="en-US" altLang="ja-JP" sz="2000" dirty="0" smtClean="0"/>
              <a:t>on</a:t>
            </a:r>
            <a:r>
              <a:rPr kumimoji="1" lang="en-US" altLang="ja-JP" sz="2000" dirty="0" smtClean="0"/>
              <a:t> </a:t>
            </a:r>
            <a:r>
              <a:rPr lang="en-US" altLang="ja-JP" sz="2000" dirty="0" smtClean="0"/>
              <a:t>December</a:t>
            </a:r>
            <a:r>
              <a:rPr kumimoji="1" lang="en-US" altLang="ja-JP" sz="2000" dirty="0" smtClean="0"/>
              <a:t> 16, </a:t>
            </a:r>
            <a:r>
              <a:rPr kumimoji="1" lang="en-US" altLang="ja-JP" sz="2000" dirty="0" smtClean="0"/>
              <a:t>2009</a:t>
            </a:r>
            <a:r>
              <a:rPr lang="en-US" altLang="ja-JP" sz="2000" dirty="0" smtClean="0"/>
              <a:t>.</a:t>
            </a:r>
          </a:p>
          <a:p>
            <a:r>
              <a:rPr lang="en-US" altLang="ja-JP" sz="2000" dirty="0" smtClean="0"/>
              <a:t>           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Max gradient was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2</a:t>
            </a:r>
            <a:r>
              <a:rPr lang="en-US" altLang="ja-JP" sz="2000" dirty="0" smtClean="0"/>
              <a:t>7 MV/</a:t>
            </a:r>
            <a:r>
              <a:rPr lang="en-US" altLang="ja-JP" sz="2000" dirty="0" err="1" smtClean="0"/>
              <a:t>m</a:t>
            </a:r>
            <a:r>
              <a:rPr lang="en-US" altLang="ja-JP" sz="2000" dirty="0" smtClean="0"/>
              <a:t>.</a:t>
            </a:r>
          </a:p>
          <a:p>
            <a:r>
              <a:rPr lang="en-US" altLang="ja-JP" sz="2000" dirty="0" smtClean="0"/>
              <a:t>            Heating </a:t>
            </a:r>
            <a:r>
              <a:rPr lang="en-US" altLang="ja-JP" sz="2000" dirty="0" smtClean="0"/>
              <a:t>was happened in cell#2.</a:t>
            </a:r>
            <a:r>
              <a:rPr lang="en-US" altLang="ja-JP" sz="2000" dirty="0" smtClean="0"/>
              <a:t> </a:t>
            </a:r>
            <a:endParaRPr kumimoji="1" lang="en-US" altLang="ja-JP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BLC#8 3rd VT 091126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48894" y="0"/>
            <a:ext cx="4846211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28600" y="152400"/>
            <a:ext cx="3330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(1) MHI-08 cavity 3</a:t>
            </a:r>
            <a:r>
              <a:rPr lang="en-US" altLang="ja-JP" baseline="30000" dirty="0" smtClean="0"/>
              <a:t>rd</a:t>
            </a:r>
            <a:r>
              <a:rPr lang="en-US" altLang="ja-JP" dirty="0" smtClean="0"/>
              <a:t> Vertical Test. 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BLC#8 3rd VT 091126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48894" y="0"/>
            <a:ext cx="4846211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52400" y="152400"/>
            <a:ext cx="3330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(1) MHI-08 cavity 3</a:t>
            </a:r>
            <a:r>
              <a:rPr lang="en-US" altLang="ja-JP" baseline="30000" dirty="0" smtClean="0"/>
              <a:t>rd</a:t>
            </a:r>
            <a:r>
              <a:rPr lang="en-US" altLang="ja-JP" dirty="0" smtClean="0"/>
              <a:t> Vertical Test. 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BLC#9 3rd VT 091216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48894" y="0"/>
            <a:ext cx="4846211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52400" y="152400"/>
            <a:ext cx="3361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(2) MHI-09 cavity 3rd vertical test. 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BLC#9 3rd VT 091216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48894" y="0"/>
            <a:ext cx="4846211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0" y="152400"/>
            <a:ext cx="3361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(2) MHI-09 cavity 3rd vertical test. 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0" y="6248400"/>
            <a:ext cx="542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end</a:t>
            </a:r>
            <a:endParaRPr kumimoji="1" lang="ja-JP" altLang="en-US" dirty="0"/>
          </a:p>
        </p:txBody>
      </p:sp>
      <p:pic>
        <p:nvPicPr>
          <p:cNvPr id="3" name="図 2" descr="S1G-KEK-cavity-0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2" y="0"/>
            <a:ext cx="911515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1G-KEK-cavity-0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19"/>
            <a:ext cx="9144000" cy="684176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129</Words>
  <Application>Microsoft Macintosh PowerPoint</Application>
  <PresentationFormat>画面に合わせる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早野 仁司</dc:creator>
  <cp:lastModifiedBy>早野 仁司</cp:lastModifiedBy>
  <cp:revision>59</cp:revision>
  <dcterms:created xsi:type="dcterms:W3CDTF">2010-01-12T09:43:18Z</dcterms:created>
  <dcterms:modified xsi:type="dcterms:W3CDTF">2010-01-12T10:07:34Z</dcterms:modified>
</cp:coreProperties>
</file>