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1AEBB-568E-4CBA-866D-65D6558E09C7}" type="datetimeFigureOut">
              <a:rPr lang="en-US" smtClean="0"/>
              <a:t>1/11/2010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77A82-BF5B-492D-B483-850469347DC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ILC Cavity Gradient Issues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Future Meeting Opportunities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Rongli</a:t>
            </a:r>
            <a:r>
              <a:rPr lang="en-US" dirty="0" smtClean="0">
                <a:solidFill>
                  <a:schemeClr val="tx1"/>
                </a:solidFill>
              </a:rPr>
              <a:t> Geng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12jan2010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19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ILC </a:t>
            </a:r>
            <a:r>
              <a:rPr lang="en-US" dirty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avity Group Meeting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ILC Cavity Gradient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Current R&amp;D status and gradient yield analysis</a:t>
            </a:r>
          </a:p>
          <a:p>
            <a:pPr lvl="1"/>
            <a:r>
              <a:rPr lang="en-US" dirty="0" smtClean="0"/>
              <a:t>Briefly summarized at Jan. 6-7 Oxford GDE AAP review meeting.</a:t>
            </a:r>
          </a:p>
          <a:p>
            <a:pPr lvl="1"/>
            <a:r>
              <a:rPr lang="en-US" dirty="0" smtClean="0"/>
              <a:t>More to be reported at March 26 – 30 Beijing GDE ILC10 meeting.   </a:t>
            </a:r>
          </a:p>
          <a:p>
            <a:r>
              <a:rPr lang="en-US" dirty="0" smtClean="0"/>
              <a:t>Questions</a:t>
            </a:r>
          </a:p>
          <a:p>
            <a:pPr lvl="1"/>
            <a:r>
              <a:rPr lang="en-US" dirty="0" smtClean="0"/>
              <a:t>Nature and solution to the yield drop at 20-25 MV/m.</a:t>
            </a:r>
          </a:p>
          <a:p>
            <a:pPr lvl="1"/>
            <a:r>
              <a:rPr lang="en-US" dirty="0" smtClean="0"/>
              <a:t>Implication of operating some cavities at gradient higher than 35 MV/m due to increased gradient acceptance.</a:t>
            </a:r>
          </a:p>
          <a:p>
            <a:pPr lvl="1"/>
            <a:r>
              <a:rPr lang="en-US" dirty="0" smtClean="0"/>
              <a:t>What should we offer toward the determination of the ILC operation gradient.  </a:t>
            </a:r>
          </a:p>
          <a:p>
            <a:r>
              <a:rPr lang="en-US" dirty="0" smtClean="0"/>
              <a:t>Strategy and future plan</a:t>
            </a:r>
          </a:p>
          <a:p>
            <a:pPr lvl="1"/>
            <a:r>
              <a:rPr lang="en-US" dirty="0" smtClean="0"/>
              <a:t>What have been learnt so far (by T-mapping and optical inspection) and next priority.</a:t>
            </a:r>
          </a:p>
          <a:p>
            <a:pPr lvl="1"/>
            <a:r>
              <a:rPr lang="en-US" dirty="0" smtClean="0"/>
              <a:t>How can we rapidly exchange information among labs and with industry to bring about global competence in both cavity </a:t>
            </a:r>
            <a:r>
              <a:rPr lang="en-US" dirty="0" err="1" smtClean="0"/>
              <a:t>fab</a:t>
            </a:r>
            <a:r>
              <a:rPr lang="en-US" dirty="0" smtClean="0"/>
              <a:t> and processing.</a:t>
            </a:r>
          </a:p>
          <a:p>
            <a:pPr lvl="1"/>
            <a:r>
              <a:rPr lang="en-US" dirty="0" smtClean="0"/>
              <a:t>How do we handle “research”  </a:t>
            </a:r>
            <a:r>
              <a:rPr lang="en-US" dirty="0" err="1" smtClean="0"/>
              <a:t>vs</a:t>
            </a:r>
            <a:r>
              <a:rPr lang="en-US" dirty="0" smtClean="0"/>
              <a:t> “production”.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any cavities are excluded from yield analysis – but useful for understanding.</a:t>
            </a:r>
          </a:p>
          <a:p>
            <a:pPr lvl="2"/>
            <a:r>
              <a:rPr lang="en-US" dirty="0" smtClean="0"/>
              <a:t>New groups are joining in our effort, such as TRIUMF, IHEP, PKU, BBARC, IUAC etc - how can we get help from them.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Meeting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March 26-30, ILC10, Beijing</a:t>
            </a:r>
          </a:p>
          <a:p>
            <a:r>
              <a:rPr lang="en-US" dirty="0" smtClean="0"/>
              <a:t>Proposed mini-workshop on ILC 9-cell cavity processing and testing.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207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ILC Cavity Gradient Issues and Future Meeting Opportunities </vt:lpstr>
      <vt:lpstr>ILC Cavity Gradient Issues</vt:lpstr>
      <vt:lpstr>Future Meeting Opportunities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Cavity Gradient Issues and Future Meeting Opportunities </dc:title>
  <dc:creator>geng</dc:creator>
  <cp:lastModifiedBy>geng</cp:lastModifiedBy>
  <cp:revision>7</cp:revision>
  <dcterms:created xsi:type="dcterms:W3CDTF">2010-01-11T21:58:49Z</dcterms:created>
  <dcterms:modified xsi:type="dcterms:W3CDTF">2010-01-11T22:22:53Z</dcterms:modified>
</cp:coreProperties>
</file>