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47" autoAdjust="0"/>
    <p:restoredTop sz="94660"/>
  </p:normalViewPr>
  <p:slideViewPr>
    <p:cSldViewPr>
      <p:cViewPr varScale="1">
        <p:scale>
          <a:sx n="74" d="100"/>
          <a:sy n="74" d="100"/>
        </p:scale>
        <p:origin x="-9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D69E8-CF14-4B12-929B-A4615E68FC4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DFE96-7697-4574-9356-3D80D9EB63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0"/>
            <a:ext cx="7772400" cy="612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RTML, Jan.27,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990600"/>
            <a:ext cx="8610600" cy="5638800"/>
          </a:xfrm>
        </p:spPr>
        <p:txBody>
          <a:bodyPr>
            <a:normAutofit fontScale="92500" lnSpcReduction="10000"/>
          </a:bodyPr>
          <a:lstStyle/>
          <a:p>
            <a:pPr marL="234950" indent="-2349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Minor modification in Single stage bunch compressor design. Now perfect matching after wiggler (diagnostics and extraction line).</a:t>
            </a:r>
          </a:p>
          <a:p>
            <a:pPr marL="234950" indent="-234950" algn="l">
              <a:buFont typeface="Arial" pitchFamily="34" charset="0"/>
              <a:buChar char="•"/>
            </a:pPr>
            <a:endParaRPr lang="en-US" sz="900" dirty="0" smtClean="0">
              <a:solidFill>
                <a:schemeClr val="tx2"/>
              </a:solidFill>
            </a:endParaRPr>
          </a:p>
          <a:p>
            <a:pPr marL="234950" indent="-2349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Re-evaluate </a:t>
            </a:r>
            <a:r>
              <a:rPr lang="en-US" sz="2400" dirty="0" err="1" smtClean="0">
                <a:solidFill>
                  <a:schemeClr val="tx2"/>
                </a:solidFill>
              </a:rPr>
              <a:t>emittance</a:t>
            </a:r>
            <a:r>
              <a:rPr lang="en-US" sz="2400" dirty="0" smtClean="0">
                <a:solidFill>
                  <a:schemeClr val="tx2"/>
                </a:solidFill>
              </a:rPr>
              <a:t> growth studies in RTML beam-line and main </a:t>
            </a:r>
            <a:r>
              <a:rPr lang="en-US" sz="2400" dirty="0" err="1" smtClean="0">
                <a:solidFill>
                  <a:schemeClr val="tx2"/>
                </a:solidFill>
              </a:rPr>
              <a:t>linac</a:t>
            </a:r>
            <a:r>
              <a:rPr lang="en-US" sz="2400" dirty="0" smtClean="0">
                <a:solidFill>
                  <a:schemeClr val="tx2"/>
                </a:solidFill>
              </a:rPr>
              <a:t> due to nominal misalignments and RF coupler kick.</a:t>
            </a:r>
          </a:p>
          <a:p>
            <a:pPr marL="234950" indent="-234950" algn="l">
              <a:buFont typeface="Arial" pitchFamily="34" charset="0"/>
              <a:buChar char="•"/>
            </a:pPr>
            <a:endParaRPr lang="en-US" sz="900" dirty="0" smtClean="0">
              <a:solidFill>
                <a:schemeClr val="tx2"/>
              </a:solidFill>
            </a:endParaRPr>
          </a:p>
          <a:p>
            <a:pPr marL="234950" indent="-2349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Final report on Single-stage design and performance </a:t>
            </a: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 in preparation</a:t>
            </a:r>
          </a:p>
          <a:p>
            <a:pPr marL="234950" indent="-234950" algn="l">
              <a:buFont typeface="Arial" pitchFamily="34" charset="0"/>
              <a:buChar char="•"/>
            </a:pPr>
            <a:endParaRPr lang="en-US" sz="900" dirty="0" smtClean="0">
              <a:solidFill>
                <a:schemeClr val="tx2"/>
              </a:solidFill>
              <a:sym typeface="Wingdings" pitchFamily="2" charset="2"/>
            </a:endParaRPr>
          </a:p>
          <a:p>
            <a:pPr marL="234950" indent="-2349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Overview of magnet specifications for low-energy part of ILC, including RTML. It will be presented on Review on </a:t>
            </a:r>
            <a:r>
              <a:rPr lang="en-US" sz="2400" dirty="0" err="1" smtClean="0">
                <a:solidFill>
                  <a:schemeClr val="tx2"/>
                </a:solidFill>
                <a:sym typeface="Wingdings" pitchFamily="2" charset="2"/>
              </a:rPr>
              <a:t>splitable</a:t>
            </a: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 magnet design activity (March 2, FNAL)</a:t>
            </a:r>
          </a:p>
          <a:p>
            <a:pPr marL="234950" indent="-234950" algn="l">
              <a:buFont typeface="Arial" pitchFamily="34" charset="0"/>
              <a:buChar char="•"/>
            </a:pPr>
            <a:endParaRPr lang="en-US" sz="900" dirty="0" smtClean="0">
              <a:solidFill>
                <a:schemeClr val="tx2"/>
              </a:solidFill>
              <a:sym typeface="Wingdings" pitchFamily="2" charset="2"/>
            </a:endParaRPr>
          </a:p>
          <a:p>
            <a:pPr marL="234950" indent="-2349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Dark current studies  for NML and ILC </a:t>
            </a:r>
            <a:r>
              <a:rPr lang="en-US" sz="2400" dirty="0" err="1" smtClean="0">
                <a:solidFill>
                  <a:schemeClr val="tx2"/>
                </a:solidFill>
                <a:sym typeface="Wingdings" pitchFamily="2" charset="2"/>
              </a:rPr>
              <a:t>linac</a:t>
            </a: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 (MARS modeling)</a:t>
            </a:r>
          </a:p>
          <a:p>
            <a:pPr marL="234950" indent="-234950" algn="l"/>
            <a:endParaRPr lang="en-US" sz="900" dirty="0" smtClean="0">
              <a:solidFill>
                <a:schemeClr val="tx2"/>
              </a:solidFill>
              <a:sym typeface="Wingdings" pitchFamily="2" charset="2"/>
            </a:endParaRPr>
          </a:p>
          <a:p>
            <a:pPr marL="234950" indent="-2349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Start analysis of data from Sept. 9mA run. Goal is to understand correlation between beam phase before ACC456 and beam energy and preparation for studies of phase/ amplitude stability with the beam off-crest in nearest available 9mA run.</a:t>
            </a:r>
          </a:p>
          <a:p>
            <a:pPr marL="234950" indent="-234950" algn="l">
              <a:buFont typeface="Arial" pitchFamily="34" charset="0"/>
              <a:buChar char="•"/>
            </a:pPr>
            <a:endParaRPr lang="en-US" sz="900" dirty="0" smtClean="0">
              <a:solidFill>
                <a:schemeClr val="tx2"/>
              </a:solidFill>
              <a:sym typeface="Wingdings" pitchFamily="2" charset="2"/>
            </a:endParaRPr>
          </a:p>
          <a:p>
            <a:pPr marL="234950" indent="-2349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Preparation for 9mA workshop, February 22-24, DESY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147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RTML, Jan.27, 2010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RTML</dc:title>
  <dc:creator>solyak-admin</dc:creator>
  <cp:lastModifiedBy>solyak-admin</cp:lastModifiedBy>
  <cp:revision>7</cp:revision>
  <dcterms:created xsi:type="dcterms:W3CDTF">2010-01-27T14:04:52Z</dcterms:created>
  <dcterms:modified xsi:type="dcterms:W3CDTF">2010-01-27T14:45:09Z</dcterms:modified>
</cp:coreProperties>
</file>