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-2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EF54A416-0519-3B49-81E1-3729B72B92B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94FFCE-B5A4-2844-BE6A-683B8E7DA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nearcollider.org/lcws08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7579" y="3886199"/>
            <a:ext cx="7506821" cy="2105309"/>
          </a:xfrm>
        </p:spPr>
        <p:txBody>
          <a:bodyPr/>
          <a:lstStyle/>
          <a:p>
            <a:pPr algn="r"/>
            <a:r>
              <a:rPr lang="en-US" dirty="0" smtClean="0"/>
              <a:t>Nick Walker</a:t>
            </a:r>
          </a:p>
          <a:p>
            <a:pPr algn="r"/>
            <a:r>
              <a:rPr lang="en-US" dirty="0" smtClean="0"/>
              <a:t>Accelerator Systems TAG Leaders Meeting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27.01.2009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37910"/>
            <a:ext cx="7772400" cy="2091090"/>
          </a:xfrm>
        </p:spPr>
        <p:txBody>
          <a:bodyPr/>
          <a:lstStyle/>
          <a:p>
            <a:pPr algn="r"/>
            <a:r>
              <a:rPr lang="en-US" dirty="0" smtClean="0"/>
              <a:t>Beijing GDE Workshop</a:t>
            </a:r>
            <a:br>
              <a:rPr lang="en-US" dirty="0" smtClean="0"/>
            </a:br>
            <a:r>
              <a:rPr lang="en-US" dirty="0" smtClean="0"/>
              <a:t>(LCWS 10)</a:t>
            </a:r>
            <a:br>
              <a:rPr lang="en-US" dirty="0" smtClean="0"/>
            </a:br>
            <a:r>
              <a:rPr lang="en-US" dirty="0" smtClean="0"/>
              <a:t>26-30.03.2010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Main </a:t>
            </a:r>
            <a:r>
              <a:rPr lang="en-US" dirty="0" smtClean="0"/>
              <a:t>(biennial) </a:t>
            </a:r>
            <a:r>
              <a:rPr lang="en-US" dirty="0" smtClean="0"/>
              <a:t>collaboration meeting</a:t>
            </a:r>
          </a:p>
          <a:p>
            <a:pPr lvl="1"/>
            <a:r>
              <a:rPr lang="en-US" dirty="0" smtClean="0"/>
              <a:t>LCWS is primary physics &amp; detector workshop</a:t>
            </a:r>
          </a:p>
          <a:p>
            <a:endParaRPr lang="en-US" dirty="0" smtClean="0"/>
          </a:p>
          <a:p>
            <a:r>
              <a:rPr lang="en-US" dirty="0" smtClean="0"/>
              <a:t>Downtown Beijing (not at IHEP)</a:t>
            </a:r>
          </a:p>
          <a:p>
            <a:endParaRPr lang="en-US" dirty="0" smtClean="0"/>
          </a:p>
          <a:p>
            <a:r>
              <a:rPr lang="en-US" dirty="0" smtClean="0"/>
              <a:t>Last such meeting: Chicago 11.2008</a:t>
            </a:r>
          </a:p>
          <a:p>
            <a:pPr lvl="1"/>
            <a:r>
              <a:rPr lang="en-US" dirty="0" smtClean="0">
                <a:hlinkClick r:id="rId2"/>
              </a:rPr>
              <a:t>http://www.linearcollider.org/lcws08/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Will use Chicago meeting as a template for Beijing.</a:t>
            </a:r>
          </a:p>
          <a:p>
            <a:endParaRPr lang="en-US" dirty="0" smtClean="0"/>
          </a:p>
          <a:p>
            <a:r>
              <a:rPr lang="en-US" dirty="0" smtClean="0"/>
              <a:t>Note: now only two GDE workshops per year</a:t>
            </a:r>
          </a:p>
          <a:p>
            <a:pPr lvl="1"/>
            <a:r>
              <a:rPr lang="en-US" dirty="0" smtClean="0"/>
              <a:t>Next one:</a:t>
            </a:r>
            <a:r>
              <a:rPr lang="en-US" dirty="0" smtClean="0"/>
              <a:t> 18-22.10.2010 </a:t>
            </a:r>
            <a:r>
              <a:rPr lang="en-US" dirty="0" smtClean="0"/>
              <a:t>in Geneva (hosted by CERN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Joint with ECFA Physics &amp; Detector groups and CLIC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7018"/>
            <a:ext cx="7772400" cy="4800600"/>
          </a:xfrm>
        </p:spPr>
        <p:txBody>
          <a:bodyPr/>
          <a:lstStyle/>
          <a:p>
            <a:r>
              <a:rPr lang="en-US" dirty="0" smtClean="0"/>
              <a:t>5 day meeting</a:t>
            </a:r>
          </a:p>
          <a:p>
            <a:endParaRPr lang="en-US" dirty="0" smtClean="0"/>
          </a:p>
          <a:p>
            <a:r>
              <a:rPr lang="en-US" dirty="0" smtClean="0"/>
              <a:t>First and last day plenary</a:t>
            </a:r>
          </a:p>
          <a:p>
            <a:pPr lvl="1"/>
            <a:r>
              <a:rPr lang="en-US" dirty="0" smtClean="0"/>
              <a:t>Including joint sessions with LCWS</a:t>
            </a:r>
          </a:p>
          <a:p>
            <a:endParaRPr lang="en-US" dirty="0" smtClean="0"/>
          </a:p>
          <a:p>
            <a:r>
              <a:rPr lang="en-US" dirty="0" smtClean="0"/>
              <a:t>2, 3 and 4</a:t>
            </a:r>
            <a:r>
              <a:rPr lang="en-US" baseline="30000" dirty="0" smtClean="0"/>
              <a:t>th</a:t>
            </a:r>
            <a:r>
              <a:rPr lang="en-US" dirty="0" smtClean="0"/>
              <a:t> day parallel working group sessions</a:t>
            </a:r>
          </a:p>
          <a:p>
            <a:endParaRPr lang="en-US" dirty="0" smtClean="0"/>
          </a:p>
          <a:p>
            <a:r>
              <a:rPr lang="en-US" dirty="0" smtClean="0"/>
              <a:t>Expected (GDE) attendance: 100+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GDE Working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33648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Sources		</a:t>
            </a:r>
            <a:r>
              <a:rPr lang="en-US" sz="2000" dirty="0" smtClean="0">
                <a:solidFill>
                  <a:srgbClr val="3366FF"/>
                </a:solidFill>
              </a:rPr>
              <a:t>Brachmann, Clarke</a:t>
            </a:r>
            <a:r>
              <a:rPr lang="en-US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Damping Ring	</a:t>
            </a:r>
            <a:r>
              <a:rPr lang="en-US" sz="2000" dirty="0" smtClean="0">
                <a:solidFill>
                  <a:srgbClr val="3366FF"/>
                </a:solidFill>
              </a:rPr>
              <a:t>Guiducci, [Palmer]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Main Linac			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BDS/MDI		</a:t>
            </a:r>
            <a:r>
              <a:rPr lang="en-US" sz="2000" dirty="0" smtClean="0">
                <a:solidFill>
                  <a:srgbClr val="3366FF"/>
                </a:solidFill>
              </a:rPr>
              <a:t>Seryi</a:t>
            </a:r>
            <a:r>
              <a:rPr lang="en-US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CFS	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Beam Dynamics	</a:t>
            </a:r>
            <a:r>
              <a:rPr lang="en-US" sz="2000" dirty="0" smtClean="0">
                <a:solidFill>
                  <a:srgbClr val="3366FF"/>
                </a:solidFill>
              </a:rPr>
              <a:t>Kubo, Solyak</a:t>
            </a:r>
            <a:r>
              <a:rPr lang="en-US" dirty="0" smtClean="0"/>
              <a:t>			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061" y="4736460"/>
            <a:ext cx="38871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conveners list to be determined (soon)</a:t>
            </a:r>
          </a:p>
          <a:p>
            <a:endParaRPr lang="en-US" dirty="0" smtClean="0"/>
          </a:p>
          <a:p>
            <a:r>
              <a:rPr lang="en-US" dirty="0" smtClean="0"/>
              <a:t>AS TAG leaders (shown) assumed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/ Goals</a:t>
            </a:r>
            <a:endParaRPr lang="en-US" dirty="0"/>
          </a:p>
        </p:txBody>
      </p:sp>
      <p:pic>
        <p:nvPicPr>
          <p:cNvPr id="6" name="Content Placeholder 5" descr="Beijing Workshop Themes.jpeg"/>
          <p:cNvPicPr>
            <a:picLocks noGrp="1" noChangeAspect="1"/>
          </p:cNvPicPr>
          <p:nvPr>
            <p:ph idx="1"/>
          </p:nvPr>
        </p:nvPicPr>
        <p:blipFill>
          <a:blip r:embed="rId2"/>
          <a:srcRect l="814" r="594"/>
          <a:stretch>
            <a:fillRect/>
          </a:stretch>
        </p:blipFill>
        <p:spPr>
          <a:xfrm>
            <a:off x="193894" y="1012884"/>
            <a:ext cx="7086419" cy="5376120"/>
          </a:xfrm>
        </p:spPr>
      </p:pic>
      <p:sp>
        <p:nvSpPr>
          <p:cNvPr id="7" name="TextBox 6"/>
          <p:cNvSpPr txBox="1"/>
          <p:nvPr/>
        </p:nvSpPr>
        <p:spPr>
          <a:xfrm>
            <a:off x="5649943" y="5331516"/>
            <a:ext cx="3494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Expect GDE ‘plenary’ sessions for:</a:t>
            </a:r>
          </a:p>
          <a:p>
            <a:endParaRPr lang="en-US" sz="1600" dirty="0" smtClean="0"/>
          </a:p>
          <a:p>
            <a:pPr marL="342900" indent="-342900">
              <a:buAutoNum type="arabicPeriod"/>
            </a:pPr>
            <a:r>
              <a:rPr lang="en-US" sz="1600" dirty="0" smtClean="0"/>
              <a:t>ADI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TDP-2 planning (near and long-term)</a:t>
            </a:r>
            <a:endParaRPr 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Identify all conveners </a:t>
            </a:r>
          </a:p>
          <a:p>
            <a:pPr lvl="1"/>
            <a:r>
              <a:rPr lang="en-US" dirty="0" err="1" smtClean="0"/>
              <a:t>PMs</a:t>
            </a:r>
            <a:r>
              <a:rPr lang="en-US" dirty="0" smtClean="0"/>
              <a:t> to orgarnise a conveners meeting once all identified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General announcement (first)</a:t>
            </a:r>
          </a:p>
          <a:p>
            <a:pPr lvl="1"/>
            <a:r>
              <a:rPr lang="en-US" dirty="0" smtClean="0"/>
              <a:t>General workshop goals and WG charges</a:t>
            </a:r>
          </a:p>
          <a:p>
            <a:endParaRPr lang="en-US" dirty="0" smtClean="0"/>
          </a:p>
          <a:p>
            <a:r>
              <a:rPr lang="en-US" dirty="0" smtClean="0"/>
              <a:t>Begin detailed session planning (conveners)</a:t>
            </a:r>
          </a:p>
          <a:p>
            <a:pPr lvl="1"/>
            <a:r>
              <a:rPr lang="en-US" dirty="0" smtClean="0"/>
              <a:t>Required parallel time</a:t>
            </a:r>
          </a:p>
          <a:p>
            <a:pPr lvl="1"/>
            <a:r>
              <a:rPr lang="en-US" dirty="0" smtClean="0"/>
              <a:t>Joint sessions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Development of </a:t>
            </a:r>
            <a:r>
              <a:rPr lang="en-US" dirty="0" err="1" smtClean="0"/>
              <a:t>programme</a:t>
            </a:r>
            <a:r>
              <a:rPr lang="en-US" dirty="0" smtClean="0"/>
              <a:t> will be theme of TAG leaders WebEx meetings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193</TotalTime>
  <Words>260</Words>
  <Application>Microsoft Macintosh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ilc-standard</vt:lpstr>
      <vt:lpstr>Beijing GDE Workshop (LCWS 10) 26-30.03.2010</vt:lpstr>
      <vt:lpstr>Overview</vt:lpstr>
      <vt:lpstr>Format</vt:lpstr>
      <vt:lpstr>GDE Working Groups</vt:lpstr>
      <vt:lpstr>Themes / Goals</vt:lpstr>
      <vt:lpstr>Next Steps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Beijing GDE Workshop (LCWS 10) 26-30.03.2010</dc:title>
  <dc:creator>Nicholas Walker</dc:creator>
  <cp:lastModifiedBy>Nicholas Walker</cp:lastModifiedBy>
  <cp:revision>5</cp:revision>
  <dcterms:created xsi:type="dcterms:W3CDTF">2010-01-27T12:15:10Z</dcterms:created>
  <dcterms:modified xsi:type="dcterms:W3CDTF">2010-01-27T15:06:07Z</dcterms:modified>
</cp:coreProperties>
</file>