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19"/>
    <a:srgbClr val="B2B2B2"/>
    <a:srgbClr val="95B3D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7E1955-E1C7-4289-8EE4-CD03FACA1ACB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564C45-7C46-479D-8382-DE99EAA1C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91ECAE-34B6-4B23-9F83-3D5C017E57A9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6DFCDE-1A2E-407A-9674-D4C7F76BE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BFC23E-D1B9-45F3-8C25-16E591BB501D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61E229-3E8D-42FD-92AD-A189BA952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204D2-65C4-4B3C-AE24-8EC3822FE268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C2BDCA-F918-47D5-AD22-1F83A52F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F8F634-CA20-4EF4-8B75-8D3B51DDA979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BC972-C115-419C-84EE-2F86B594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FCC16C-4B7B-4795-95DB-0C1330AB5CF8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FED472-364B-4475-80A6-25380B5DD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BE0C6D-9FF9-46C1-8F18-47D74C28850D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544CB1-F82C-46FF-B0C5-E5279CD28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0A7912-96F6-46D4-B6DB-08D8DA9C3D99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422228-C341-4750-A1F7-6DDC2861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4F4C8-43E5-4552-BAF9-3C67E98D3F55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1019BE-2A46-43E7-8326-4922F5E57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9F71F-4A74-4EB1-B965-C3209E6C44B7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8928CB-1DBB-4B53-8318-2A347D2AD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8845BC-8816-4441-B549-A7BB7968299C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BFCC23-9401-4F15-AF4E-D1F69DFED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BB8BD7D-E0BE-48C0-B724-DF2CE09777EE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6CB593C-1516-4568-BFA7-3652D1529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 cell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217" name="Group 1473"/>
          <p:cNvGraphicFramePr>
            <a:graphicFrameLocks noGrp="1"/>
          </p:cNvGraphicFramePr>
          <p:nvPr/>
        </p:nvGraphicFramePr>
        <p:xfrm>
          <a:off x="0" y="627063"/>
          <a:ext cx="9144000" cy="5766435"/>
        </p:xfrm>
        <a:graphic>
          <a:graphicData uri="http://schemas.openxmlformats.org/drawingml/2006/table">
            <a:tbl>
              <a:tblPr/>
              <a:tblGrid>
                <a:gridCol w="914400"/>
                <a:gridCol w="1447800"/>
                <a:gridCol w="1752600"/>
                <a:gridCol w="1219200"/>
                <a:gridCol w="3048000"/>
                <a:gridCol w="7620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location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Main purpose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Latest Activity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status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FNAL/A0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Equator quenching, T-map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Test more with 2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nd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sound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 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CMP, EP, ABLE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HF rinsed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HPR to clean away FE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 done, to be polished at 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laser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Quench located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RF tested with T-map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EP completed, to be HPR and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FNAL_ICB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progressive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APS Furnace qualification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Pumping, waiting to transport  to 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120C Baking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E-beam remelting on Pit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inspected, to be processed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TE1CAT001&amp;002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RRCAT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MDTL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Cavity inspection, Tooling design for BCP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MDTL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Cavity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504" name="Text Box 1369"/>
          <p:cNvSpPr txBox="1">
            <a:spLocks noChangeArrowheads="1"/>
          </p:cNvSpPr>
          <p:nvPr/>
        </p:nvSpPr>
        <p:spPr bwMode="auto">
          <a:xfrm>
            <a:off x="2057400" y="22860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Single cell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914400"/>
            <a:ext cx="8763000" cy="5638800"/>
          </a:xfrm>
        </p:spPr>
        <p:txBody>
          <a:bodyPr/>
          <a:lstStyle/>
          <a:p>
            <a:r>
              <a:rPr lang="en-US" dirty="0" smtClean="0"/>
              <a:t>TE1ACC004, tested again with T-map, quench location identified</a:t>
            </a:r>
          </a:p>
          <a:p>
            <a:r>
              <a:rPr lang="en-US" dirty="0" smtClean="0"/>
              <a:t>TE1ACC003, tested, 39.5 MV/m</a:t>
            </a:r>
          </a:p>
          <a:p>
            <a:r>
              <a:rPr lang="en-US" dirty="0" smtClean="0"/>
              <a:t>NR-1, tested with Q-disease measurement, no Q-disease, no performance degradation</a:t>
            </a:r>
          </a:p>
          <a:p>
            <a:r>
              <a:rPr lang="en-US" dirty="0" smtClean="0"/>
              <a:t>TE1AES004, tested more at A0 </a:t>
            </a:r>
          </a:p>
          <a:p>
            <a:r>
              <a:rPr lang="en-US" dirty="0" smtClean="0"/>
              <a:t>NR-4, in progress, Baking at A0, RF test pending</a:t>
            </a:r>
          </a:p>
          <a:p>
            <a:r>
              <a:rPr lang="en-US" dirty="0" smtClean="0"/>
              <a:t>TW1AES001&amp;002 BCP tooling in design</a:t>
            </a:r>
          </a:p>
          <a:p>
            <a:r>
              <a:rPr lang="en-US" dirty="0" smtClean="0"/>
              <a:t>TE1CAT001&amp;002 being shipped.</a:t>
            </a:r>
          </a:p>
          <a:p>
            <a:r>
              <a:rPr lang="en-US" dirty="0" smtClean="0"/>
              <a:t>TE1ACC001&amp;005, in queue at ANL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239</Words>
  <Application>Microsoft Office PowerPoint</Application>
  <PresentationFormat>On-screen Show (4:3)</PresentationFormat>
  <Paragraphs>103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Custom Design</vt:lpstr>
      <vt:lpstr>Single cell coordination</vt:lpstr>
      <vt:lpstr>Slide 2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cell coordination</dc:title>
  <dc:creator>owner</dc:creator>
  <cp:lastModifiedBy>shilpee</cp:lastModifiedBy>
  <cp:revision>31</cp:revision>
  <dcterms:created xsi:type="dcterms:W3CDTF">2009-10-12T04:39:25Z</dcterms:created>
  <dcterms:modified xsi:type="dcterms:W3CDTF">2010-01-25T20:33:05Z</dcterms:modified>
</cp:coreProperties>
</file>