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20" d="100"/>
          <a:sy n="120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A243-30E5-5742-875B-EAB28E39B2CF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BF54E-636C-8646-BF8A-2CBDEE198B1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B30A6-CECF-C94A-9F8A-46B93BDC690A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43177-C8AE-C147-AA1C-78C02F8209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C60ED-983C-7748-83FB-631204224EF6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1F54-5083-6F47-B128-1D5697DB15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E1B4B-95D6-DE40-898B-0E6EEA430448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7804-4634-DB41-BB79-C631FDC480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28C0-B6A7-B841-8956-E54E8A14A14C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91DF-CB8F-B443-A335-3DD9F98C03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0D43-897B-FE48-8888-9B0788A548D5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CBA5-AE51-EC4C-BBE0-8972BCA23BE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EF4A-40A2-2440-B541-F15D9D2CF87B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AB21-938A-EC4B-828C-E46E88A21A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CE5E1-0BE6-7C44-8E5C-31699DB2220A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AED0-19B1-1C4E-829B-0478715686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FA617-FBA6-624F-8A75-E70A205AC050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247F-368D-3346-86BE-52A2DA00AE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9A69-8B79-D94E-9A3A-19C2E4D20033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4CFF9-6328-6B48-BE03-9CA5D12E46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1D171-23CB-FA42-BA6B-589AEDAD0C1B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DC5B-3B26-8647-A4AB-0A3DA86B14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B5BE112F-98C2-D94D-BA0C-417B44D9D84D}" type="datetime1">
              <a:rPr lang="ja-JP" altLang="en-US"/>
              <a:pPr>
                <a:defRPr/>
              </a:pPr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6088BDE7-5C30-F743-8BAE-73C64F932E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1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1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17575"/>
          </a:xfrm>
        </p:spPr>
        <p:txBody>
          <a:bodyPr/>
          <a:lstStyle/>
          <a:p>
            <a:r>
              <a:rPr lang="en-US" altLang="ja-JP" dirty="0" smtClean="0">
                <a:cs typeface="ＭＳ Ｐゴシック" pitchFamily="-112" charset="-128"/>
              </a:rPr>
              <a:t>Cavity Package 02102010</a:t>
            </a:r>
            <a:endParaRPr lang="ja-JP" altLang="en-US" dirty="0" smtClean="0">
              <a:cs typeface="ＭＳ Ｐゴシック" pitchFamily="-112" charset="-128"/>
            </a:endParaRPr>
          </a:p>
        </p:txBody>
      </p:sp>
      <p:sp>
        <p:nvSpPr>
          <p:cNvPr id="13315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r>
              <a:rPr lang="en-US" altLang="ja-JP" smtClean="0">
                <a:solidFill>
                  <a:srgbClr val="898989"/>
                </a:solidFill>
                <a:cs typeface="ＭＳ Ｐゴシック" pitchFamily="-112" charset="-128"/>
              </a:rPr>
              <a:t>H. Hayano</a:t>
            </a:r>
            <a:endParaRPr lang="ja-JP" altLang="en-US" smtClean="0">
              <a:solidFill>
                <a:srgbClr val="898989"/>
              </a:solidFill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62000" y="228600"/>
            <a:ext cx="695575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dirty="0">
                <a:latin typeface="Calibri" pitchFamily="-112" charset="0"/>
              </a:rPr>
              <a:t>1. </a:t>
            </a:r>
            <a:r>
              <a:rPr lang="en-US" altLang="ja-JP" sz="2400" dirty="0" smtClean="0">
                <a:latin typeface="Calibri" pitchFamily="-112" charset="0"/>
              </a:rPr>
              <a:t> 2cell cavity vertical test (for ERL injector)</a:t>
            </a:r>
          </a:p>
          <a:p>
            <a:r>
              <a:rPr lang="en-US" altLang="ja-JP" dirty="0">
                <a:latin typeface="Calibri" pitchFamily="-112" charset="0"/>
              </a:rPr>
              <a:t>        2</a:t>
            </a:r>
            <a:r>
              <a:rPr lang="en-US" altLang="ja-JP" baseline="30000" dirty="0">
                <a:latin typeface="Calibri" pitchFamily="-112" charset="0"/>
              </a:rPr>
              <a:t>nd</a:t>
            </a:r>
            <a:r>
              <a:rPr lang="en-US" altLang="ja-JP" dirty="0" smtClean="0">
                <a:latin typeface="Calibri" pitchFamily="-112" charset="0"/>
              </a:rPr>
              <a:t> vertical test </a:t>
            </a:r>
            <a:r>
              <a:rPr lang="en-US" altLang="ja-JP" dirty="0">
                <a:latin typeface="Calibri" pitchFamily="-112" charset="0"/>
              </a:rPr>
              <a:t>from</a:t>
            </a:r>
            <a:r>
              <a:rPr lang="en-US" altLang="ja-JP" dirty="0" smtClean="0">
                <a:latin typeface="Calibri" pitchFamily="-112" charset="0"/>
              </a:rPr>
              <a:t> Feb. 03 – Feb. 04</a:t>
            </a:r>
          </a:p>
          <a:p>
            <a:r>
              <a:rPr lang="en-US" altLang="ja-JP" dirty="0">
                <a:latin typeface="Calibri" pitchFamily="-112" charset="0"/>
              </a:rPr>
              <a:t>                 </a:t>
            </a:r>
            <a:r>
              <a:rPr lang="en-US" altLang="ja-JP" dirty="0" smtClean="0">
                <a:latin typeface="Calibri" pitchFamily="-112" charset="0"/>
              </a:rPr>
              <a:t> Gradient went up to 43.7MV/m, quench at HOM antenna.</a:t>
            </a:r>
            <a:endParaRPr lang="en-US" altLang="ja-JP" dirty="0">
              <a:latin typeface="Calibri" pitchFamily="-112" charset="0"/>
            </a:endParaRPr>
          </a:p>
          <a:p>
            <a:r>
              <a:rPr lang="en-US" altLang="ja-JP" dirty="0">
                <a:latin typeface="Calibri" pitchFamily="-112" charset="0"/>
              </a:rPr>
              <a:t>                 </a:t>
            </a:r>
            <a:r>
              <a:rPr lang="en-US" altLang="ja-JP" dirty="0" smtClean="0">
                <a:latin typeface="Calibri" pitchFamily="-112" charset="0"/>
              </a:rPr>
              <a:t> Low Q value came from SUS blank </a:t>
            </a:r>
            <a:r>
              <a:rPr lang="en-US" altLang="ja-JP" dirty="0" smtClean="0">
                <a:latin typeface="Calibri" pitchFamily="-112" charset="0"/>
              </a:rPr>
              <a:t>flange </a:t>
            </a:r>
            <a:r>
              <a:rPr lang="en-US" altLang="ja-JP" dirty="0" smtClean="0">
                <a:latin typeface="Calibri" pitchFamily="-112" charset="0"/>
              </a:rPr>
              <a:t>at input coupler port.</a:t>
            </a:r>
            <a:endParaRPr lang="en-US" altLang="ja-JP" dirty="0">
              <a:latin typeface="Calibri" pitchFamily="-112" charset="0"/>
            </a:endParaRP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5328719" y="5498068"/>
            <a:ext cx="3717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 smtClean="0"/>
              <a:t>ERL injector  2cell cavity prototype</a:t>
            </a:r>
            <a:endParaRPr lang="ja-JP" altLang="en-US" dirty="0"/>
          </a:p>
        </p:txBody>
      </p:sp>
      <p:pic>
        <p:nvPicPr>
          <p:cNvPr id="8" name="図 7" descr="ERL-2cell-VT0204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05000"/>
            <a:ext cx="5100119" cy="3962400"/>
          </a:xfrm>
          <a:prstGeom prst="rect">
            <a:avLst/>
          </a:prstGeom>
        </p:spPr>
      </p:pic>
      <p:pic>
        <p:nvPicPr>
          <p:cNvPr id="9" name="Picture 4" descr="C:\Documents and Settings\kenken\My Documents\超伝導空洞\2008_5_to_測定\ERL-injector_2cell_cavity\pic\20080530Di-00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667000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62000" y="228600"/>
            <a:ext cx="73951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dirty="0" smtClean="0">
                <a:latin typeface="Calibri" pitchFamily="-112" charset="0"/>
              </a:rPr>
              <a:t>2.  Blade tuner &amp; </a:t>
            </a:r>
            <a:r>
              <a:rPr lang="en-US" altLang="ja-JP" sz="2400" dirty="0" err="1" smtClean="0">
                <a:latin typeface="Calibri" pitchFamily="-112" charset="0"/>
              </a:rPr>
              <a:t>Saclay</a:t>
            </a:r>
            <a:r>
              <a:rPr lang="en-US" altLang="ja-JP" sz="2400" dirty="0" smtClean="0">
                <a:latin typeface="Calibri" pitchFamily="-112" charset="0"/>
              </a:rPr>
              <a:t> tuner installation for S1G cavities</a:t>
            </a:r>
          </a:p>
          <a:p>
            <a:r>
              <a:rPr lang="en-US" altLang="ja-JP" dirty="0">
                <a:latin typeface="Calibri" pitchFamily="-112" charset="0"/>
              </a:rPr>
              <a:t>       </a:t>
            </a:r>
            <a:r>
              <a:rPr lang="en-US" altLang="ja-JP" dirty="0" smtClean="0">
                <a:latin typeface="Calibri" pitchFamily="-112" charset="0"/>
              </a:rPr>
              <a:t> Tuner installation was done by INFN&amp;FNAL people from Feb. 08 – Feb. 09</a:t>
            </a:r>
          </a:p>
        </p:txBody>
      </p:sp>
      <p:pic>
        <p:nvPicPr>
          <p:cNvPr id="3" name="図 2" descr="20100209Di-00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3505200" cy="5257800"/>
          </a:xfrm>
          <a:prstGeom prst="rect">
            <a:avLst/>
          </a:prstGeom>
        </p:spPr>
      </p:pic>
      <p:pic>
        <p:nvPicPr>
          <p:cNvPr id="4" name="図 3" descr="20100209Di-03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143000"/>
            <a:ext cx="3810000" cy="2540000"/>
          </a:xfrm>
          <a:prstGeom prst="rect">
            <a:avLst/>
          </a:prstGeom>
        </p:spPr>
      </p:pic>
      <p:pic>
        <p:nvPicPr>
          <p:cNvPr id="5" name="図 4" descr="20100209Di-05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3886200"/>
            <a:ext cx="381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91</Words>
  <Application>Microsoft Macintosh PowerPoint</Application>
  <PresentationFormat>画面に合わせる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Cavity Package 02102010</vt:lpstr>
      <vt:lpstr>スライド 2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 Status 07082008</dc:title>
  <dc:creator>早野 仁司</dc:creator>
  <cp:lastModifiedBy>早野 仁司</cp:lastModifiedBy>
  <cp:revision>67</cp:revision>
  <dcterms:created xsi:type="dcterms:W3CDTF">2010-02-09T15:57:58Z</dcterms:created>
  <dcterms:modified xsi:type="dcterms:W3CDTF">2010-02-10T06:31:00Z</dcterms:modified>
</cp:coreProperties>
</file>