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321" r:id="rId2"/>
    <p:sldId id="322" r:id="rId3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3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4294967295"/>
          </p:nvPr>
        </p:nvSpPr>
        <p:spPr>
          <a:xfrm>
            <a:off x="5986463" y="6572250"/>
            <a:ext cx="3157537" cy="220663"/>
          </a:xfrm>
        </p:spPr>
        <p:txBody>
          <a:bodyPr/>
          <a:lstStyle/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7158" y="214290"/>
            <a:ext cx="676339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News to ACFA Software meeting, 18-Feb-2010, Akiya Miyamoto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8596" y="857232"/>
            <a:ext cx="848180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Druid event display ( from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Manqi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Ruan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Vincent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Boudry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LAL)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$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proj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/soft/ext/Druid/Druid_1.0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$ . env.sh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$ Druid steer/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Druid.steer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It would be better to copy original tar.gz in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proj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/soft/ext/Druid/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orig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 to your own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directory 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lcio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v01-12-01 ( from Frank )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proj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/soft/ext/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lcio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/v01-12-01  was built with ROOT option.  See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examples/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cpp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rootDict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/README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Ex. Load LCIO’s so in ROOT macro and use LCIO methods from root macro.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Need to use root-5.26.00 or later.  (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proj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/soft/ext/root/5.26.00 is installed. )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Minor bug in writing file ?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Font typeface="Wingdings" pitchFamily="2" charset="2"/>
              <a:buChar char="n"/>
            </a:pP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71472" y="428604"/>
            <a:ext cx="793037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Built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v01-07 in kek2-ui and login.cc.kek.jp</a:t>
            </a:r>
          </a:p>
          <a:p>
            <a:pPr lvl="1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kek2-ui.cc.kek.jp  (x86_64, SL4)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binaries built on this machine are at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${VO_ILC_SW_DIR}/users/miyamoto/users/miyamoto/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/v01-07</a:t>
            </a:r>
          </a:p>
          <a:p>
            <a:pPr lvl="1">
              <a:buFont typeface="Wingdings" pitchFamily="2" charset="2"/>
              <a:buChar char="n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login.cc.kek.jp ( x86_64, SL5)</a:t>
            </a:r>
          </a:p>
          <a:p>
            <a:pPr lvl="1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nfs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/x86_64-sl5</a:t>
            </a:r>
          </a:p>
          <a:p>
            <a:pPr lvl="1"/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v01-07 binaries built on jlclogin2 and copied to kek2-ui.cc.kek.jp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login.cc.kek.jp are also available )</a:t>
            </a:r>
          </a:p>
          <a:p>
            <a:pPr lvl="1"/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Whizard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build on login.cc.kek.jp </a:t>
            </a:r>
          </a:p>
          <a:p>
            <a:pPr lvl="1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Trying to install using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gfortran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4.4 and –m32 option. 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But building Omega and CAML with –m32 is not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sucessful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yet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>
              <a:buFont typeface="Wingdings" pitchFamily="2" charset="2"/>
              <a:buChar char="n"/>
            </a:pP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1300</TotalTime>
  <Words>76</Words>
  <Application>Microsoft Office PowerPoint</Application>
  <PresentationFormat>画面に合わせる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白紙2</vt:lpstr>
      <vt:lpstr>スライド 1</vt:lpstr>
      <vt:lpstr>スライド 2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58</cp:revision>
  <dcterms:created xsi:type="dcterms:W3CDTF">2009-06-04T06:26:41Z</dcterms:created>
  <dcterms:modified xsi:type="dcterms:W3CDTF">2010-02-17T08:06:14Z</dcterms:modified>
</cp:coreProperties>
</file>