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19"/>
    <a:srgbClr val="95B3D7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TE1ACC00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TE1ACC0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7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TE1ACC005 - Q vs E</a:t>
            </a:r>
          </a:p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125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Tested upto 02/26/2010</a:t>
            </a:r>
          </a:p>
        </c:rich>
      </c:tx>
      <c:layout>
        <c:manualLayout>
          <c:xMode val="edge"/>
          <c:yMode val="edge"/>
          <c:x val="0.22131169054687846"/>
          <c:y val="3.571428571428571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471319215527793"/>
          <c:y val="0.16156489418064127"/>
          <c:w val="0.67520525582998692"/>
          <c:h val="0.6717698231721404"/>
        </c:manualLayout>
      </c:layout>
      <c:scatterChart>
        <c:scatterStyle val="lineMarker"/>
        <c:ser>
          <c:idx val="11"/>
          <c:order val="0"/>
          <c:tx>
            <c:strRef>
              <c:f>'Chart and data'!$A$1</c:f>
              <c:strCache>
                <c:ptCount val="1"/>
                <c:pt idx="0">
                  <c:v>2/18/2010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80"/>
              </a:solidFill>
              <a:ln>
                <a:solidFill>
                  <a:srgbClr val="333399"/>
                </a:solidFill>
                <a:prstDash val="solid"/>
              </a:ln>
            </c:spPr>
          </c:marker>
          <c:xVal>
            <c:numRef>
              <c:f>'Chart and data'!$A$3:$A$81</c:f>
              <c:numCache>
                <c:formatCode>0.00E+00</c:formatCode>
                <c:ptCount val="79"/>
                <c:pt idx="0">
                  <c:v>0.81802030299999995</c:v>
                </c:pt>
                <c:pt idx="1">
                  <c:v>1.3297233899999994</c:v>
                </c:pt>
                <c:pt idx="2">
                  <c:v>4.5519574799999978</c:v>
                </c:pt>
                <c:pt idx="3">
                  <c:v>3.1950870099999999</c:v>
                </c:pt>
                <c:pt idx="4">
                  <c:v>3.3701683499999997</c:v>
                </c:pt>
                <c:pt idx="5">
                  <c:v>3.40002461</c:v>
                </c:pt>
                <c:pt idx="6">
                  <c:v>3.4032488399999989</c:v>
                </c:pt>
                <c:pt idx="7">
                  <c:v>3.4028119099999992</c:v>
                </c:pt>
                <c:pt idx="8">
                  <c:v>3.3819553799999991</c:v>
                </c:pt>
                <c:pt idx="9">
                  <c:v>3.3833382400000009</c:v>
                </c:pt>
                <c:pt idx="10">
                  <c:v>3.4007979700000002</c:v>
                </c:pt>
                <c:pt idx="11">
                  <c:v>4.0704550699999986</c:v>
                </c:pt>
                <c:pt idx="12">
                  <c:v>4.47051541</c:v>
                </c:pt>
                <c:pt idx="13">
                  <c:v>5.014045559999996</c:v>
                </c:pt>
                <c:pt idx="14">
                  <c:v>5.4787241199999999</c:v>
                </c:pt>
                <c:pt idx="15">
                  <c:v>6.2443145099999962</c:v>
                </c:pt>
                <c:pt idx="16">
                  <c:v>6.95750943</c:v>
                </c:pt>
                <c:pt idx="17">
                  <c:v>7.65149773</c:v>
                </c:pt>
                <c:pt idx="18">
                  <c:v>8.057217360000001</c:v>
                </c:pt>
                <c:pt idx="19">
                  <c:v>8.8157887200000005</c:v>
                </c:pt>
                <c:pt idx="20">
                  <c:v>9.0856168600000036</c:v>
                </c:pt>
                <c:pt idx="21">
                  <c:v>9.7082111199999979</c:v>
                </c:pt>
                <c:pt idx="22">
                  <c:v>10.034175999999999</c:v>
                </c:pt>
                <c:pt idx="23">
                  <c:v>3.2250288299999998</c:v>
                </c:pt>
                <c:pt idx="24">
                  <c:v>2.7985203200000002</c:v>
                </c:pt>
                <c:pt idx="25">
                  <c:v>2.42003565</c:v>
                </c:pt>
                <c:pt idx="26">
                  <c:v>2.0637153700000002</c:v>
                </c:pt>
                <c:pt idx="27">
                  <c:v>1.7707151400000005</c:v>
                </c:pt>
                <c:pt idx="28">
                  <c:v>1.44541097</c:v>
                </c:pt>
                <c:pt idx="29">
                  <c:v>1.2370386199999996</c:v>
                </c:pt>
                <c:pt idx="30">
                  <c:v>0.85569612399999995</c:v>
                </c:pt>
                <c:pt idx="31">
                  <c:v>0.724036397</c:v>
                </c:pt>
                <c:pt idx="32">
                  <c:v>0.57449459000000003</c:v>
                </c:pt>
                <c:pt idx="33">
                  <c:v>9.0877864000000006</c:v>
                </c:pt>
                <c:pt idx="34">
                  <c:v>10.0909855</c:v>
                </c:pt>
                <c:pt idx="35">
                  <c:v>10.813664300000005</c:v>
                </c:pt>
                <c:pt idx="36">
                  <c:v>11.624541600000001</c:v>
                </c:pt>
                <c:pt idx="37">
                  <c:v>12.482404100000004</c:v>
                </c:pt>
                <c:pt idx="38">
                  <c:v>13.3888959</c:v>
                </c:pt>
                <c:pt idx="39">
                  <c:v>14.321574400000001</c:v>
                </c:pt>
                <c:pt idx="40">
                  <c:v>14.655531500000004</c:v>
                </c:pt>
                <c:pt idx="41">
                  <c:v>15.3330427</c:v>
                </c:pt>
                <c:pt idx="42">
                  <c:v>16.025637899999989</c:v>
                </c:pt>
                <c:pt idx="43">
                  <c:v>16.7253507</c:v>
                </c:pt>
                <c:pt idx="44">
                  <c:v>17.499687199999993</c:v>
                </c:pt>
                <c:pt idx="45">
                  <c:v>18.2664157</c:v>
                </c:pt>
                <c:pt idx="46">
                  <c:v>19.099164399999999</c:v>
                </c:pt>
                <c:pt idx="47">
                  <c:v>19.950375099999999</c:v>
                </c:pt>
                <c:pt idx="48">
                  <c:v>20.8012178</c:v>
                </c:pt>
                <c:pt idx="49">
                  <c:v>21.623341100000001</c:v>
                </c:pt>
                <c:pt idx="50">
                  <c:v>22.520203899999984</c:v>
                </c:pt>
                <c:pt idx="51">
                  <c:v>23.423907400000001</c:v>
                </c:pt>
                <c:pt idx="52">
                  <c:v>24.321866000000007</c:v>
                </c:pt>
                <c:pt idx="53">
                  <c:v>25.0358321</c:v>
                </c:pt>
                <c:pt idx="54">
                  <c:v>25.595980000000001</c:v>
                </c:pt>
                <c:pt idx="55">
                  <c:v>26.005839799999993</c:v>
                </c:pt>
                <c:pt idx="56">
                  <c:v>26.219015899999999</c:v>
                </c:pt>
                <c:pt idx="57">
                  <c:v>26.665372799999993</c:v>
                </c:pt>
                <c:pt idx="58">
                  <c:v>26.967363199999994</c:v>
                </c:pt>
                <c:pt idx="59">
                  <c:v>27.2059736</c:v>
                </c:pt>
                <c:pt idx="60">
                  <c:v>27.449254100000001</c:v>
                </c:pt>
                <c:pt idx="61">
                  <c:v>27.955200199999993</c:v>
                </c:pt>
                <c:pt idx="62">
                  <c:v>28.185853699999999</c:v>
                </c:pt>
                <c:pt idx="63">
                  <c:v>28.330335099999999</c:v>
                </c:pt>
                <c:pt idx="64">
                  <c:v>28.584049799999988</c:v>
                </c:pt>
                <c:pt idx="65">
                  <c:v>28.846952099999999</c:v>
                </c:pt>
                <c:pt idx="66">
                  <c:v>28.874390900000005</c:v>
                </c:pt>
                <c:pt idx="67">
                  <c:v>29.034714399999999</c:v>
                </c:pt>
                <c:pt idx="68">
                  <c:v>29.129330899999992</c:v>
                </c:pt>
                <c:pt idx="69">
                  <c:v>29.046387899999992</c:v>
                </c:pt>
                <c:pt idx="70">
                  <c:v>29.055162299999992</c:v>
                </c:pt>
                <c:pt idx="71">
                  <c:v>27.343588100000005</c:v>
                </c:pt>
                <c:pt idx="72">
                  <c:v>25.007929799999999</c:v>
                </c:pt>
                <c:pt idx="73">
                  <c:v>20.034649000000002</c:v>
                </c:pt>
                <c:pt idx="74">
                  <c:v>29.459964599999999</c:v>
                </c:pt>
                <c:pt idx="75">
                  <c:v>20.450451099999999</c:v>
                </c:pt>
                <c:pt idx="76">
                  <c:v>29.360214899999988</c:v>
                </c:pt>
                <c:pt idx="77">
                  <c:v>29.233893699999999</c:v>
                </c:pt>
                <c:pt idx="78">
                  <c:v>29.452718199999993</c:v>
                </c:pt>
              </c:numCache>
            </c:numRef>
          </c:xVal>
          <c:yVal>
            <c:numRef>
              <c:f>'Chart and data'!$B$3:$B$81</c:f>
              <c:numCache>
                <c:formatCode>0.00E+00</c:formatCode>
                <c:ptCount val="79"/>
                <c:pt idx="0">
                  <c:v>434100481</c:v>
                </c:pt>
                <c:pt idx="1">
                  <c:v>751230077</c:v>
                </c:pt>
                <c:pt idx="2">
                  <c:v>16926551000</c:v>
                </c:pt>
                <c:pt idx="3">
                  <c:v>17823121400</c:v>
                </c:pt>
                <c:pt idx="4">
                  <c:v>18120572600</c:v>
                </c:pt>
                <c:pt idx="5">
                  <c:v>18786331600</c:v>
                </c:pt>
                <c:pt idx="6">
                  <c:v>18625498400</c:v>
                </c:pt>
                <c:pt idx="7">
                  <c:v>18694614200</c:v>
                </c:pt>
                <c:pt idx="8">
                  <c:v>18353906200</c:v>
                </c:pt>
                <c:pt idx="9">
                  <c:v>18476216600</c:v>
                </c:pt>
                <c:pt idx="10">
                  <c:v>18605108600</c:v>
                </c:pt>
                <c:pt idx="11">
                  <c:v>18629975100</c:v>
                </c:pt>
                <c:pt idx="12">
                  <c:v>18623829200</c:v>
                </c:pt>
                <c:pt idx="13">
                  <c:v>18520392800</c:v>
                </c:pt>
                <c:pt idx="14">
                  <c:v>18471004900</c:v>
                </c:pt>
                <c:pt idx="15">
                  <c:v>18341320300</c:v>
                </c:pt>
                <c:pt idx="16">
                  <c:v>18144069500</c:v>
                </c:pt>
                <c:pt idx="17">
                  <c:v>17970275100</c:v>
                </c:pt>
                <c:pt idx="18">
                  <c:v>17857517500</c:v>
                </c:pt>
                <c:pt idx="19">
                  <c:v>17588829200</c:v>
                </c:pt>
                <c:pt idx="20">
                  <c:v>17491370400</c:v>
                </c:pt>
                <c:pt idx="21">
                  <c:v>17364138300</c:v>
                </c:pt>
                <c:pt idx="22">
                  <c:v>17272511300</c:v>
                </c:pt>
                <c:pt idx="23">
                  <c:v>18726695400</c:v>
                </c:pt>
                <c:pt idx="24">
                  <c:v>18569436300</c:v>
                </c:pt>
                <c:pt idx="25">
                  <c:v>18487469300</c:v>
                </c:pt>
                <c:pt idx="26">
                  <c:v>18285611500</c:v>
                </c:pt>
                <c:pt idx="27">
                  <c:v>18197998600</c:v>
                </c:pt>
                <c:pt idx="28">
                  <c:v>17796196800</c:v>
                </c:pt>
                <c:pt idx="29">
                  <c:v>17648492100</c:v>
                </c:pt>
                <c:pt idx="30">
                  <c:v>16624921100</c:v>
                </c:pt>
                <c:pt idx="31">
                  <c:v>16815122100</c:v>
                </c:pt>
                <c:pt idx="32">
                  <c:v>15767339100</c:v>
                </c:pt>
                <c:pt idx="33">
                  <c:v>17236932400</c:v>
                </c:pt>
                <c:pt idx="34">
                  <c:v>17043785400</c:v>
                </c:pt>
                <c:pt idx="35">
                  <c:v>16981580200</c:v>
                </c:pt>
                <c:pt idx="36">
                  <c:v>16878872000</c:v>
                </c:pt>
                <c:pt idx="37">
                  <c:v>16680221300</c:v>
                </c:pt>
                <c:pt idx="38">
                  <c:v>16461320800</c:v>
                </c:pt>
                <c:pt idx="39">
                  <c:v>16271584900</c:v>
                </c:pt>
                <c:pt idx="40">
                  <c:v>16198470200</c:v>
                </c:pt>
                <c:pt idx="41">
                  <c:v>16039076600</c:v>
                </c:pt>
                <c:pt idx="42">
                  <c:v>15855348900</c:v>
                </c:pt>
                <c:pt idx="43">
                  <c:v>15691226000</c:v>
                </c:pt>
                <c:pt idx="44">
                  <c:v>15509536800</c:v>
                </c:pt>
                <c:pt idx="45">
                  <c:v>15294239900</c:v>
                </c:pt>
                <c:pt idx="46">
                  <c:v>15129015400</c:v>
                </c:pt>
                <c:pt idx="47">
                  <c:v>14869710100</c:v>
                </c:pt>
                <c:pt idx="48">
                  <c:v>14567978100</c:v>
                </c:pt>
                <c:pt idx="49">
                  <c:v>14316776300</c:v>
                </c:pt>
                <c:pt idx="50">
                  <c:v>13987872400</c:v>
                </c:pt>
                <c:pt idx="51">
                  <c:v>13658696100</c:v>
                </c:pt>
                <c:pt idx="52">
                  <c:v>13242291400</c:v>
                </c:pt>
                <c:pt idx="53">
                  <c:v>12647737600</c:v>
                </c:pt>
                <c:pt idx="54">
                  <c:v>11783741300</c:v>
                </c:pt>
                <c:pt idx="55">
                  <c:v>10834124900</c:v>
                </c:pt>
                <c:pt idx="56">
                  <c:v>9898074450</c:v>
                </c:pt>
                <c:pt idx="57">
                  <c:v>8698937670</c:v>
                </c:pt>
                <c:pt idx="58">
                  <c:v>8027176980</c:v>
                </c:pt>
                <c:pt idx="59">
                  <c:v>7403391870</c:v>
                </c:pt>
                <c:pt idx="60">
                  <c:v>6796608770</c:v>
                </c:pt>
                <c:pt idx="61">
                  <c:v>5122975470</c:v>
                </c:pt>
                <c:pt idx="62">
                  <c:v>4344020390</c:v>
                </c:pt>
                <c:pt idx="63">
                  <c:v>4002530390</c:v>
                </c:pt>
                <c:pt idx="64">
                  <c:v>3588931310</c:v>
                </c:pt>
                <c:pt idx="65">
                  <c:v>3190916700</c:v>
                </c:pt>
                <c:pt idx="66">
                  <c:v>3189912110</c:v>
                </c:pt>
                <c:pt idx="67">
                  <c:v>2973926400</c:v>
                </c:pt>
                <c:pt idx="68">
                  <c:v>2691560100</c:v>
                </c:pt>
                <c:pt idx="69">
                  <c:v>2680688830</c:v>
                </c:pt>
                <c:pt idx="70">
                  <c:v>2689345480</c:v>
                </c:pt>
                <c:pt idx="71">
                  <c:v>6745929520</c:v>
                </c:pt>
                <c:pt idx="72">
                  <c:v>12683487500</c:v>
                </c:pt>
                <c:pt idx="73">
                  <c:v>14982396900</c:v>
                </c:pt>
                <c:pt idx="74">
                  <c:v>2401418220</c:v>
                </c:pt>
                <c:pt idx="75">
                  <c:v>15028782100</c:v>
                </c:pt>
                <c:pt idx="76">
                  <c:v>2452460590</c:v>
                </c:pt>
                <c:pt idx="77">
                  <c:v>2649838410</c:v>
                </c:pt>
                <c:pt idx="78">
                  <c:v>2280453760</c:v>
                </c:pt>
              </c:numCache>
            </c:numRef>
          </c:yVal>
        </c:ser>
        <c:ser>
          <c:idx val="1"/>
          <c:order val="2"/>
          <c:tx>
            <c:strRef>
              <c:f>'Chart and data'!$D$1</c:f>
              <c:strCache>
                <c:ptCount val="1"/>
                <c:pt idx="0">
                  <c:v>2/26/2010</c:v>
                </c:pt>
              </c:strCache>
            </c:strRef>
          </c:tx>
          <c:spPr>
            <a:ln w="28575">
              <a:noFill/>
            </a:ln>
          </c:spPr>
          <c:xVal>
            <c:numRef>
              <c:f>'Chart and data'!$D$3:$D$91</c:f>
              <c:numCache>
                <c:formatCode>0.00E+00</c:formatCode>
                <c:ptCount val="89"/>
                <c:pt idx="0">
                  <c:v>3.5257722899999999</c:v>
                </c:pt>
                <c:pt idx="1">
                  <c:v>3.7916566099999991</c:v>
                </c:pt>
                <c:pt idx="2">
                  <c:v>3.7589966000000001</c:v>
                </c:pt>
                <c:pt idx="3">
                  <c:v>3.7600265200000007</c:v>
                </c:pt>
                <c:pt idx="4">
                  <c:v>3.7368426699999988</c:v>
                </c:pt>
                <c:pt idx="5">
                  <c:v>3.7369020799999997</c:v>
                </c:pt>
                <c:pt idx="6">
                  <c:v>3.7406792100000001</c:v>
                </c:pt>
                <c:pt idx="7">
                  <c:v>3.9040974099999999</c:v>
                </c:pt>
                <c:pt idx="8">
                  <c:v>4.3987384999999986</c:v>
                </c:pt>
                <c:pt idx="9">
                  <c:v>5.3163154499999976</c:v>
                </c:pt>
                <c:pt idx="10">
                  <c:v>5.6734273899999996</c:v>
                </c:pt>
                <c:pt idx="11">
                  <c:v>5.9124839800000002</c:v>
                </c:pt>
                <c:pt idx="12">
                  <c:v>6.26635571</c:v>
                </c:pt>
                <c:pt idx="13">
                  <c:v>6.5840002299999973</c:v>
                </c:pt>
                <c:pt idx="14">
                  <c:v>7.1132983400000001</c:v>
                </c:pt>
                <c:pt idx="15">
                  <c:v>7.4306136399999998</c:v>
                </c:pt>
                <c:pt idx="16">
                  <c:v>7.84246775</c:v>
                </c:pt>
                <c:pt idx="17">
                  <c:v>8.1010686899999982</c:v>
                </c:pt>
                <c:pt idx="18">
                  <c:v>8.4213818600000003</c:v>
                </c:pt>
                <c:pt idx="19">
                  <c:v>8.9737488700000032</c:v>
                </c:pt>
                <c:pt idx="20">
                  <c:v>9.5578963300000055</c:v>
                </c:pt>
                <c:pt idx="21">
                  <c:v>9.6862617199999992</c:v>
                </c:pt>
                <c:pt idx="22">
                  <c:v>3.0697212200000008</c:v>
                </c:pt>
                <c:pt idx="23">
                  <c:v>2.6604607900000001</c:v>
                </c:pt>
                <c:pt idx="24">
                  <c:v>2.40802709</c:v>
                </c:pt>
                <c:pt idx="25">
                  <c:v>1.7416241099999998</c:v>
                </c:pt>
                <c:pt idx="26">
                  <c:v>1.4925907599999995</c:v>
                </c:pt>
                <c:pt idx="27">
                  <c:v>1.2953174000000001</c:v>
                </c:pt>
                <c:pt idx="28">
                  <c:v>1.1754033899999998</c:v>
                </c:pt>
                <c:pt idx="29">
                  <c:v>1.0295743299999998</c:v>
                </c:pt>
                <c:pt idx="30">
                  <c:v>9.9496058700000027</c:v>
                </c:pt>
                <c:pt idx="31">
                  <c:v>10.165603000000004</c:v>
                </c:pt>
                <c:pt idx="32">
                  <c:v>11.110151399999999</c:v>
                </c:pt>
                <c:pt idx="33">
                  <c:v>11.667589900000005</c:v>
                </c:pt>
                <c:pt idx="34">
                  <c:v>12.1979554</c:v>
                </c:pt>
                <c:pt idx="35">
                  <c:v>13.1496022</c:v>
                </c:pt>
                <c:pt idx="36">
                  <c:v>13.7704614</c:v>
                </c:pt>
                <c:pt idx="37">
                  <c:v>14.355757600000004</c:v>
                </c:pt>
                <c:pt idx="38">
                  <c:v>14.959132200000006</c:v>
                </c:pt>
                <c:pt idx="39">
                  <c:v>15.4912045</c:v>
                </c:pt>
                <c:pt idx="40">
                  <c:v>15.7536746</c:v>
                </c:pt>
                <c:pt idx="41">
                  <c:v>16.455831799999999</c:v>
                </c:pt>
                <c:pt idx="42">
                  <c:v>17.210445199999999</c:v>
                </c:pt>
                <c:pt idx="43">
                  <c:v>18.047877400000008</c:v>
                </c:pt>
                <c:pt idx="44">
                  <c:v>18.8697914</c:v>
                </c:pt>
                <c:pt idx="45">
                  <c:v>19.340746499999991</c:v>
                </c:pt>
                <c:pt idx="46">
                  <c:v>20.220683999999988</c:v>
                </c:pt>
                <c:pt idx="47">
                  <c:v>21.11705730000001</c:v>
                </c:pt>
                <c:pt idx="48">
                  <c:v>22.112759</c:v>
                </c:pt>
                <c:pt idx="49">
                  <c:v>23.098382499999992</c:v>
                </c:pt>
                <c:pt idx="50">
                  <c:v>24.178765299999991</c:v>
                </c:pt>
                <c:pt idx="51">
                  <c:v>25.178365100000008</c:v>
                </c:pt>
                <c:pt idx="52">
                  <c:v>26.245220899999989</c:v>
                </c:pt>
                <c:pt idx="53">
                  <c:v>27.354823600000007</c:v>
                </c:pt>
                <c:pt idx="54">
                  <c:v>27.969269400000002</c:v>
                </c:pt>
                <c:pt idx="55">
                  <c:v>28.500464399999991</c:v>
                </c:pt>
                <c:pt idx="56">
                  <c:v>29.0396921</c:v>
                </c:pt>
                <c:pt idx="57">
                  <c:v>29.558908400000007</c:v>
                </c:pt>
                <c:pt idx="58">
                  <c:v>30.124572499999999</c:v>
                </c:pt>
                <c:pt idx="59">
                  <c:v>31.882145499999993</c:v>
                </c:pt>
                <c:pt idx="60">
                  <c:v>31.321614199999999</c:v>
                </c:pt>
                <c:pt idx="61">
                  <c:v>30.582062799999992</c:v>
                </c:pt>
                <c:pt idx="62">
                  <c:v>32.051366599999994</c:v>
                </c:pt>
                <c:pt idx="63">
                  <c:v>33.620817900000013</c:v>
                </c:pt>
                <c:pt idx="64">
                  <c:v>32.443173400000006</c:v>
                </c:pt>
                <c:pt idx="65">
                  <c:v>32.995942800000016</c:v>
                </c:pt>
                <c:pt idx="66">
                  <c:v>33.586664299999995</c:v>
                </c:pt>
                <c:pt idx="67">
                  <c:v>34.195869500000001</c:v>
                </c:pt>
                <c:pt idx="68">
                  <c:v>34.726659600000012</c:v>
                </c:pt>
                <c:pt idx="69">
                  <c:v>35.180971100000001</c:v>
                </c:pt>
                <c:pt idx="70">
                  <c:v>35.640642200000002</c:v>
                </c:pt>
                <c:pt idx="71">
                  <c:v>36.102996300000015</c:v>
                </c:pt>
                <c:pt idx="72">
                  <c:v>36.411701199999996</c:v>
                </c:pt>
                <c:pt idx="73">
                  <c:v>37.138511500000014</c:v>
                </c:pt>
                <c:pt idx="74">
                  <c:v>37.305259499999998</c:v>
                </c:pt>
                <c:pt idx="75">
                  <c:v>37.198878200000017</c:v>
                </c:pt>
                <c:pt idx="76">
                  <c:v>37.698648700000014</c:v>
                </c:pt>
                <c:pt idx="77">
                  <c:v>37.871219000000004</c:v>
                </c:pt>
                <c:pt idx="78">
                  <c:v>37.694079500000001</c:v>
                </c:pt>
                <c:pt idx="79">
                  <c:v>37.820898800000002</c:v>
                </c:pt>
                <c:pt idx="80">
                  <c:v>37.595660600000002</c:v>
                </c:pt>
                <c:pt idx="81">
                  <c:v>37.692947800000013</c:v>
                </c:pt>
                <c:pt idx="82">
                  <c:v>37.772261700000001</c:v>
                </c:pt>
                <c:pt idx="83">
                  <c:v>38.064154900000013</c:v>
                </c:pt>
                <c:pt idx="84">
                  <c:v>37.830121000000005</c:v>
                </c:pt>
                <c:pt idx="85">
                  <c:v>38.0472587</c:v>
                </c:pt>
                <c:pt idx="86">
                  <c:v>38.086335000000012</c:v>
                </c:pt>
              </c:numCache>
            </c:numRef>
          </c:xVal>
          <c:yVal>
            <c:numRef>
              <c:f>'Chart and data'!$E$3:$E$91</c:f>
              <c:numCache>
                <c:formatCode>0.00E+00</c:formatCode>
                <c:ptCount val="89"/>
                <c:pt idx="0">
                  <c:v>21290028400</c:v>
                </c:pt>
                <c:pt idx="1">
                  <c:v>21863311900</c:v>
                </c:pt>
                <c:pt idx="2">
                  <c:v>21275410700</c:v>
                </c:pt>
                <c:pt idx="3">
                  <c:v>21267753500</c:v>
                </c:pt>
                <c:pt idx="4">
                  <c:v>20949769800</c:v>
                </c:pt>
                <c:pt idx="5">
                  <c:v>21082149500</c:v>
                </c:pt>
                <c:pt idx="6">
                  <c:v>21078569400</c:v>
                </c:pt>
                <c:pt idx="7">
                  <c:v>21065296900</c:v>
                </c:pt>
                <c:pt idx="8">
                  <c:v>21134566700</c:v>
                </c:pt>
                <c:pt idx="9">
                  <c:v>20768298000</c:v>
                </c:pt>
                <c:pt idx="10">
                  <c:v>20667713700</c:v>
                </c:pt>
                <c:pt idx="11">
                  <c:v>20760431900</c:v>
                </c:pt>
                <c:pt idx="12">
                  <c:v>20540238600</c:v>
                </c:pt>
                <c:pt idx="13">
                  <c:v>20327053400</c:v>
                </c:pt>
                <c:pt idx="14">
                  <c:v>19980542100</c:v>
                </c:pt>
                <c:pt idx="15">
                  <c:v>19789975700</c:v>
                </c:pt>
                <c:pt idx="16">
                  <c:v>19407989400</c:v>
                </c:pt>
                <c:pt idx="17">
                  <c:v>19099734900</c:v>
                </c:pt>
                <c:pt idx="18">
                  <c:v>18761892400</c:v>
                </c:pt>
                <c:pt idx="19">
                  <c:v>18534315000</c:v>
                </c:pt>
                <c:pt idx="20">
                  <c:v>18441669400</c:v>
                </c:pt>
                <c:pt idx="21">
                  <c:v>18124273000</c:v>
                </c:pt>
                <c:pt idx="22">
                  <c:v>20584389500</c:v>
                </c:pt>
                <c:pt idx="23">
                  <c:v>20720601600</c:v>
                </c:pt>
                <c:pt idx="24">
                  <c:v>20277949900</c:v>
                </c:pt>
                <c:pt idx="25">
                  <c:v>20326079100</c:v>
                </c:pt>
                <c:pt idx="26">
                  <c:v>19668271400</c:v>
                </c:pt>
                <c:pt idx="27">
                  <c:v>19207123900</c:v>
                </c:pt>
                <c:pt idx="28">
                  <c:v>18729230700</c:v>
                </c:pt>
                <c:pt idx="29">
                  <c:v>18428693100</c:v>
                </c:pt>
                <c:pt idx="30">
                  <c:v>18479860600</c:v>
                </c:pt>
                <c:pt idx="31">
                  <c:v>18360582300</c:v>
                </c:pt>
                <c:pt idx="32">
                  <c:v>17717880100</c:v>
                </c:pt>
                <c:pt idx="33">
                  <c:v>17551096200</c:v>
                </c:pt>
                <c:pt idx="34">
                  <c:v>17187535600</c:v>
                </c:pt>
                <c:pt idx="35">
                  <c:v>16375103600</c:v>
                </c:pt>
                <c:pt idx="36">
                  <c:v>16207390300</c:v>
                </c:pt>
                <c:pt idx="37">
                  <c:v>15969154300</c:v>
                </c:pt>
                <c:pt idx="38">
                  <c:v>15708324400</c:v>
                </c:pt>
                <c:pt idx="39">
                  <c:v>15401606700</c:v>
                </c:pt>
                <c:pt idx="40">
                  <c:v>15406747200</c:v>
                </c:pt>
                <c:pt idx="41">
                  <c:v>15176027500</c:v>
                </c:pt>
                <c:pt idx="42">
                  <c:v>15004133700</c:v>
                </c:pt>
                <c:pt idx="43">
                  <c:v>15005942800</c:v>
                </c:pt>
                <c:pt idx="44">
                  <c:v>14807151300</c:v>
                </c:pt>
                <c:pt idx="45">
                  <c:v>14753124800</c:v>
                </c:pt>
                <c:pt idx="46">
                  <c:v>14575825400</c:v>
                </c:pt>
                <c:pt idx="47">
                  <c:v>14416842000</c:v>
                </c:pt>
                <c:pt idx="48">
                  <c:v>14287122400</c:v>
                </c:pt>
                <c:pt idx="49">
                  <c:v>14176638000</c:v>
                </c:pt>
                <c:pt idx="50">
                  <c:v>14059348300</c:v>
                </c:pt>
                <c:pt idx="51">
                  <c:v>13859845100</c:v>
                </c:pt>
                <c:pt idx="52">
                  <c:v>13695006400</c:v>
                </c:pt>
                <c:pt idx="53">
                  <c:v>13504364000</c:v>
                </c:pt>
                <c:pt idx="54">
                  <c:v>13399417800</c:v>
                </c:pt>
                <c:pt idx="55">
                  <c:v>13301822000</c:v>
                </c:pt>
                <c:pt idx="56">
                  <c:v>13185771100</c:v>
                </c:pt>
                <c:pt idx="57">
                  <c:v>13086952700</c:v>
                </c:pt>
                <c:pt idx="58">
                  <c:v>12971000500</c:v>
                </c:pt>
                <c:pt idx="59">
                  <c:v>12800282800</c:v>
                </c:pt>
                <c:pt idx="60">
                  <c:v>13087997700</c:v>
                </c:pt>
                <c:pt idx="61">
                  <c:v>13329524900</c:v>
                </c:pt>
                <c:pt idx="62">
                  <c:v>13079513800</c:v>
                </c:pt>
                <c:pt idx="63">
                  <c:v>12504684200</c:v>
                </c:pt>
                <c:pt idx="64">
                  <c:v>12851348500</c:v>
                </c:pt>
                <c:pt idx="65">
                  <c:v>12660809700</c:v>
                </c:pt>
                <c:pt idx="66">
                  <c:v>12462195600</c:v>
                </c:pt>
                <c:pt idx="67">
                  <c:v>12243441400</c:v>
                </c:pt>
                <c:pt idx="68">
                  <c:v>12077568600</c:v>
                </c:pt>
                <c:pt idx="69">
                  <c:v>11909966300</c:v>
                </c:pt>
                <c:pt idx="70">
                  <c:v>11730156600</c:v>
                </c:pt>
                <c:pt idx="71">
                  <c:v>11582716500</c:v>
                </c:pt>
                <c:pt idx="72">
                  <c:v>11472099300</c:v>
                </c:pt>
                <c:pt idx="73">
                  <c:v>11300153800</c:v>
                </c:pt>
                <c:pt idx="74">
                  <c:v>11005297600</c:v>
                </c:pt>
                <c:pt idx="75">
                  <c:v>10685587500</c:v>
                </c:pt>
                <c:pt idx="76">
                  <c:v>10392430400</c:v>
                </c:pt>
                <c:pt idx="77">
                  <c:v>10416668800</c:v>
                </c:pt>
                <c:pt idx="78">
                  <c:v>10453290500</c:v>
                </c:pt>
                <c:pt idx="79">
                  <c:v>10313942400</c:v>
                </c:pt>
                <c:pt idx="80">
                  <c:v>10247938100</c:v>
                </c:pt>
                <c:pt idx="81">
                  <c:v>10177228600</c:v>
                </c:pt>
                <c:pt idx="82">
                  <c:v>10215607900</c:v>
                </c:pt>
                <c:pt idx="83">
                  <c:v>10316889000</c:v>
                </c:pt>
                <c:pt idx="84">
                  <c:v>10457561200</c:v>
                </c:pt>
                <c:pt idx="85">
                  <c:v>10356812000</c:v>
                </c:pt>
                <c:pt idx="86">
                  <c:v>10356225100</c:v>
                </c:pt>
              </c:numCache>
            </c:numRef>
          </c:yVal>
        </c:ser>
        <c:axId val="65292160"/>
        <c:axId val="65314816"/>
      </c:scatterChart>
      <c:scatterChart>
        <c:scatterStyle val="lineMarker"/>
        <c:ser>
          <c:idx val="0"/>
          <c:order val="1"/>
          <c:tx>
            <c:v>Radiation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xVal>
            <c:numRef>
              <c:f>'Chart and data'!$A$3:$A$81</c:f>
              <c:numCache>
                <c:formatCode>0.00E+00</c:formatCode>
                <c:ptCount val="79"/>
                <c:pt idx="0">
                  <c:v>0.81802030299999995</c:v>
                </c:pt>
                <c:pt idx="1">
                  <c:v>1.3297233899999994</c:v>
                </c:pt>
                <c:pt idx="2">
                  <c:v>4.5519574799999978</c:v>
                </c:pt>
                <c:pt idx="3">
                  <c:v>3.1950870099999999</c:v>
                </c:pt>
                <c:pt idx="4">
                  <c:v>3.3701683499999997</c:v>
                </c:pt>
                <c:pt idx="5">
                  <c:v>3.40002461</c:v>
                </c:pt>
                <c:pt idx="6">
                  <c:v>3.4032488399999989</c:v>
                </c:pt>
                <c:pt idx="7">
                  <c:v>3.4028119099999992</c:v>
                </c:pt>
                <c:pt idx="8">
                  <c:v>3.3819553799999991</c:v>
                </c:pt>
                <c:pt idx="9">
                  <c:v>3.3833382400000009</c:v>
                </c:pt>
                <c:pt idx="10">
                  <c:v>3.4007979700000002</c:v>
                </c:pt>
                <c:pt idx="11">
                  <c:v>4.0704550699999986</c:v>
                </c:pt>
                <c:pt idx="12">
                  <c:v>4.47051541</c:v>
                </c:pt>
                <c:pt idx="13">
                  <c:v>5.014045559999996</c:v>
                </c:pt>
                <c:pt idx="14">
                  <c:v>5.4787241199999999</c:v>
                </c:pt>
                <c:pt idx="15">
                  <c:v>6.2443145099999962</c:v>
                </c:pt>
                <c:pt idx="16">
                  <c:v>6.95750943</c:v>
                </c:pt>
                <c:pt idx="17">
                  <c:v>7.65149773</c:v>
                </c:pt>
                <c:pt idx="18">
                  <c:v>8.057217360000001</c:v>
                </c:pt>
                <c:pt idx="19">
                  <c:v>8.8157887200000005</c:v>
                </c:pt>
                <c:pt idx="20">
                  <c:v>9.0856168600000036</c:v>
                </c:pt>
                <c:pt idx="21">
                  <c:v>9.7082111199999979</c:v>
                </c:pt>
                <c:pt idx="22">
                  <c:v>10.034175999999999</c:v>
                </c:pt>
                <c:pt idx="23">
                  <c:v>3.2250288299999998</c:v>
                </c:pt>
                <c:pt idx="24">
                  <c:v>2.7985203200000002</c:v>
                </c:pt>
                <c:pt idx="25">
                  <c:v>2.42003565</c:v>
                </c:pt>
                <c:pt idx="26">
                  <c:v>2.0637153700000002</c:v>
                </c:pt>
                <c:pt idx="27">
                  <c:v>1.7707151400000005</c:v>
                </c:pt>
                <c:pt idx="28">
                  <c:v>1.44541097</c:v>
                </c:pt>
                <c:pt idx="29">
                  <c:v>1.2370386199999996</c:v>
                </c:pt>
                <c:pt idx="30">
                  <c:v>0.85569612399999995</c:v>
                </c:pt>
                <c:pt idx="31">
                  <c:v>0.724036397</c:v>
                </c:pt>
                <c:pt idx="32">
                  <c:v>0.57449459000000003</c:v>
                </c:pt>
                <c:pt idx="33">
                  <c:v>9.0877864000000006</c:v>
                </c:pt>
                <c:pt idx="34">
                  <c:v>10.0909855</c:v>
                </c:pt>
                <c:pt idx="35">
                  <c:v>10.813664300000005</c:v>
                </c:pt>
                <c:pt idx="36">
                  <c:v>11.624541600000001</c:v>
                </c:pt>
                <c:pt idx="37">
                  <c:v>12.482404100000004</c:v>
                </c:pt>
                <c:pt idx="38">
                  <c:v>13.3888959</c:v>
                </c:pt>
                <c:pt idx="39">
                  <c:v>14.321574400000001</c:v>
                </c:pt>
                <c:pt idx="40">
                  <c:v>14.655531500000004</c:v>
                </c:pt>
                <c:pt idx="41">
                  <c:v>15.3330427</c:v>
                </c:pt>
                <c:pt idx="42">
                  <c:v>16.025637899999989</c:v>
                </c:pt>
                <c:pt idx="43">
                  <c:v>16.7253507</c:v>
                </c:pt>
                <c:pt idx="44">
                  <c:v>17.499687199999993</c:v>
                </c:pt>
                <c:pt idx="45">
                  <c:v>18.2664157</c:v>
                </c:pt>
                <c:pt idx="46">
                  <c:v>19.099164399999999</c:v>
                </c:pt>
                <c:pt idx="47">
                  <c:v>19.950375099999999</c:v>
                </c:pt>
                <c:pt idx="48">
                  <c:v>20.8012178</c:v>
                </c:pt>
                <c:pt idx="49">
                  <c:v>21.623341100000001</c:v>
                </c:pt>
                <c:pt idx="50">
                  <c:v>22.520203899999984</c:v>
                </c:pt>
                <c:pt idx="51">
                  <c:v>23.423907400000001</c:v>
                </c:pt>
                <c:pt idx="52">
                  <c:v>24.321866000000007</c:v>
                </c:pt>
                <c:pt idx="53">
                  <c:v>25.0358321</c:v>
                </c:pt>
                <c:pt idx="54">
                  <c:v>25.595980000000001</c:v>
                </c:pt>
                <c:pt idx="55">
                  <c:v>26.005839799999993</c:v>
                </c:pt>
                <c:pt idx="56">
                  <c:v>26.219015899999999</c:v>
                </c:pt>
                <c:pt idx="57">
                  <c:v>26.665372799999993</c:v>
                </c:pt>
                <c:pt idx="58">
                  <c:v>26.967363199999994</c:v>
                </c:pt>
                <c:pt idx="59">
                  <c:v>27.2059736</c:v>
                </c:pt>
                <c:pt idx="60">
                  <c:v>27.449254100000001</c:v>
                </c:pt>
                <c:pt idx="61">
                  <c:v>27.955200199999993</c:v>
                </c:pt>
                <c:pt idx="62">
                  <c:v>28.185853699999999</c:v>
                </c:pt>
                <c:pt idx="63">
                  <c:v>28.330335099999999</c:v>
                </c:pt>
                <c:pt idx="64">
                  <c:v>28.584049799999988</c:v>
                </c:pt>
                <c:pt idx="65">
                  <c:v>28.846952099999999</c:v>
                </c:pt>
                <c:pt idx="66">
                  <c:v>28.874390900000005</c:v>
                </c:pt>
                <c:pt idx="67">
                  <c:v>29.034714399999999</c:v>
                </c:pt>
                <c:pt idx="68">
                  <c:v>29.129330899999992</c:v>
                </c:pt>
                <c:pt idx="69">
                  <c:v>29.046387899999992</c:v>
                </c:pt>
                <c:pt idx="70">
                  <c:v>29.055162299999992</c:v>
                </c:pt>
                <c:pt idx="71">
                  <c:v>27.343588100000005</c:v>
                </c:pt>
                <c:pt idx="72">
                  <c:v>25.007929799999999</c:v>
                </c:pt>
                <c:pt idx="73">
                  <c:v>20.034649000000002</c:v>
                </c:pt>
                <c:pt idx="74">
                  <c:v>29.459964599999999</c:v>
                </c:pt>
                <c:pt idx="75">
                  <c:v>20.450451099999999</c:v>
                </c:pt>
                <c:pt idx="76">
                  <c:v>29.360214899999988</c:v>
                </c:pt>
                <c:pt idx="77">
                  <c:v>29.233893699999999</c:v>
                </c:pt>
                <c:pt idx="78">
                  <c:v>29.452718199999993</c:v>
                </c:pt>
              </c:numCache>
            </c:numRef>
          </c:xVal>
          <c:yVal>
            <c:numRef>
              <c:f>'Chart and data'!$C$3:$C$81</c:f>
              <c:numCache>
                <c:formatCode>0.00E+00</c:formatCode>
                <c:ptCount val="79"/>
                <c:pt idx="0">
                  <c:v>1.2832106900000001E-2</c:v>
                </c:pt>
                <c:pt idx="1">
                  <c:v>1.5082688500000004E-2</c:v>
                </c:pt>
                <c:pt idx="2">
                  <c:v>1.3093946699999999E-2</c:v>
                </c:pt>
                <c:pt idx="3">
                  <c:v>1.4142832800000001E-2</c:v>
                </c:pt>
                <c:pt idx="4">
                  <c:v>1.2141002600000004E-2</c:v>
                </c:pt>
                <c:pt idx="5">
                  <c:v>1.2938144300000001E-2</c:v>
                </c:pt>
                <c:pt idx="6">
                  <c:v>1.2566098500000001E-2</c:v>
                </c:pt>
                <c:pt idx="7">
                  <c:v>1.2822510400000004E-2</c:v>
                </c:pt>
                <c:pt idx="8">
                  <c:v>1.3849653200000003E-2</c:v>
                </c:pt>
                <c:pt idx="9">
                  <c:v>1.5846118300000007E-2</c:v>
                </c:pt>
                <c:pt idx="10">
                  <c:v>1.2996351800000003E-2</c:v>
                </c:pt>
                <c:pt idx="11">
                  <c:v>1.3491710400000001E-2</c:v>
                </c:pt>
                <c:pt idx="12">
                  <c:v>1.3411202600000003E-2</c:v>
                </c:pt>
                <c:pt idx="13">
                  <c:v>1.6321828700000015E-4</c:v>
                </c:pt>
                <c:pt idx="14">
                  <c:v>1.2745995800000003E-2</c:v>
                </c:pt>
                <c:pt idx="15">
                  <c:v>4.2019968000000022E-4</c:v>
                </c:pt>
                <c:pt idx="16">
                  <c:v>1.2938144300000001E-2</c:v>
                </c:pt>
                <c:pt idx="17">
                  <c:v>1.4583365600000007E-2</c:v>
                </c:pt>
                <c:pt idx="18">
                  <c:v>1.5071408800000003E-2</c:v>
                </c:pt>
                <c:pt idx="19">
                  <c:v>1.3461463500000001E-2</c:v>
                </c:pt>
                <c:pt idx="20">
                  <c:v>1.6962497800000007E-2</c:v>
                </c:pt>
                <c:pt idx="21">
                  <c:v>1.6499397799999999E-2</c:v>
                </c:pt>
                <c:pt idx="22">
                  <c:v>1.5657568300000008E-2</c:v>
                </c:pt>
                <c:pt idx="23">
                  <c:v>1.5332988300000001E-2</c:v>
                </c:pt>
                <c:pt idx="24">
                  <c:v>1.4583365600000007E-2</c:v>
                </c:pt>
                <c:pt idx="25">
                  <c:v>1.51392136E-2</c:v>
                </c:pt>
                <c:pt idx="26">
                  <c:v>1.5575784800000004E-2</c:v>
                </c:pt>
                <c:pt idx="27">
                  <c:v>1.4026922099999999E-2</c:v>
                </c:pt>
                <c:pt idx="28">
                  <c:v>1.2765081500000004E-2</c:v>
                </c:pt>
                <c:pt idx="29">
                  <c:v>1.2698406200000003E-2</c:v>
                </c:pt>
                <c:pt idx="30">
                  <c:v>1.4770025700000005E-2</c:v>
                </c:pt>
                <c:pt idx="31">
                  <c:v>1.2784195800000005E-2</c:v>
                </c:pt>
                <c:pt idx="32">
                  <c:v>1.44422187E-2</c:v>
                </c:pt>
                <c:pt idx="33">
                  <c:v>1.1206992200000003E-2</c:v>
                </c:pt>
                <c:pt idx="34">
                  <c:v>1.0819775600000005E-2</c:v>
                </c:pt>
                <c:pt idx="35">
                  <c:v>9.7769892500000112E-5</c:v>
                </c:pt>
                <c:pt idx="36">
                  <c:v>1.0540139700000008E-2</c:v>
                </c:pt>
                <c:pt idx="37">
                  <c:v>1.0844086800000001E-2</c:v>
                </c:pt>
                <c:pt idx="38">
                  <c:v>1.0445937800000001E-2</c:v>
                </c:pt>
                <c:pt idx="39">
                  <c:v>3.0804760800000016E-4</c:v>
                </c:pt>
                <c:pt idx="40">
                  <c:v>1.0991105700000005E-2</c:v>
                </c:pt>
                <c:pt idx="41">
                  <c:v>1.1098524000000007E-2</c:v>
                </c:pt>
                <c:pt idx="42">
                  <c:v>1.1384453900000004E-2</c:v>
                </c:pt>
                <c:pt idx="43">
                  <c:v>1.07552117E-2</c:v>
                </c:pt>
                <c:pt idx="44">
                  <c:v>2.1949941800000018E-4</c:v>
                </c:pt>
                <c:pt idx="45">
                  <c:v>1.1316520500000005E-2</c:v>
                </c:pt>
                <c:pt idx="46">
                  <c:v>1.0731099700000003E-2</c:v>
                </c:pt>
                <c:pt idx="47">
                  <c:v>1.09336963E-2</c:v>
                </c:pt>
                <c:pt idx="48">
                  <c:v>1.0260052200000005E-2</c:v>
                </c:pt>
                <c:pt idx="49">
                  <c:v>1.2131922899999998E-2</c:v>
                </c:pt>
                <c:pt idx="50">
                  <c:v>1.1686489900000006E-2</c:v>
                </c:pt>
                <c:pt idx="51">
                  <c:v>1.8205631500000009E-4</c:v>
                </c:pt>
                <c:pt idx="52">
                  <c:v>1.8758675400000011E-4</c:v>
                </c:pt>
                <c:pt idx="53">
                  <c:v>1.0941879200000013E-2</c:v>
                </c:pt>
                <c:pt idx="54">
                  <c:v>1.0739131000000004E-2</c:v>
                </c:pt>
                <c:pt idx="55">
                  <c:v>1.0548028100000004E-2</c:v>
                </c:pt>
                <c:pt idx="56">
                  <c:v>9.7730552600000069E-3</c:v>
                </c:pt>
                <c:pt idx="57">
                  <c:v>1.0183579500000007E-2</c:v>
                </c:pt>
                <c:pt idx="58">
                  <c:v>1.0747168400000005E-2</c:v>
                </c:pt>
                <c:pt idx="59">
                  <c:v>9.8685693500000071E-3</c:v>
                </c:pt>
                <c:pt idx="60">
                  <c:v>3.6725846800000022E-4</c:v>
                </c:pt>
                <c:pt idx="61">
                  <c:v>1.1282706000000005E-2</c:v>
                </c:pt>
                <c:pt idx="62">
                  <c:v>2.321676270000001E-4</c:v>
                </c:pt>
                <c:pt idx="63">
                  <c:v>1.1173505000000007E-2</c:v>
                </c:pt>
                <c:pt idx="64">
                  <c:v>1.0524380600000003E-2</c:v>
                </c:pt>
                <c:pt idx="65">
                  <c:v>1.0803598400000005E-2</c:v>
                </c:pt>
                <c:pt idx="66">
                  <c:v>1.1065360900000001E-2</c:v>
                </c:pt>
                <c:pt idx="67">
                  <c:v>3.7084775600000034E-4</c:v>
                </c:pt>
                <c:pt idx="68">
                  <c:v>1.4132255999999999E-2</c:v>
                </c:pt>
                <c:pt idx="69">
                  <c:v>9.1025654400000069E-3</c:v>
                </c:pt>
                <c:pt idx="70">
                  <c:v>2.761728000000002E-4</c:v>
                </c:pt>
                <c:pt idx="71">
                  <c:v>1.3907144600000011E-4</c:v>
                </c:pt>
                <c:pt idx="72">
                  <c:v>1.1435671400000005E-2</c:v>
                </c:pt>
                <c:pt idx="73">
                  <c:v>1.1800704400000009E-2</c:v>
                </c:pt>
                <c:pt idx="74">
                  <c:v>1.0399153000000001E-2</c:v>
                </c:pt>
                <c:pt idx="75">
                  <c:v>1.04303195E-2</c:v>
                </c:pt>
                <c:pt idx="76">
                  <c:v>1.1495716499999999E-2</c:v>
                </c:pt>
                <c:pt idx="77">
                  <c:v>2.2803620800000018E-4</c:v>
                </c:pt>
                <c:pt idx="78">
                  <c:v>1.9155772100000007E-4</c:v>
                </c:pt>
              </c:numCache>
            </c:numRef>
          </c:yVal>
        </c:ser>
        <c:ser>
          <c:idx val="2"/>
          <c:order val="3"/>
          <c:tx>
            <c:v>Radiation</c:v>
          </c:tx>
          <c:spPr>
            <a:ln w="28575">
              <a:noFill/>
            </a:ln>
          </c:spPr>
          <c:xVal>
            <c:numRef>
              <c:f>'Chart and data'!$D$3:$D$91</c:f>
              <c:numCache>
                <c:formatCode>0.00E+00</c:formatCode>
                <c:ptCount val="89"/>
                <c:pt idx="0">
                  <c:v>3.5257722899999999</c:v>
                </c:pt>
                <c:pt idx="1">
                  <c:v>3.7916566099999991</c:v>
                </c:pt>
                <c:pt idx="2">
                  <c:v>3.7589966000000001</c:v>
                </c:pt>
                <c:pt idx="3">
                  <c:v>3.7600265200000007</c:v>
                </c:pt>
                <c:pt idx="4">
                  <c:v>3.7368426699999988</c:v>
                </c:pt>
                <c:pt idx="5">
                  <c:v>3.7369020799999997</c:v>
                </c:pt>
                <c:pt idx="6">
                  <c:v>3.7406792100000001</c:v>
                </c:pt>
                <c:pt idx="7">
                  <c:v>3.9040974099999999</c:v>
                </c:pt>
                <c:pt idx="8">
                  <c:v>4.3987384999999986</c:v>
                </c:pt>
                <c:pt idx="9">
                  <c:v>5.3163154499999976</c:v>
                </c:pt>
                <c:pt idx="10">
                  <c:v>5.6734273899999996</c:v>
                </c:pt>
                <c:pt idx="11">
                  <c:v>5.9124839800000002</c:v>
                </c:pt>
                <c:pt idx="12">
                  <c:v>6.26635571</c:v>
                </c:pt>
                <c:pt idx="13">
                  <c:v>6.5840002299999973</c:v>
                </c:pt>
                <c:pt idx="14">
                  <c:v>7.1132983400000001</c:v>
                </c:pt>
                <c:pt idx="15">
                  <c:v>7.4306136399999998</c:v>
                </c:pt>
                <c:pt idx="16">
                  <c:v>7.84246775</c:v>
                </c:pt>
                <c:pt idx="17">
                  <c:v>8.1010686899999982</c:v>
                </c:pt>
                <c:pt idx="18">
                  <c:v>8.4213818600000003</c:v>
                </c:pt>
                <c:pt idx="19">
                  <c:v>8.9737488700000032</c:v>
                </c:pt>
                <c:pt idx="20">
                  <c:v>9.5578963300000055</c:v>
                </c:pt>
                <c:pt idx="21">
                  <c:v>9.6862617199999992</c:v>
                </c:pt>
                <c:pt idx="22">
                  <c:v>3.0697212200000008</c:v>
                </c:pt>
                <c:pt idx="23">
                  <c:v>2.6604607900000001</c:v>
                </c:pt>
                <c:pt idx="24">
                  <c:v>2.40802709</c:v>
                </c:pt>
                <c:pt idx="25">
                  <c:v>1.7416241099999998</c:v>
                </c:pt>
                <c:pt idx="26">
                  <c:v>1.4925907599999995</c:v>
                </c:pt>
                <c:pt idx="27">
                  <c:v>1.2953174000000001</c:v>
                </c:pt>
                <c:pt idx="28">
                  <c:v>1.1754033899999998</c:v>
                </c:pt>
                <c:pt idx="29">
                  <c:v>1.0295743299999998</c:v>
                </c:pt>
                <c:pt idx="30">
                  <c:v>9.9496058700000027</c:v>
                </c:pt>
                <c:pt idx="31">
                  <c:v>10.165603000000004</c:v>
                </c:pt>
                <c:pt idx="32">
                  <c:v>11.110151399999999</c:v>
                </c:pt>
                <c:pt idx="33">
                  <c:v>11.667589900000005</c:v>
                </c:pt>
                <c:pt idx="34">
                  <c:v>12.1979554</c:v>
                </c:pt>
                <c:pt idx="35">
                  <c:v>13.1496022</c:v>
                </c:pt>
                <c:pt idx="36">
                  <c:v>13.7704614</c:v>
                </c:pt>
                <c:pt idx="37">
                  <c:v>14.355757600000004</c:v>
                </c:pt>
                <c:pt idx="38">
                  <c:v>14.959132200000006</c:v>
                </c:pt>
                <c:pt idx="39">
                  <c:v>15.4912045</c:v>
                </c:pt>
                <c:pt idx="40">
                  <c:v>15.7536746</c:v>
                </c:pt>
                <c:pt idx="41">
                  <c:v>16.455831799999999</c:v>
                </c:pt>
                <c:pt idx="42">
                  <c:v>17.210445199999999</c:v>
                </c:pt>
                <c:pt idx="43">
                  <c:v>18.047877400000008</c:v>
                </c:pt>
                <c:pt idx="44">
                  <c:v>18.8697914</c:v>
                </c:pt>
                <c:pt idx="45">
                  <c:v>19.340746499999991</c:v>
                </c:pt>
                <c:pt idx="46">
                  <c:v>20.220683999999988</c:v>
                </c:pt>
                <c:pt idx="47">
                  <c:v>21.11705730000001</c:v>
                </c:pt>
                <c:pt idx="48">
                  <c:v>22.112759</c:v>
                </c:pt>
                <c:pt idx="49">
                  <c:v>23.098382499999992</c:v>
                </c:pt>
                <c:pt idx="50">
                  <c:v>24.178765299999991</c:v>
                </c:pt>
                <c:pt idx="51">
                  <c:v>25.178365100000008</c:v>
                </c:pt>
                <c:pt idx="52">
                  <c:v>26.245220899999989</c:v>
                </c:pt>
                <c:pt idx="53">
                  <c:v>27.354823600000007</c:v>
                </c:pt>
                <c:pt idx="54">
                  <c:v>27.969269400000002</c:v>
                </c:pt>
                <c:pt idx="55">
                  <c:v>28.500464399999991</c:v>
                </c:pt>
                <c:pt idx="56">
                  <c:v>29.0396921</c:v>
                </c:pt>
                <c:pt idx="57">
                  <c:v>29.558908400000007</c:v>
                </c:pt>
                <c:pt idx="58">
                  <c:v>30.124572499999999</c:v>
                </c:pt>
                <c:pt idx="59">
                  <c:v>31.882145499999993</c:v>
                </c:pt>
                <c:pt idx="60">
                  <c:v>31.321614199999999</c:v>
                </c:pt>
                <c:pt idx="61">
                  <c:v>30.582062799999992</c:v>
                </c:pt>
                <c:pt idx="62">
                  <c:v>32.051366599999994</c:v>
                </c:pt>
                <c:pt idx="63">
                  <c:v>33.620817900000013</c:v>
                </c:pt>
                <c:pt idx="64">
                  <c:v>32.443173400000006</c:v>
                </c:pt>
                <c:pt idx="65">
                  <c:v>32.995942800000016</c:v>
                </c:pt>
                <c:pt idx="66">
                  <c:v>33.586664299999995</c:v>
                </c:pt>
                <c:pt idx="67">
                  <c:v>34.195869500000001</c:v>
                </c:pt>
                <c:pt idx="68">
                  <c:v>34.726659600000012</c:v>
                </c:pt>
                <c:pt idx="69">
                  <c:v>35.180971100000001</c:v>
                </c:pt>
                <c:pt idx="70">
                  <c:v>35.640642200000002</c:v>
                </c:pt>
                <c:pt idx="71">
                  <c:v>36.102996300000015</c:v>
                </c:pt>
                <c:pt idx="72">
                  <c:v>36.411701199999996</c:v>
                </c:pt>
                <c:pt idx="73">
                  <c:v>37.138511500000014</c:v>
                </c:pt>
                <c:pt idx="74">
                  <c:v>37.305259499999998</c:v>
                </c:pt>
                <c:pt idx="75">
                  <c:v>37.198878200000017</c:v>
                </c:pt>
                <c:pt idx="76">
                  <c:v>37.698648700000014</c:v>
                </c:pt>
                <c:pt idx="77">
                  <c:v>37.871219000000004</c:v>
                </c:pt>
                <c:pt idx="78">
                  <c:v>37.694079500000001</c:v>
                </c:pt>
                <c:pt idx="79">
                  <c:v>37.820898800000002</c:v>
                </c:pt>
                <c:pt idx="80">
                  <c:v>37.595660600000002</c:v>
                </c:pt>
                <c:pt idx="81">
                  <c:v>37.692947800000013</c:v>
                </c:pt>
                <c:pt idx="82">
                  <c:v>37.772261700000001</c:v>
                </c:pt>
                <c:pt idx="83">
                  <c:v>38.064154900000013</c:v>
                </c:pt>
                <c:pt idx="84">
                  <c:v>37.830121000000005</c:v>
                </c:pt>
                <c:pt idx="85">
                  <c:v>38.0472587</c:v>
                </c:pt>
                <c:pt idx="86">
                  <c:v>38.086335000000012</c:v>
                </c:pt>
              </c:numCache>
            </c:numRef>
          </c:xVal>
          <c:yVal>
            <c:numRef>
              <c:f>'Chart and data'!$F$3:$F$91</c:f>
              <c:numCache>
                <c:formatCode>0.00E+00</c:formatCode>
                <c:ptCount val="89"/>
                <c:pt idx="0">
                  <c:v>1.4925538400000007E-2</c:v>
                </c:pt>
                <c:pt idx="1">
                  <c:v>1.6499397799999999E-2</c:v>
                </c:pt>
                <c:pt idx="2">
                  <c:v>2.307822370000001E-4</c:v>
                </c:pt>
                <c:pt idx="3">
                  <c:v>1.4638019400000001E-2</c:v>
                </c:pt>
                <c:pt idx="4">
                  <c:v>1.3684858800000008E-2</c:v>
                </c:pt>
                <c:pt idx="5">
                  <c:v>1.4572459300000005E-2</c:v>
                </c:pt>
                <c:pt idx="6">
                  <c:v>5.3988437600000036E-4</c:v>
                </c:pt>
                <c:pt idx="7">
                  <c:v>1.45289158E-2</c:v>
                </c:pt>
                <c:pt idx="8">
                  <c:v>1.4463844400000004E-2</c:v>
                </c:pt>
                <c:pt idx="9">
                  <c:v>2.1559343000000019E-4</c:v>
                </c:pt>
                <c:pt idx="10">
                  <c:v>1.3182408600000009E-2</c:v>
                </c:pt>
                <c:pt idx="11">
                  <c:v>1.4281053700000004E-2</c:v>
                </c:pt>
                <c:pt idx="12">
                  <c:v>1.4388295999999998E-2</c:v>
                </c:pt>
                <c:pt idx="13">
                  <c:v>1.5264315700000005E-2</c:v>
                </c:pt>
                <c:pt idx="14">
                  <c:v>1.5161882900000001E-2</c:v>
                </c:pt>
                <c:pt idx="15">
                  <c:v>1.4550671300000005E-2</c:v>
                </c:pt>
                <c:pt idx="16">
                  <c:v>1.44530275E-2</c:v>
                </c:pt>
                <c:pt idx="17">
                  <c:v>1.4670909900000001E-2</c:v>
                </c:pt>
                <c:pt idx="18">
                  <c:v>1.29187998E-2</c:v>
                </c:pt>
                <c:pt idx="19">
                  <c:v>1.5060137600000007E-2</c:v>
                </c:pt>
                <c:pt idx="20">
                  <c:v>1.4959075000000004E-2</c:v>
                </c:pt>
                <c:pt idx="21">
                  <c:v>1.4539789500000001E-2</c:v>
                </c:pt>
                <c:pt idx="22">
                  <c:v>1.42917419E-2</c:v>
                </c:pt>
                <c:pt idx="23">
                  <c:v>1.2889837300000005E-2</c:v>
                </c:pt>
                <c:pt idx="24">
                  <c:v>9.9335140900000092E-4</c:v>
                </c:pt>
                <c:pt idx="25">
                  <c:v>1.6097040100000001E-2</c:v>
                </c:pt>
                <c:pt idx="26">
                  <c:v>1.3767009400000007E-2</c:v>
                </c:pt>
                <c:pt idx="27">
                  <c:v>1.1181867400000005E-2</c:v>
                </c:pt>
                <c:pt idx="28">
                  <c:v>1.3291340700000001E-2</c:v>
                </c:pt>
                <c:pt idx="29">
                  <c:v>1.43131422E-2</c:v>
                </c:pt>
                <c:pt idx="30">
                  <c:v>1.1686489900000006E-2</c:v>
                </c:pt>
                <c:pt idx="31">
                  <c:v>1.1367432400000004E-2</c:v>
                </c:pt>
                <c:pt idx="32">
                  <c:v>1.1048816500000001E-2</c:v>
                </c:pt>
                <c:pt idx="33">
                  <c:v>1.0267731000000004E-2</c:v>
                </c:pt>
                <c:pt idx="34">
                  <c:v>9.1640617900000006E-3</c:v>
                </c:pt>
                <c:pt idx="35">
                  <c:v>9.3790802000000076E-3</c:v>
                </c:pt>
                <c:pt idx="36">
                  <c:v>1.00850166E-2</c:v>
                </c:pt>
                <c:pt idx="37">
                  <c:v>8.6899910400000027E-3</c:v>
                </c:pt>
                <c:pt idx="38">
                  <c:v>9.7657464300000083E-3</c:v>
                </c:pt>
                <c:pt idx="39">
                  <c:v>9.4071895200000064E-3</c:v>
                </c:pt>
                <c:pt idx="40">
                  <c:v>1.06910331E-2</c:v>
                </c:pt>
                <c:pt idx="41">
                  <c:v>1.0739131000000004E-2</c:v>
                </c:pt>
                <c:pt idx="42">
                  <c:v>9.63511817E-3</c:v>
                </c:pt>
                <c:pt idx="43">
                  <c:v>9.6567675700000091E-3</c:v>
                </c:pt>
                <c:pt idx="44">
                  <c:v>8.9808080100000041E-3</c:v>
                </c:pt>
                <c:pt idx="45">
                  <c:v>9.3650570600000097E-3</c:v>
                </c:pt>
                <c:pt idx="46">
                  <c:v>9.6135173100000085E-3</c:v>
                </c:pt>
                <c:pt idx="47">
                  <c:v>9.3580533500000045E-3</c:v>
                </c:pt>
                <c:pt idx="48">
                  <c:v>9.477831940000004E-3</c:v>
                </c:pt>
                <c:pt idx="49">
                  <c:v>9.9948823100000066E-3</c:v>
                </c:pt>
                <c:pt idx="50">
                  <c:v>1.0267731000000004E-2</c:v>
                </c:pt>
                <c:pt idx="51">
                  <c:v>1.0267731000000004E-2</c:v>
                </c:pt>
                <c:pt idx="52">
                  <c:v>1.0819775600000005E-2</c:v>
                </c:pt>
                <c:pt idx="53">
                  <c:v>1.4842435900000006E-4</c:v>
                </c:pt>
                <c:pt idx="54">
                  <c:v>1.1081930100000003E-2</c:v>
                </c:pt>
                <c:pt idx="55">
                  <c:v>1.2360966099999999E-2</c:v>
                </c:pt>
                <c:pt idx="56">
                  <c:v>9.6495457100000039E-3</c:v>
                </c:pt>
                <c:pt idx="57">
                  <c:v>1.1140117800000005E-2</c:v>
                </c:pt>
                <c:pt idx="58">
                  <c:v>2.553085140000001E-4</c:v>
                </c:pt>
                <c:pt idx="59">
                  <c:v>1.1721514600000009E-2</c:v>
                </c:pt>
                <c:pt idx="60">
                  <c:v>8.7030033500000038E-3</c:v>
                </c:pt>
                <c:pt idx="61">
                  <c:v>1.1375939999999999E-2</c:v>
                </c:pt>
                <c:pt idx="62">
                  <c:v>3.8325843300000015E-4</c:v>
                </c:pt>
                <c:pt idx="63">
                  <c:v>1.1756644199999999E-2</c:v>
                </c:pt>
                <c:pt idx="64">
                  <c:v>8.940585200000007E-3</c:v>
                </c:pt>
                <c:pt idx="65">
                  <c:v>9.1435169800000039E-3</c:v>
                </c:pt>
                <c:pt idx="66">
                  <c:v>9.795014600000004E-3</c:v>
                </c:pt>
                <c:pt idx="67">
                  <c:v>9.5991436400000053E-3</c:v>
                </c:pt>
                <c:pt idx="68">
                  <c:v>1.0054881900000001E-2</c:v>
                </c:pt>
                <c:pt idx="69">
                  <c:v>1.4340335100000007E-4</c:v>
                </c:pt>
                <c:pt idx="70">
                  <c:v>1.1444230100000001E-2</c:v>
                </c:pt>
                <c:pt idx="71">
                  <c:v>1.2726938599999999E-2</c:v>
                </c:pt>
                <c:pt idx="72">
                  <c:v>1.2889837300000005E-2</c:v>
                </c:pt>
                <c:pt idx="73">
                  <c:v>1.2195623799999999E-2</c:v>
                </c:pt>
                <c:pt idx="74">
                  <c:v>1.1367432400000004E-2</c:v>
                </c:pt>
                <c:pt idx="75">
                  <c:v>1.1375939999999999E-2</c:v>
                </c:pt>
                <c:pt idx="76">
                  <c:v>1.1996539100000007E-2</c:v>
                </c:pt>
                <c:pt idx="77">
                  <c:v>1.1754598800000008E-3</c:v>
                </c:pt>
                <c:pt idx="78">
                  <c:v>3.7029328300000022E-4</c:v>
                </c:pt>
                <c:pt idx="79">
                  <c:v>9.4353830800000035E-3</c:v>
                </c:pt>
                <c:pt idx="80">
                  <c:v>2.761728000000002E-4</c:v>
                </c:pt>
                <c:pt idx="81">
                  <c:v>1.2141002600000004E-2</c:v>
                </c:pt>
                <c:pt idx="82">
                  <c:v>2.688339570000003E-4</c:v>
                </c:pt>
                <c:pt idx="83">
                  <c:v>1.1651569900000006E-2</c:v>
                </c:pt>
                <c:pt idx="84">
                  <c:v>1.0214100000000004E-2</c:v>
                </c:pt>
                <c:pt idx="85">
                  <c:v>1.2566098500000001E-2</c:v>
                </c:pt>
                <c:pt idx="86">
                  <c:v>2.0643850800000012E-4</c:v>
                </c:pt>
              </c:numCache>
            </c:numRef>
          </c:yVal>
        </c:ser>
        <c:axId val="65316736"/>
        <c:axId val="65318272"/>
      </c:scatterChart>
      <c:valAx>
        <c:axId val="65292160"/>
        <c:scaling>
          <c:orientation val="minMax"/>
          <c:max val="45"/>
          <c:min val="0"/>
        </c:scaling>
        <c:axPos val="b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Eacc [MV/m]</a:t>
                </a:r>
              </a:p>
            </c:rich>
          </c:tx>
          <c:layout>
            <c:manualLayout>
              <c:xMode val="edge"/>
              <c:yMode val="edge"/>
              <c:x val="0.43032808398950201"/>
              <c:y val="0.92006963415287424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314816"/>
        <c:crosses val="autoZero"/>
        <c:crossBetween val="midCat"/>
        <c:majorUnit val="10"/>
      </c:valAx>
      <c:valAx>
        <c:axId val="65314816"/>
        <c:scaling>
          <c:logBase val="10"/>
          <c:orientation val="minMax"/>
          <c:min val="100000000"/>
        </c:scaling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75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95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5368852459016404E-2"/>
              <c:y val="0.47278982984269846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292160"/>
        <c:crosses val="autoZero"/>
        <c:crossBetween val="midCat"/>
      </c:valAx>
      <c:valAx>
        <c:axId val="65316736"/>
        <c:scaling>
          <c:orientation val="minMax"/>
        </c:scaling>
        <c:delete val="1"/>
        <c:axPos val="b"/>
        <c:numFmt formatCode="0.00E+00" sourceLinked="1"/>
        <c:tickLblPos val="none"/>
        <c:crossAx val="65318272"/>
        <c:crosses val="autoZero"/>
        <c:crossBetween val="midCat"/>
      </c:valAx>
      <c:valAx>
        <c:axId val="65318272"/>
        <c:scaling>
          <c:logBase val="10"/>
          <c:orientation val="minMax"/>
          <c:max val="100"/>
          <c:min val="1.0000000000000009E-2"/>
        </c:scaling>
        <c:axPos val="r"/>
        <c:title>
          <c:tx>
            <c:rich>
              <a:bodyPr/>
              <a:lstStyle/>
              <a:p>
                <a:pPr>
                  <a:defRPr sz="14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Radiation [mR/h]</a:t>
                </a:r>
              </a:p>
            </c:rich>
          </c:tx>
          <c:layout>
            <c:manualLayout>
              <c:xMode val="edge"/>
              <c:yMode val="edge"/>
              <c:x val="0.93237747945441263"/>
              <c:y val="0.35714339279018675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316736"/>
        <c:crosses val="max"/>
        <c:crossBetween val="midCat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520799449249174"/>
          <c:y val="0.41201956898244918"/>
          <c:w val="0.12742825179639453"/>
          <c:h val="0.21493170496545086"/>
        </c:manualLayout>
      </c:layout>
      <c:spPr>
        <a:solidFill>
          <a:srgbClr val="FFFFFF"/>
        </a:solidFill>
        <a:ln>
          <a:solidFill>
            <a:srgbClr val="000000"/>
          </a:solidFill>
        </a:ln>
      </c:sp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7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7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TE1ACC001 - Q vs E</a:t>
            </a:r>
          </a:p>
          <a:p>
            <a:pPr>
              <a:defRPr sz="17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200" b="1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All tests upto 3/31/2009</a:t>
            </a:r>
          </a:p>
        </c:rich>
      </c:tx>
      <c:layout>
        <c:manualLayout>
          <c:xMode val="edge"/>
          <c:yMode val="edge"/>
          <c:x val="0.38846153846153825"/>
          <c:y val="2.896081771720615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384615384615402"/>
          <c:y val="0.18568994889267479"/>
          <c:w val="0.67211538461538511"/>
          <c:h val="0.64395229982964219"/>
        </c:manualLayout>
      </c:layout>
      <c:scatterChart>
        <c:scatterStyle val="lineMarker"/>
        <c:ser>
          <c:idx val="0"/>
          <c:order val="0"/>
          <c:tx>
            <c:strRef>
              <c:f>'Previous data summary'!$A$1</c:f>
              <c:strCache>
                <c:ptCount val="1"/>
                <c:pt idx="0">
                  <c:v>3/17/2009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'Previous data summary'!$A$10:$A$97</c:f>
              <c:numCache>
                <c:formatCode>0.00E+00</c:formatCode>
                <c:ptCount val="88"/>
                <c:pt idx="0">
                  <c:v>1.9196021599999999</c:v>
                </c:pt>
                <c:pt idx="1">
                  <c:v>1.9315421400000001</c:v>
                </c:pt>
                <c:pt idx="2">
                  <c:v>1.4771148299999999</c:v>
                </c:pt>
                <c:pt idx="3">
                  <c:v>1.2592649199999995</c:v>
                </c:pt>
                <c:pt idx="4">
                  <c:v>1.0350981799999999</c:v>
                </c:pt>
                <c:pt idx="5">
                  <c:v>1.4519007699999995</c:v>
                </c:pt>
                <c:pt idx="6">
                  <c:v>1.7390540499999998</c:v>
                </c:pt>
                <c:pt idx="7">
                  <c:v>1.90301659</c:v>
                </c:pt>
                <c:pt idx="8">
                  <c:v>2.0460527799999997</c:v>
                </c:pt>
                <c:pt idx="9">
                  <c:v>2.29455615</c:v>
                </c:pt>
                <c:pt idx="10">
                  <c:v>2.5739987700000002</c:v>
                </c:pt>
                <c:pt idx="11">
                  <c:v>2.9538239099999997</c:v>
                </c:pt>
                <c:pt idx="12">
                  <c:v>3.2773031800000001</c:v>
                </c:pt>
                <c:pt idx="13">
                  <c:v>3.686882489999999</c:v>
                </c:pt>
                <c:pt idx="14">
                  <c:v>4.0461875299999974</c:v>
                </c:pt>
                <c:pt idx="15">
                  <c:v>4.5408810699999975</c:v>
                </c:pt>
                <c:pt idx="16">
                  <c:v>4.8702121500000004</c:v>
                </c:pt>
                <c:pt idx="17">
                  <c:v>5.3088682199999981</c:v>
                </c:pt>
                <c:pt idx="18">
                  <c:v>5.7028032399999979</c:v>
                </c:pt>
                <c:pt idx="19">
                  <c:v>6.1197933300000003</c:v>
                </c:pt>
                <c:pt idx="20">
                  <c:v>6.5672650699999986</c:v>
                </c:pt>
                <c:pt idx="21">
                  <c:v>7.0434545299999973</c:v>
                </c:pt>
                <c:pt idx="22">
                  <c:v>7.5388741499999981</c:v>
                </c:pt>
                <c:pt idx="23">
                  <c:v>7.8916980700000003</c:v>
                </c:pt>
                <c:pt idx="24">
                  <c:v>7.8886424000000019</c:v>
                </c:pt>
                <c:pt idx="25">
                  <c:v>8.5079572000000017</c:v>
                </c:pt>
                <c:pt idx="26">
                  <c:v>9.3585223600000003</c:v>
                </c:pt>
                <c:pt idx="27">
                  <c:v>9.9565438900000043</c:v>
                </c:pt>
                <c:pt idx="28">
                  <c:v>6.5264428299999979</c:v>
                </c:pt>
                <c:pt idx="29">
                  <c:v>7.4487680599999999</c:v>
                </c:pt>
                <c:pt idx="30">
                  <c:v>8.9143633299999987</c:v>
                </c:pt>
                <c:pt idx="31">
                  <c:v>9.6364800200000005</c:v>
                </c:pt>
                <c:pt idx="32">
                  <c:v>10.385074600000005</c:v>
                </c:pt>
                <c:pt idx="33">
                  <c:v>11.0102951</c:v>
                </c:pt>
                <c:pt idx="34">
                  <c:v>11.6297126</c:v>
                </c:pt>
                <c:pt idx="35">
                  <c:v>12.046639200000003</c:v>
                </c:pt>
                <c:pt idx="36">
                  <c:v>12.820457300000005</c:v>
                </c:pt>
                <c:pt idx="37">
                  <c:v>13.391569200000003</c:v>
                </c:pt>
                <c:pt idx="38">
                  <c:v>14.224216800000001</c:v>
                </c:pt>
                <c:pt idx="39">
                  <c:v>14.81732</c:v>
                </c:pt>
                <c:pt idx="40">
                  <c:v>15.4418679</c:v>
                </c:pt>
                <c:pt idx="41">
                  <c:v>16.050181599999991</c:v>
                </c:pt>
                <c:pt idx="42">
                  <c:v>16.689349299999989</c:v>
                </c:pt>
                <c:pt idx="43">
                  <c:v>17.341446699999988</c:v>
                </c:pt>
                <c:pt idx="44">
                  <c:v>18.361046000000002</c:v>
                </c:pt>
                <c:pt idx="45">
                  <c:v>19.031904300000008</c:v>
                </c:pt>
                <c:pt idx="46">
                  <c:v>19.749100799999994</c:v>
                </c:pt>
                <c:pt idx="47">
                  <c:v>20.480267799999993</c:v>
                </c:pt>
                <c:pt idx="48">
                  <c:v>21.2154591</c:v>
                </c:pt>
                <c:pt idx="49">
                  <c:v>22.143855899999998</c:v>
                </c:pt>
                <c:pt idx="50">
                  <c:v>22.92973829999999</c:v>
                </c:pt>
                <c:pt idx="51">
                  <c:v>23.692370400000001</c:v>
                </c:pt>
                <c:pt idx="52">
                  <c:v>24.4763381</c:v>
                </c:pt>
                <c:pt idx="53">
                  <c:v>25.1099295</c:v>
                </c:pt>
                <c:pt idx="54">
                  <c:v>25.784353400000001</c:v>
                </c:pt>
                <c:pt idx="55">
                  <c:v>26.422792999999984</c:v>
                </c:pt>
                <c:pt idx="56">
                  <c:v>26.942329699999981</c:v>
                </c:pt>
                <c:pt idx="57">
                  <c:v>27.3498962</c:v>
                </c:pt>
                <c:pt idx="58">
                  <c:v>27.346695499999999</c:v>
                </c:pt>
                <c:pt idx="59">
                  <c:v>27.7012666</c:v>
                </c:pt>
                <c:pt idx="60">
                  <c:v>27.820865500000007</c:v>
                </c:pt>
                <c:pt idx="61">
                  <c:v>28.096130199999994</c:v>
                </c:pt>
                <c:pt idx="62">
                  <c:v>28.3123249</c:v>
                </c:pt>
                <c:pt idx="63">
                  <c:v>28.707014699999991</c:v>
                </c:pt>
                <c:pt idx="64">
                  <c:v>28.871082300000001</c:v>
                </c:pt>
                <c:pt idx="65">
                  <c:v>29.025880999999991</c:v>
                </c:pt>
                <c:pt idx="66">
                  <c:v>29.180434699999992</c:v>
                </c:pt>
                <c:pt idx="67">
                  <c:v>29.374500000000001</c:v>
                </c:pt>
                <c:pt idx="68">
                  <c:v>29.641501900000005</c:v>
                </c:pt>
                <c:pt idx="69">
                  <c:v>29.816915800000007</c:v>
                </c:pt>
                <c:pt idx="70">
                  <c:v>29.996736099999989</c:v>
                </c:pt>
                <c:pt idx="71">
                  <c:v>29.976757200000002</c:v>
                </c:pt>
                <c:pt idx="72">
                  <c:v>29.958949799999992</c:v>
                </c:pt>
                <c:pt idx="73">
                  <c:v>30.349824699999999</c:v>
                </c:pt>
                <c:pt idx="74">
                  <c:v>30.45823059999999</c:v>
                </c:pt>
                <c:pt idx="75">
                  <c:v>30.28001729999999</c:v>
                </c:pt>
                <c:pt idx="76">
                  <c:v>30.047598499999999</c:v>
                </c:pt>
                <c:pt idx="77">
                  <c:v>30.099721899999988</c:v>
                </c:pt>
                <c:pt idx="78">
                  <c:v>30.493722699999985</c:v>
                </c:pt>
                <c:pt idx="79">
                  <c:v>30.816895000000009</c:v>
                </c:pt>
                <c:pt idx="80">
                  <c:v>30.709802199999999</c:v>
                </c:pt>
                <c:pt idx="81">
                  <c:v>30.9168409</c:v>
                </c:pt>
                <c:pt idx="82">
                  <c:v>31.181407499999999</c:v>
                </c:pt>
                <c:pt idx="83">
                  <c:v>31.333802800000001</c:v>
                </c:pt>
                <c:pt idx="84">
                  <c:v>31.45043969999999</c:v>
                </c:pt>
                <c:pt idx="85">
                  <c:v>31.928448799999991</c:v>
                </c:pt>
                <c:pt idx="86">
                  <c:v>32.161560400000006</c:v>
                </c:pt>
                <c:pt idx="87">
                  <c:v>32.485447799999996</c:v>
                </c:pt>
              </c:numCache>
            </c:numRef>
          </c:xVal>
          <c:yVal>
            <c:numRef>
              <c:f>'Previous data summary'!$B$10:$B$97</c:f>
              <c:numCache>
                <c:formatCode>0.00E+00</c:formatCode>
                <c:ptCount val="88"/>
                <c:pt idx="0">
                  <c:v>16611530900</c:v>
                </c:pt>
                <c:pt idx="1">
                  <c:v>16835240900</c:v>
                </c:pt>
                <c:pt idx="2">
                  <c:v>16423835300</c:v>
                </c:pt>
                <c:pt idx="3">
                  <c:v>16400197600</c:v>
                </c:pt>
                <c:pt idx="4">
                  <c:v>16021925100</c:v>
                </c:pt>
                <c:pt idx="5">
                  <c:v>16451284800</c:v>
                </c:pt>
                <c:pt idx="6">
                  <c:v>16687067100</c:v>
                </c:pt>
                <c:pt idx="7">
                  <c:v>16606817100</c:v>
                </c:pt>
                <c:pt idx="8">
                  <c:v>16764309700</c:v>
                </c:pt>
                <c:pt idx="9">
                  <c:v>16210314100</c:v>
                </c:pt>
                <c:pt idx="10">
                  <c:v>16272992500</c:v>
                </c:pt>
                <c:pt idx="11">
                  <c:v>16197711500</c:v>
                </c:pt>
                <c:pt idx="12">
                  <c:v>16491880400</c:v>
                </c:pt>
                <c:pt idx="13">
                  <c:v>16217195900</c:v>
                </c:pt>
                <c:pt idx="14">
                  <c:v>16160427100</c:v>
                </c:pt>
                <c:pt idx="15">
                  <c:v>16003094800</c:v>
                </c:pt>
                <c:pt idx="16">
                  <c:v>15898983200</c:v>
                </c:pt>
                <c:pt idx="17">
                  <c:v>16032146800</c:v>
                </c:pt>
                <c:pt idx="18">
                  <c:v>15893628500</c:v>
                </c:pt>
                <c:pt idx="19">
                  <c:v>15881824000</c:v>
                </c:pt>
                <c:pt idx="20">
                  <c:v>15703358700</c:v>
                </c:pt>
                <c:pt idx="21">
                  <c:v>15536302400</c:v>
                </c:pt>
                <c:pt idx="22">
                  <c:v>15373986500</c:v>
                </c:pt>
                <c:pt idx="23">
                  <c:v>15788845800</c:v>
                </c:pt>
                <c:pt idx="24">
                  <c:v>15782151500</c:v>
                </c:pt>
                <c:pt idx="25">
                  <c:v>15200831000</c:v>
                </c:pt>
                <c:pt idx="26">
                  <c:v>14962723200</c:v>
                </c:pt>
                <c:pt idx="27">
                  <c:v>14764994700</c:v>
                </c:pt>
                <c:pt idx="28">
                  <c:v>16146685500</c:v>
                </c:pt>
                <c:pt idx="29">
                  <c:v>15786167300</c:v>
                </c:pt>
                <c:pt idx="30">
                  <c:v>15716871800</c:v>
                </c:pt>
                <c:pt idx="31">
                  <c:v>15474911400</c:v>
                </c:pt>
                <c:pt idx="32">
                  <c:v>15253189500</c:v>
                </c:pt>
                <c:pt idx="33">
                  <c:v>15055525300</c:v>
                </c:pt>
                <c:pt idx="34">
                  <c:v>14895306200</c:v>
                </c:pt>
                <c:pt idx="35">
                  <c:v>14756069400</c:v>
                </c:pt>
                <c:pt idx="36">
                  <c:v>15271393500</c:v>
                </c:pt>
                <c:pt idx="37">
                  <c:v>15137584200</c:v>
                </c:pt>
                <c:pt idx="38">
                  <c:v>14924323400</c:v>
                </c:pt>
                <c:pt idx="39">
                  <c:v>14759510700</c:v>
                </c:pt>
                <c:pt idx="40">
                  <c:v>14611446100</c:v>
                </c:pt>
                <c:pt idx="41">
                  <c:v>14477847300</c:v>
                </c:pt>
                <c:pt idx="42">
                  <c:v>14320447300</c:v>
                </c:pt>
                <c:pt idx="43">
                  <c:v>14171519900</c:v>
                </c:pt>
                <c:pt idx="44">
                  <c:v>13918125800</c:v>
                </c:pt>
                <c:pt idx="45">
                  <c:v>13718967700</c:v>
                </c:pt>
                <c:pt idx="46">
                  <c:v>13524350300</c:v>
                </c:pt>
                <c:pt idx="47">
                  <c:v>13324264300</c:v>
                </c:pt>
                <c:pt idx="48">
                  <c:v>13086130400</c:v>
                </c:pt>
                <c:pt idx="49">
                  <c:v>12996814600</c:v>
                </c:pt>
                <c:pt idx="50">
                  <c:v>12708392300</c:v>
                </c:pt>
                <c:pt idx="51">
                  <c:v>12446868300</c:v>
                </c:pt>
                <c:pt idx="52">
                  <c:v>12163725000</c:v>
                </c:pt>
                <c:pt idx="53">
                  <c:v>11960394600</c:v>
                </c:pt>
                <c:pt idx="54">
                  <c:v>11405244900</c:v>
                </c:pt>
                <c:pt idx="55">
                  <c:v>10915421300</c:v>
                </c:pt>
                <c:pt idx="56">
                  <c:v>10339691400</c:v>
                </c:pt>
                <c:pt idx="57">
                  <c:v>9696620500</c:v>
                </c:pt>
                <c:pt idx="58">
                  <c:v>9711437520</c:v>
                </c:pt>
                <c:pt idx="59">
                  <c:v>9061207620</c:v>
                </c:pt>
                <c:pt idx="60">
                  <c:v>8784742250</c:v>
                </c:pt>
                <c:pt idx="61">
                  <c:v>8167303350</c:v>
                </c:pt>
                <c:pt idx="62">
                  <c:v>7663187600</c:v>
                </c:pt>
                <c:pt idx="63">
                  <c:v>6809812940</c:v>
                </c:pt>
                <c:pt idx="64">
                  <c:v>6368080760</c:v>
                </c:pt>
                <c:pt idx="65">
                  <c:v>5951227310</c:v>
                </c:pt>
                <c:pt idx="66">
                  <c:v>5574817290</c:v>
                </c:pt>
                <c:pt idx="67">
                  <c:v>5054964830</c:v>
                </c:pt>
                <c:pt idx="68">
                  <c:v>4447526150</c:v>
                </c:pt>
                <c:pt idx="69">
                  <c:v>4063122960</c:v>
                </c:pt>
                <c:pt idx="70">
                  <c:v>3694078060</c:v>
                </c:pt>
                <c:pt idx="71">
                  <c:v>3705667190</c:v>
                </c:pt>
                <c:pt idx="72">
                  <c:v>3704871800</c:v>
                </c:pt>
                <c:pt idx="73">
                  <c:v>3077184200</c:v>
                </c:pt>
                <c:pt idx="74">
                  <c:v>2892549240</c:v>
                </c:pt>
                <c:pt idx="75">
                  <c:v>3177168060</c:v>
                </c:pt>
                <c:pt idx="76">
                  <c:v>3595491350</c:v>
                </c:pt>
                <c:pt idx="77">
                  <c:v>3481350480</c:v>
                </c:pt>
                <c:pt idx="78">
                  <c:v>2808487440</c:v>
                </c:pt>
                <c:pt idx="79">
                  <c:v>2322695410</c:v>
                </c:pt>
                <c:pt idx="80">
                  <c:v>2475529270</c:v>
                </c:pt>
                <c:pt idx="81">
                  <c:v>2183286100</c:v>
                </c:pt>
                <c:pt idx="82">
                  <c:v>1861005610</c:v>
                </c:pt>
                <c:pt idx="83">
                  <c:v>1690275090</c:v>
                </c:pt>
                <c:pt idx="84">
                  <c:v>1535223430</c:v>
                </c:pt>
                <c:pt idx="85">
                  <c:v>1096121610</c:v>
                </c:pt>
                <c:pt idx="86">
                  <c:v>957428576</c:v>
                </c:pt>
                <c:pt idx="87">
                  <c:v>789007289</c:v>
                </c:pt>
              </c:numCache>
            </c:numRef>
          </c:yVal>
        </c:ser>
        <c:ser>
          <c:idx val="1"/>
          <c:order val="1"/>
          <c:tx>
            <c:strRef>
              <c:f>'Previous data summary'!$D$1</c:f>
              <c:strCache>
                <c:ptCount val="1"/>
                <c:pt idx="0">
                  <c:v>3/31/2009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'Previous data summary'!$G$59:$G$139</c:f>
              <c:numCache>
                <c:formatCode>0.00E+00</c:formatCode>
                <c:ptCount val="81"/>
                <c:pt idx="0">
                  <c:v>39.100754863555188</c:v>
                </c:pt>
                <c:pt idx="1">
                  <c:v>38.768759373031266</c:v>
                </c:pt>
                <c:pt idx="2">
                  <c:v>38.789591257679604</c:v>
                </c:pt>
                <c:pt idx="3">
                  <c:v>38.543789759889336</c:v>
                </c:pt>
                <c:pt idx="4">
                  <c:v>38.267227003803654</c:v>
                </c:pt>
                <c:pt idx="5">
                  <c:v>38.002254832765715</c:v>
                </c:pt>
                <c:pt idx="6">
                  <c:v>37.802602138211647</c:v>
                </c:pt>
                <c:pt idx="7">
                  <c:v>37.485104329002276</c:v>
                </c:pt>
                <c:pt idx="8">
                  <c:v>37.197188682730882</c:v>
                </c:pt>
                <c:pt idx="9">
                  <c:v>36.957765819876741</c:v>
                </c:pt>
                <c:pt idx="10">
                  <c:v>36.703671717721953</c:v>
                </c:pt>
                <c:pt idx="11">
                  <c:v>36.429626689277192</c:v>
                </c:pt>
                <c:pt idx="12">
                  <c:v>36.140350052815812</c:v>
                </c:pt>
                <c:pt idx="13">
                  <c:v>35.864568686615094</c:v>
                </c:pt>
                <c:pt idx="14">
                  <c:v>35.919461894453605</c:v>
                </c:pt>
                <c:pt idx="15">
                  <c:v>35.442286380150733</c:v>
                </c:pt>
                <c:pt idx="16">
                  <c:v>35.121787590414499</c:v>
                </c:pt>
                <c:pt idx="17">
                  <c:v>34.84241332758598</c:v>
                </c:pt>
                <c:pt idx="18">
                  <c:v>34.393510428163381</c:v>
                </c:pt>
                <c:pt idx="19">
                  <c:v>34.044858960452075</c:v>
                </c:pt>
                <c:pt idx="20">
                  <c:v>33.786261445400754</c:v>
                </c:pt>
                <c:pt idx="21">
                  <c:v>33.431726532487644</c:v>
                </c:pt>
                <c:pt idx="22">
                  <c:v>33.031495184997446</c:v>
                </c:pt>
                <c:pt idx="23">
                  <c:v>32.450136373755981</c:v>
                </c:pt>
                <c:pt idx="24">
                  <c:v>31.969882005201047</c:v>
                </c:pt>
                <c:pt idx="25">
                  <c:v>31.435393892312572</c:v>
                </c:pt>
                <c:pt idx="26">
                  <c:v>30.913752386185458</c:v>
                </c:pt>
                <c:pt idx="27">
                  <c:v>30.353717238798549</c:v>
                </c:pt>
                <c:pt idx="28">
                  <c:v>29.791688069309508</c:v>
                </c:pt>
                <c:pt idx="29">
                  <c:v>29.195476313408591</c:v>
                </c:pt>
                <c:pt idx="30">
                  <c:v>28.310735205650108</c:v>
                </c:pt>
                <c:pt idx="31">
                  <c:v>27.609051446869188</c:v>
                </c:pt>
                <c:pt idx="32">
                  <c:v>26.712810038321066</c:v>
                </c:pt>
                <c:pt idx="33">
                  <c:v>25.899164610086643</c:v>
                </c:pt>
                <c:pt idx="34">
                  <c:v>25.452986248940121</c:v>
                </c:pt>
                <c:pt idx="35">
                  <c:v>24.921355400713367</c:v>
                </c:pt>
                <c:pt idx="36">
                  <c:v>24.203902307316998</c:v>
                </c:pt>
                <c:pt idx="37">
                  <c:v>23.500516221324311</c:v>
                </c:pt>
                <c:pt idx="38">
                  <c:v>22.685000592105567</c:v>
                </c:pt>
                <c:pt idx="39">
                  <c:v>22.200117947430499</c:v>
                </c:pt>
                <c:pt idx="40">
                  <c:v>21.749971815774639</c:v>
                </c:pt>
                <c:pt idx="41">
                  <c:v>21.087441582863978</c:v>
                </c:pt>
                <c:pt idx="42">
                  <c:v>20.502378180199042</c:v>
                </c:pt>
                <c:pt idx="43">
                  <c:v>18.924430654963487</c:v>
                </c:pt>
                <c:pt idx="44">
                  <c:v>19.672885922571538</c:v>
                </c:pt>
                <c:pt idx="45">
                  <c:v>18.657777093566892</c:v>
                </c:pt>
                <c:pt idx="46">
                  <c:v>18.27726352487554</c:v>
                </c:pt>
                <c:pt idx="47">
                  <c:v>17.624583086622678</c:v>
                </c:pt>
                <c:pt idx="48">
                  <c:v>16.932413753901965</c:v>
                </c:pt>
                <c:pt idx="49">
                  <c:v>16.411129121646905</c:v>
                </c:pt>
                <c:pt idx="50">
                  <c:v>16.061997337893327</c:v>
                </c:pt>
                <c:pt idx="51">
                  <c:v>15.527958656820346</c:v>
                </c:pt>
                <c:pt idx="52">
                  <c:v>15.002846559392934</c:v>
                </c:pt>
                <c:pt idx="53">
                  <c:v>14.520343421233372</c:v>
                </c:pt>
                <c:pt idx="54">
                  <c:v>14.029222446959178</c:v>
                </c:pt>
                <c:pt idx="55">
                  <c:v>13.736693966681035</c:v>
                </c:pt>
                <c:pt idx="56">
                  <c:v>13.312495511839749</c:v>
                </c:pt>
                <c:pt idx="57">
                  <c:v>12.914571481353406</c:v>
                </c:pt>
                <c:pt idx="58">
                  <c:v>12.38364983349992</c:v>
                </c:pt>
                <c:pt idx="59">
                  <c:v>11.833461164979557</c:v>
                </c:pt>
                <c:pt idx="60">
                  <c:v>11.336954019449488</c:v>
                </c:pt>
                <c:pt idx="61">
                  <c:v>10.847525709224058</c:v>
                </c:pt>
                <c:pt idx="62">
                  <c:v>10.511694985102622</c:v>
                </c:pt>
                <c:pt idx="63">
                  <c:v>10.080601105579525</c:v>
                </c:pt>
                <c:pt idx="64">
                  <c:v>9.4799500736579372</c:v>
                </c:pt>
                <c:pt idx="65">
                  <c:v>8.8671733921965199</c:v>
                </c:pt>
                <c:pt idx="66">
                  <c:v>8.5745443202864848</c:v>
                </c:pt>
                <c:pt idx="67">
                  <c:v>8.243088991099464</c:v>
                </c:pt>
                <c:pt idx="68">
                  <c:v>7.8877930283121218</c:v>
                </c:pt>
                <c:pt idx="69">
                  <c:v>7.4124392381259119</c:v>
                </c:pt>
                <c:pt idx="70">
                  <c:v>7.1118185883255709</c:v>
                </c:pt>
                <c:pt idx="71">
                  <c:v>6.5406587813993617</c:v>
                </c:pt>
                <c:pt idx="72">
                  <c:v>5.9028339214915384</c:v>
                </c:pt>
                <c:pt idx="73">
                  <c:v>5.4984866823614125</c:v>
                </c:pt>
                <c:pt idx="74">
                  <c:v>5.21765597245051</c:v>
                </c:pt>
                <c:pt idx="75">
                  <c:v>4.5660766610929775</c:v>
                </c:pt>
                <c:pt idx="76">
                  <c:v>3.7567613435586007</c:v>
                </c:pt>
                <c:pt idx="77">
                  <c:v>3.3018812852006771</c:v>
                </c:pt>
                <c:pt idx="78">
                  <c:v>2.7757667672456678</c:v>
                </c:pt>
                <c:pt idx="79">
                  <c:v>2.3243340801758325</c:v>
                </c:pt>
                <c:pt idx="80">
                  <c:v>1.8733612270322242</c:v>
                </c:pt>
              </c:numCache>
            </c:numRef>
          </c:xVal>
          <c:yVal>
            <c:numRef>
              <c:f>'Previous data summary'!$E$59:$E$139</c:f>
              <c:numCache>
                <c:formatCode>0.00E+00</c:formatCode>
                <c:ptCount val="81"/>
                <c:pt idx="0">
                  <c:v>3658967540</c:v>
                </c:pt>
                <c:pt idx="1">
                  <c:v>3689466310</c:v>
                </c:pt>
                <c:pt idx="2">
                  <c:v>3758326400</c:v>
                </c:pt>
                <c:pt idx="3">
                  <c:v>3965383770</c:v>
                </c:pt>
                <c:pt idx="4">
                  <c:v>4164866650</c:v>
                </c:pt>
                <c:pt idx="5">
                  <c:v>4377750610</c:v>
                </c:pt>
                <c:pt idx="6">
                  <c:v>4544536360</c:v>
                </c:pt>
                <c:pt idx="7">
                  <c:v>4789896460</c:v>
                </c:pt>
                <c:pt idx="8">
                  <c:v>5060596620</c:v>
                </c:pt>
                <c:pt idx="9">
                  <c:v>5271966470</c:v>
                </c:pt>
                <c:pt idx="10">
                  <c:v>5503478730</c:v>
                </c:pt>
                <c:pt idx="11">
                  <c:v>5745896060</c:v>
                </c:pt>
                <c:pt idx="12">
                  <c:v>6011950630</c:v>
                </c:pt>
                <c:pt idx="13">
                  <c:v>6279524540</c:v>
                </c:pt>
                <c:pt idx="14">
                  <c:v>6171952740</c:v>
                </c:pt>
                <c:pt idx="15">
                  <c:v>6618490010</c:v>
                </c:pt>
                <c:pt idx="16">
                  <c:v>6909099520</c:v>
                </c:pt>
                <c:pt idx="17">
                  <c:v>7207731800</c:v>
                </c:pt>
                <c:pt idx="18">
                  <c:v>7619992480</c:v>
                </c:pt>
                <c:pt idx="19">
                  <c:v>7945236320</c:v>
                </c:pt>
                <c:pt idx="20">
                  <c:v>8154544290</c:v>
                </c:pt>
                <c:pt idx="21">
                  <c:v>8508715360</c:v>
                </c:pt>
                <c:pt idx="22">
                  <c:v>8871201860</c:v>
                </c:pt>
                <c:pt idx="23">
                  <c:v>9354856780</c:v>
                </c:pt>
                <c:pt idx="24">
                  <c:v>9745692210</c:v>
                </c:pt>
                <c:pt idx="25">
                  <c:v>10040471100</c:v>
                </c:pt>
                <c:pt idx="26">
                  <c:v>10357191200</c:v>
                </c:pt>
                <c:pt idx="27">
                  <c:v>10714485500</c:v>
                </c:pt>
                <c:pt idx="28">
                  <c:v>11031949200</c:v>
                </c:pt>
                <c:pt idx="29">
                  <c:v>11365415200</c:v>
                </c:pt>
                <c:pt idx="30">
                  <c:v>11792332800</c:v>
                </c:pt>
                <c:pt idx="31">
                  <c:v>12029530600</c:v>
                </c:pt>
                <c:pt idx="32">
                  <c:v>12346616900</c:v>
                </c:pt>
                <c:pt idx="33">
                  <c:v>12492980600</c:v>
                </c:pt>
                <c:pt idx="34">
                  <c:v>12671884400</c:v>
                </c:pt>
                <c:pt idx="35">
                  <c:v>12718351100</c:v>
                </c:pt>
                <c:pt idx="36">
                  <c:v>12845520100</c:v>
                </c:pt>
                <c:pt idx="37">
                  <c:v>13037378800</c:v>
                </c:pt>
                <c:pt idx="38">
                  <c:v>13102616500</c:v>
                </c:pt>
                <c:pt idx="39">
                  <c:v>13133103700</c:v>
                </c:pt>
                <c:pt idx="40">
                  <c:v>13226411800</c:v>
                </c:pt>
                <c:pt idx="41">
                  <c:v>13404054400</c:v>
                </c:pt>
                <c:pt idx="42">
                  <c:v>13571800300</c:v>
                </c:pt>
                <c:pt idx="43">
                  <c:v>13778627600</c:v>
                </c:pt>
                <c:pt idx="44">
                  <c:v>13509262100</c:v>
                </c:pt>
                <c:pt idx="45">
                  <c:v>13697021400</c:v>
                </c:pt>
                <c:pt idx="46">
                  <c:v>13715134700</c:v>
                </c:pt>
                <c:pt idx="47">
                  <c:v>13792129900</c:v>
                </c:pt>
                <c:pt idx="48">
                  <c:v>14070878200</c:v>
                </c:pt>
                <c:pt idx="49">
                  <c:v>14229475800</c:v>
                </c:pt>
                <c:pt idx="50">
                  <c:v>14326524100</c:v>
                </c:pt>
                <c:pt idx="51">
                  <c:v>14316489200</c:v>
                </c:pt>
                <c:pt idx="52">
                  <c:v>14404085000</c:v>
                </c:pt>
                <c:pt idx="53">
                  <c:v>14528018600</c:v>
                </c:pt>
                <c:pt idx="54">
                  <c:v>14648765200</c:v>
                </c:pt>
                <c:pt idx="55">
                  <c:v>14750058400</c:v>
                </c:pt>
                <c:pt idx="56">
                  <c:v>15027511300</c:v>
                </c:pt>
                <c:pt idx="57">
                  <c:v>15242707800</c:v>
                </c:pt>
                <c:pt idx="58">
                  <c:v>15509676100</c:v>
                </c:pt>
                <c:pt idx="59">
                  <c:v>15771228500</c:v>
                </c:pt>
                <c:pt idx="60">
                  <c:v>15957434000</c:v>
                </c:pt>
                <c:pt idx="61">
                  <c:v>16209560400</c:v>
                </c:pt>
                <c:pt idx="62">
                  <c:v>16347567900</c:v>
                </c:pt>
                <c:pt idx="63">
                  <c:v>16619998200</c:v>
                </c:pt>
                <c:pt idx="64">
                  <c:v>16928114900</c:v>
                </c:pt>
                <c:pt idx="65">
                  <c:v>17293618500</c:v>
                </c:pt>
                <c:pt idx="66">
                  <c:v>17429429400</c:v>
                </c:pt>
                <c:pt idx="67">
                  <c:v>17760413100</c:v>
                </c:pt>
                <c:pt idx="68">
                  <c:v>18006262800</c:v>
                </c:pt>
                <c:pt idx="69">
                  <c:v>18147230000</c:v>
                </c:pt>
                <c:pt idx="70">
                  <c:v>18586473900</c:v>
                </c:pt>
                <c:pt idx="71">
                  <c:v>18822843600</c:v>
                </c:pt>
                <c:pt idx="72">
                  <c:v>19432382200</c:v>
                </c:pt>
                <c:pt idx="73">
                  <c:v>19276784200</c:v>
                </c:pt>
                <c:pt idx="74">
                  <c:v>19717022300</c:v>
                </c:pt>
                <c:pt idx="75">
                  <c:v>19825167700</c:v>
                </c:pt>
                <c:pt idx="76">
                  <c:v>20326255500</c:v>
                </c:pt>
                <c:pt idx="77">
                  <c:v>19917755000</c:v>
                </c:pt>
                <c:pt idx="78">
                  <c:v>19928723300</c:v>
                </c:pt>
                <c:pt idx="79">
                  <c:v>19844608600</c:v>
                </c:pt>
                <c:pt idx="80">
                  <c:v>19356181600</c:v>
                </c:pt>
              </c:numCache>
            </c:numRef>
          </c:yVal>
        </c:ser>
        <c:ser>
          <c:idx val="4"/>
          <c:order val="4"/>
          <c:tx>
            <c:strRef>
              <c:f>'Previous data summary'!$H$1</c:f>
              <c:strCache>
                <c:ptCount val="1"/>
                <c:pt idx="0">
                  <c:v>2/26/2010</c:v>
                </c:pt>
              </c:strCache>
            </c:strRef>
          </c:tx>
          <c:spPr>
            <a:ln w="28575">
              <a:noFill/>
            </a:ln>
          </c:spPr>
          <c:xVal>
            <c:numRef>
              <c:f>'Previous data summary'!$H$3:$H$96</c:f>
              <c:numCache>
                <c:formatCode>0.00E+00</c:formatCode>
                <c:ptCount val="94"/>
                <c:pt idx="0">
                  <c:v>1.4355641899999994</c:v>
                </c:pt>
                <c:pt idx="1">
                  <c:v>2.065643919999999</c:v>
                </c:pt>
                <c:pt idx="2">
                  <c:v>3.0897186299999997</c:v>
                </c:pt>
                <c:pt idx="3">
                  <c:v>3.09416614</c:v>
                </c:pt>
                <c:pt idx="4">
                  <c:v>3.0830630700000001</c:v>
                </c:pt>
                <c:pt idx="5">
                  <c:v>3.0792498299999989</c:v>
                </c:pt>
                <c:pt idx="6">
                  <c:v>3.0794017</c:v>
                </c:pt>
                <c:pt idx="7">
                  <c:v>3.0573409899999997</c:v>
                </c:pt>
                <c:pt idx="8">
                  <c:v>2.796205459999999</c:v>
                </c:pt>
                <c:pt idx="9">
                  <c:v>2.3541281399999989</c:v>
                </c:pt>
                <c:pt idx="10">
                  <c:v>2.0579045600000008</c:v>
                </c:pt>
                <c:pt idx="11">
                  <c:v>1.76004764</c:v>
                </c:pt>
                <c:pt idx="12">
                  <c:v>1.4777942999999991</c:v>
                </c:pt>
                <c:pt idx="13">
                  <c:v>1.0634212299999994</c:v>
                </c:pt>
                <c:pt idx="14">
                  <c:v>0.81482885400000038</c:v>
                </c:pt>
                <c:pt idx="15">
                  <c:v>0.67294036800000023</c:v>
                </c:pt>
                <c:pt idx="16">
                  <c:v>0.67269033000000045</c:v>
                </c:pt>
                <c:pt idx="17">
                  <c:v>3.093724850000001</c:v>
                </c:pt>
                <c:pt idx="18">
                  <c:v>3.3807065600000001</c:v>
                </c:pt>
                <c:pt idx="19">
                  <c:v>3.8680466599999992</c:v>
                </c:pt>
                <c:pt idx="20">
                  <c:v>4.1314944499999982</c:v>
                </c:pt>
                <c:pt idx="21">
                  <c:v>4.6157369999999975</c:v>
                </c:pt>
                <c:pt idx="22">
                  <c:v>5.1616220200000003</c:v>
                </c:pt>
                <c:pt idx="23">
                  <c:v>5.6281427299999987</c:v>
                </c:pt>
                <c:pt idx="24">
                  <c:v>6.0206086599999979</c:v>
                </c:pt>
                <c:pt idx="25">
                  <c:v>6.5533031199999998</c:v>
                </c:pt>
                <c:pt idx="26">
                  <c:v>6.9435392</c:v>
                </c:pt>
                <c:pt idx="27">
                  <c:v>7.2802557300000004</c:v>
                </c:pt>
                <c:pt idx="28">
                  <c:v>7.5453704200000002</c:v>
                </c:pt>
                <c:pt idx="29">
                  <c:v>8.1489646099999984</c:v>
                </c:pt>
                <c:pt idx="30">
                  <c:v>8.3962708800000012</c:v>
                </c:pt>
                <c:pt idx="31">
                  <c:v>8.6780353800000007</c:v>
                </c:pt>
                <c:pt idx="32">
                  <c:v>8.9148855900000008</c:v>
                </c:pt>
                <c:pt idx="33">
                  <c:v>9.6475979699999996</c:v>
                </c:pt>
                <c:pt idx="34">
                  <c:v>9.5871949300000008</c:v>
                </c:pt>
                <c:pt idx="35">
                  <c:v>9.1653363600000048</c:v>
                </c:pt>
                <c:pt idx="36">
                  <c:v>10.2958765</c:v>
                </c:pt>
                <c:pt idx="37">
                  <c:v>10.9240982</c:v>
                </c:pt>
                <c:pt idx="38">
                  <c:v>11.5771544</c:v>
                </c:pt>
                <c:pt idx="39">
                  <c:v>12.199448200000004</c:v>
                </c:pt>
                <c:pt idx="40">
                  <c:v>12.896473</c:v>
                </c:pt>
                <c:pt idx="41">
                  <c:v>14.091560400000001</c:v>
                </c:pt>
                <c:pt idx="42">
                  <c:v>14.662823600000001</c:v>
                </c:pt>
                <c:pt idx="43">
                  <c:v>15.219201099999999</c:v>
                </c:pt>
                <c:pt idx="44">
                  <c:v>15.756087000000004</c:v>
                </c:pt>
                <c:pt idx="45">
                  <c:v>16.688552399999988</c:v>
                </c:pt>
                <c:pt idx="46">
                  <c:v>17.641919300000001</c:v>
                </c:pt>
                <c:pt idx="47">
                  <c:v>18.3260793</c:v>
                </c:pt>
                <c:pt idx="48">
                  <c:v>19.044942299999988</c:v>
                </c:pt>
                <c:pt idx="49">
                  <c:v>19.791538799999994</c:v>
                </c:pt>
                <c:pt idx="50">
                  <c:v>20.877694399999999</c:v>
                </c:pt>
                <c:pt idx="51">
                  <c:v>21.674164700000009</c:v>
                </c:pt>
                <c:pt idx="52">
                  <c:v>22.56042089999999</c:v>
                </c:pt>
                <c:pt idx="53">
                  <c:v>23.379958599999998</c:v>
                </c:pt>
                <c:pt idx="54">
                  <c:v>24.239626699999988</c:v>
                </c:pt>
                <c:pt idx="55">
                  <c:v>25.175933100000005</c:v>
                </c:pt>
                <c:pt idx="56">
                  <c:v>26.087745799999993</c:v>
                </c:pt>
                <c:pt idx="57">
                  <c:v>26.976402499999988</c:v>
                </c:pt>
                <c:pt idx="58">
                  <c:v>27.942893399999992</c:v>
                </c:pt>
                <c:pt idx="59">
                  <c:v>30.236041100000001</c:v>
                </c:pt>
                <c:pt idx="60">
                  <c:v>29.350825500000006</c:v>
                </c:pt>
                <c:pt idx="61">
                  <c:v>28.834906800000006</c:v>
                </c:pt>
                <c:pt idx="62">
                  <c:v>30.1708395</c:v>
                </c:pt>
                <c:pt idx="63">
                  <c:v>30.4742976</c:v>
                </c:pt>
                <c:pt idx="64">
                  <c:v>30.454138100000005</c:v>
                </c:pt>
                <c:pt idx="65">
                  <c:v>28.9154977</c:v>
                </c:pt>
                <c:pt idx="67">
                  <c:v>29.0800059</c:v>
                </c:pt>
                <c:pt idx="68">
                  <c:v>32.135371700000015</c:v>
                </c:pt>
                <c:pt idx="69">
                  <c:v>31.114375100000014</c:v>
                </c:pt>
                <c:pt idx="70">
                  <c:v>32.654234299999999</c:v>
                </c:pt>
                <c:pt idx="71">
                  <c:v>33.156427099999995</c:v>
                </c:pt>
                <c:pt idx="72">
                  <c:v>33.678130700000018</c:v>
                </c:pt>
                <c:pt idx="73">
                  <c:v>34.174715000000013</c:v>
                </c:pt>
                <c:pt idx="74">
                  <c:v>34.649948900000012</c:v>
                </c:pt>
                <c:pt idx="75">
                  <c:v>35.131710600000012</c:v>
                </c:pt>
                <c:pt idx="76">
                  <c:v>36.046039499999999</c:v>
                </c:pt>
                <c:pt idx="77">
                  <c:v>36.495333600000016</c:v>
                </c:pt>
                <c:pt idx="78">
                  <c:v>35.686945800000011</c:v>
                </c:pt>
                <c:pt idx="79">
                  <c:v>36.483351900000002</c:v>
                </c:pt>
                <c:pt idx="80">
                  <c:v>35.123827499999997</c:v>
                </c:pt>
                <c:pt idx="81">
                  <c:v>36.361243699999996</c:v>
                </c:pt>
                <c:pt idx="82">
                  <c:v>37.047109499999998</c:v>
                </c:pt>
                <c:pt idx="83">
                  <c:v>37.400174400000004</c:v>
                </c:pt>
                <c:pt idx="84">
                  <c:v>37.697780700000003</c:v>
                </c:pt>
                <c:pt idx="85">
                  <c:v>38.006131600000003</c:v>
                </c:pt>
                <c:pt idx="86">
                  <c:v>38.279355200000019</c:v>
                </c:pt>
                <c:pt idx="87">
                  <c:v>37.873973900000003</c:v>
                </c:pt>
                <c:pt idx="88">
                  <c:v>38.145189300000013</c:v>
                </c:pt>
                <c:pt idx="89">
                  <c:v>38.159995900000013</c:v>
                </c:pt>
                <c:pt idx="90">
                  <c:v>38.297244900000003</c:v>
                </c:pt>
                <c:pt idx="91">
                  <c:v>38.419566699999997</c:v>
                </c:pt>
                <c:pt idx="92">
                  <c:v>38.4811762</c:v>
                </c:pt>
              </c:numCache>
            </c:numRef>
          </c:xVal>
          <c:yVal>
            <c:numRef>
              <c:f>'Previous data summary'!$I$3:$I$96</c:f>
              <c:numCache>
                <c:formatCode>0.00E+00</c:formatCode>
                <c:ptCount val="94"/>
                <c:pt idx="0">
                  <c:v>23652441100</c:v>
                </c:pt>
                <c:pt idx="1">
                  <c:v>23718616900</c:v>
                </c:pt>
                <c:pt idx="2">
                  <c:v>24377153000</c:v>
                </c:pt>
                <c:pt idx="3">
                  <c:v>24487884900</c:v>
                </c:pt>
                <c:pt idx="4">
                  <c:v>24360896700</c:v>
                </c:pt>
                <c:pt idx="5">
                  <c:v>24340234400</c:v>
                </c:pt>
                <c:pt idx="6">
                  <c:v>24394821700</c:v>
                </c:pt>
                <c:pt idx="7">
                  <c:v>24135143600</c:v>
                </c:pt>
                <c:pt idx="8">
                  <c:v>24128596500</c:v>
                </c:pt>
                <c:pt idx="9">
                  <c:v>24395138000</c:v>
                </c:pt>
                <c:pt idx="10">
                  <c:v>24193361800</c:v>
                </c:pt>
                <c:pt idx="11">
                  <c:v>23911580900</c:v>
                </c:pt>
                <c:pt idx="12">
                  <c:v>23728614200</c:v>
                </c:pt>
                <c:pt idx="13">
                  <c:v>23001795900</c:v>
                </c:pt>
                <c:pt idx="14">
                  <c:v>23024791300</c:v>
                </c:pt>
                <c:pt idx="15">
                  <c:v>21658076800</c:v>
                </c:pt>
                <c:pt idx="16">
                  <c:v>22737210700</c:v>
                </c:pt>
                <c:pt idx="17">
                  <c:v>23963876000</c:v>
                </c:pt>
                <c:pt idx="18">
                  <c:v>23981558900</c:v>
                </c:pt>
                <c:pt idx="19">
                  <c:v>23992604900</c:v>
                </c:pt>
                <c:pt idx="20">
                  <c:v>23772862300</c:v>
                </c:pt>
                <c:pt idx="21">
                  <c:v>23613757800</c:v>
                </c:pt>
                <c:pt idx="22">
                  <c:v>23398489900</c:v>
                </c:pt>
                <c:pt idx="23">
                  <c:v>23580069000</c:v>
                </c:pt>
                <c:pt idx="24">
                  <c:v>23318458200</c:v>
                </c:pt>
                <c:pt idx="25">
                  <c:v>22864129300</c:v>
                </c:pt>
                <c:pt idx="26">
                  <c:v>22575053400</c:v>
                </c:pt>
                <c:pt idx="27">
                  <c:v>22484550300</c:v>
                </c:pt>
                <c:pt idx="28">
                  <c:v>22180497900</c:v>
                </c:pt>
                <c:pt idx="29">
                  <c:v>21680639400</c:v>
                </c:pt>
                <c:pt idx="30">
                  <c:v>21287582400</c:v>
                </c:pt>
                <c:pt idx="31">
                  <c:v>20893032200</c:v>
                </c:pt>
                <c:pt idx="32">
                  <c:v>20499385900</c:v>
                </c:pt>
                <c:pt idx="33">
                  <c:v>20960462500</c:v>
                </c:pt>
                <c:pt idx="34">
                  <c:v>21011420400</c:v>
                </c:pt>
                <c:pt idx="35">
                  <c:v>21320133900</c:v>
                </c:pt>
                <c:pt idx="36">
                  <c:v>20442495800</c:v>
                </c:pt>
                <c:pt idx="37">
                  <c:v>19959825900</c:v>
                </c:pt>
                <c:pt idx="38">
                  <c:v>19456042900</c:v>
                </c:pt>
                <c:pt idx="39">
                  <c:v>18983407800</c:v>
                </c:pt>
                <c:pt idx="40">
                  <c:v>18511967800</c:v>
                </c:pt>
                <c:pt idx="41">
                  <c:v>17796859700</c:v>
                </c:pt>
                <c:pt idx="42">
                  <c:v>17470421800</c:v>
                </c:pt>
                <c:pt idx="43">
                  <c:v>17207170500</c:v>
                </c:pt>
                <c:pt idx="44">
                  <c:v>16930214800</c:v>
                </c:pt>
                <c:pt idx="45">
                  <c:v>16485197000</c:v>
                </c:pt>
                <c:pt idx="46">
                  <c:v>16101402900</c:v>
                </c:pt>
                <c:pt idx="47">
                  <c:v>15871631300</c:v>
                </c:pt>
                <c:pt idx="48">
                  <c:v>15621130500</c:v>
                </c:pt>
                <c:pt idx="49">
                  <c:v>15390381200</c:v>
                </c:pt>
                <c:pt idx="50">
                  <c:v>15045732900</c:v>
                </c:pt>
                <c:pt idx="51">
                  <c:v>14768044700</c:v>
                </c:pt>
                <c:pt idx="52">
                  <c:v>14517293700</c:v>
                </c:pt>
                <c:pt idx="53">
                  <c:v>14299376300</c:v>
                </c:pt>
                <c:pt idx="54">
                  <c:v>14060713000</c:v>
                </c:pt>
                <c:pt idx="55">
                  <c:v>13785000100</c:v>
                </c:pt>
                <c:pt idx="56">
                  <c:v>13533921200</c:v>
                </c:pt>
                <c:pt idx="57">
                  <c:v>13258807700</c:v>
                </c:pt>
                <c:pt idx="58">
                  <c:v>12924148800</c:v>
                </c:pt>
                <c:pt idx="59">
                  <c:v>12157300000</c:v>
                </c:pt>
                <c:pt idx="60">
                  <c:v>12467273200</c:v>
                </c:pt>
                <c:pt idx="61">
                  <c:v>12626628500</c:v>
                </c:pt>
                <c:pt idx="62">
                  <c:v>12169953800</c:v>
                </c:pt>
                <c:pt idx="63">
                  <c:v>12047677300</c:v>
                </c:pt>
                <c:pt idx="64">
                  <c:v>11886945600</c:v>
                </c:pt>
                <c:pt idx="65">
                  <c:v>12483431800</c:v>
                </c:pt>
                <c:pt idx="67">
                  <c:v>12505161100</c:v>
                </c:pt>
                <c:pt idx="68">
                  <c:v>11407820400</c:v>
                </c:pt>
                <c:pt idx="69">
                  <c:v>11819628400</c:v>
                </c:pt>
                <c:pt idx="70">
                  <c:v>11198725100</c:v>
                </c:pt>
                <c:pt idx="71">
                  <c:v>10981708700</c:v>
                </c:pt>
                <c:pt idx="72">
                  <c:v>10728383400</c:v>
                </c:pt>
                <c:pt idx="73">
                  <c:v>10472015200</c:v>
                </c:pt>
                <c:pt idx="74">
                  <c:v>10213838200</c:v>
                </c:pt>
                <c:pt idx="75">
                  <c:v>9938809970</c:v>
                </c:pt>
                <c:pt idx="76">
                  <c:v>9378026620</c:v>
                </c:pt>
                <c:pt idx="77">
                  <c:v>9073937470</c:v>
                </c:pt>
                <c:pt idx="78">
                  <c:v>9595711110</c:v>
                </c:pt>
                <c:pt idx="79">
                  <c:v>9057774770</c:v>
                </c:pt>
                <c:pt idx="80">
                  <c:v>9927129540</c:v>
                </c:pt>
                <c:pt idx="81">
                  <c:v>9158400930</c:v>
                </c:pt>
                <c:pt idx="82">
                  <c:v>8649704220</c:v>
                </c:pt>
                <c:pt idx="83">
                  <c:v>8349011840</c:v>
                </c:pt>
                <c:pt idx="84">
                  <c:v>8060765050</c:v>
                </c:pt>
                <c:pt idx="85">
                  <c:v>7740198500</c:v>
                </c:pt>
                <c:pt idx="86">
                  <c:v>7432156240</c:v>
                </c:pt>
                <c:pt idx="87">
                  <c:v>7857955230</c:v>
                </c:pt>
                <c:pt idx="88">
                  <c:v>7563173750</c:v>
                </c:pt>
                <c:pt idx="89">
                  <c:v>7547350930</c:v>
                </c:pt>
                <c:pt idx="90">
                  <c:v>7398974300</c:v>
                </c:pt>
                <c:pt idx="91">
                  <c:v>7244036300</c:v>
                </c:pt>
                <c:pt idx="92">
                  <c:v>7155163460</c:v>
                </c:pt>
              </c:numCache>
            </c:numRef>
          </c:yVal>
        </c:ser>
        <c:axId val="65395328"/>
        <c:axId val="53805824"/>
      </c:scatterChart>
      <c:scatterChart>
        <c:scatterStyle val="lineMarker"/>
        <c:ser>
          <c:idx val="2"/>
          <c:order val="2"/>
          <c:tx>
            <c:v>3/17/2009 Rad</c:v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3366FF"/>
                </a:solidFill>
                <a:prstDash val="solid"/>
              </a:ln>
            </c:spPr>
          </c:marker>
          <c:xVal>
            <c:numRef>
              <c:f>'Previous data summary'!$A$10:$A$97</c:f>
              <c:numCache>
                <c:formatCode>0.00E+00</c:formatCode>
                <c:ptCount val="88"/>
                <c:pt idx="0">
                  <c:v>1.9196021599999999</c:v>
                </c:pt>
                <c:pt idx="1">
                  <c:v>1.9315421400000001</c:v>
                </c:pt>
                <c:pt idx="2">
                  <c:v>1.4771148299999999</c:v>
                </c:pt>
                <c:pt idx="3">
                  <c:v>1.2592649199999995</c:v>
                </c:pt>
                <c:pt idx="4">
                  <c:v>1.0350981799999999</c:v>
                </c:pt>
                <c:pt idx="5">
                  <c:v>1.4519007699999995</c:v>
                </c:pt>
                <c:pt idx="6">
                  <c:v>1.7390540499999998</c:v>
                </c:pt>
                <c:pt idx="7">
                  <c:v>1.90301659</c:v>
                </c:pt>
                <c:pt idx="8">
                  <c:v>2.0460527799999997</c:v>
                </c:pt>
                <c:pt idx="9">
                  <c:v>2.29455615</c:v>
                </c:pt>
                <c:pt idx="10">
                  <c:v>2.5739987700000002</c:v>
                </c:pt>
                <c:pt idx="11">
                  <c:v>2.9538239099999997</c:v>
                </c:pt>
                <c:pt idx="12">
                  <c:v>3.2773031800000001</c:v>
                </c:pt>
                <c:pt idx="13">
                  <c:v>3.686882489999999</c:v>
                </c:pt>
                <c:pt idx="14">
                  <c:v>4.0461875299999974</c:v>
                </c:pt>
                <c:pt idx="15">
                  <c:v>4.5408810699999975</c:v>
                </c:pt>
                <c:pt idx="16">
                  <c:v>4.8702121500000004</c:v>
                </c:pt>
                <c:pt idx="17">
                  <c:v>5.3088682199999981</c:v>
                </c:pt>
                <c:pt idx="18">
                  <c:v>5.7028032399999979</c:v>
                </c:pt>
                <c:pt idx="19">
                  <c:v>6.1197933300000003</c:v>
                </c:pt>
                <c:pt idx="20">
                  <c:v>6.5672650699999986</c:v>
                </c:pt>
                <c:pt idx="21">
                  <c:v>7.0434545299999973</c:v>
                </c:pt>
                <c:pt idx="22">
                  <c:v>7.5388741499999981</c:v>
                </c:pt>
                <c:pt idx="23">
                  <c:v>7.8916980700000003</c:v>
                </c:pt>
                <c:pt idx="24">
                  <c:v>7.8886424000000019</c:v>
                </c:pt>
                <c:pt idx="25">
                  <c:v>8.5079572000000017</c:v>
                </c:pt>
                <c:pt idx="26">
                  <c:v>9.3585223600000003</c:v>
                </c:pt>
                <c:pt idx="27">
                  <c:v>9.9565438900000043</c:v>
                </c:pt>
                <c:pt idx="28">
                  <c:v>6.5264428299999979</c:v>
                </c:pt>
                <c:pt idx="29">
                  <c:v>7.4487680599999999</c:v>
                </c:pt>
                <c:pt idx="30">
                  <c:v>8.9143633299999987</c:v>
                </c:pt>
                <c:pt idx="31">
                  <c:v>9.6364800200000005</c:v>
                </c:pt>
                <c:pt idx="32">
                  <c:v>10.385074600000005</c:v>
                </c:pt>
                <c:pt idx="33">
                  <c:v>11.0102951</c:v>
                </c:pt>
                <c:pt idx="34">
                  <c:v>11.6297126</c:v>
                </c:pt>
                <c:pt idx="35">
                  <c:v>12.046639200000003</c:v>
                </c:pt>
                <c:pt idx="36">
                  <c:v>12.820457300000005</c:v>
                </c:pt>
                <c:pt idx="37">
                  <c:v>13.391569200000003</c:v>
                </c:pt>
                <c:pt idx="38">
                  <c:v>14.224216800000001</c:v>
                </c:pt>
                <c:pt idx="39">
                  <c:v>14.81732</c:v>
                </c:pt>
                <c:pt idx="40">
                  <c:v>15.4418679</c:v>
                </c:pt>
                <c:pt idx="41">
                  <c:v>16.050181599999991</c:v>
                </c:pt>
                <c:pt idx="42">
                  <c:v>16.689349299999989</c:v>
                </c:pt>
                <c:pt idx="43">
                  <c:v>17.341446699999988</c:v>
                </c:pt>
                <c:pt idx="44">
                  <c:v>18.361046000000002</c:v>
                </c:pt>
                <c:pt idx="45">
                  <c:v>19.031904300000008</c:v>
                </c:pt>
                <c:pt idx="46">
                  <c:v>19.749100799999994</c:v>
                </c:pt>
                <c:pt idx="47">
                  <c:v>20.480267799999993</c:v>
                </c:pt>
                <c:pt idx="48">
                  <c:v>21.2154591</c:v>
                </c:pt>
                <c:pt idx="49">
                  <c:v>22.143855899999998</c:v>
                </c:pt>
                <c:pt idx="50">
                  <c:v>22.92973829999999</c:v>
                </c:pt>
                <c:pt idx="51">
                  <c:v>23.692370400000001</c:v>
                </c:pt>
                <c:pt idx="52">
                  <c:v>24.4763381</c:v>
                </c:pt>
                <c:pt idx="53">
                  <c:v>25.1099295</c:v>
                </c:pt>
                <c:pt idx="54">
                  <c:v>25.784353400000001</c:v>
                </c:pt>
                <c:pt idx="55">
                  <c:v>26.422792999999984</c:v>
                </c:pt>
                <c:pt idx="56">
                  <c:v>26.942329699999981</c:v>
                </c:pt>
                <c:pt idx="57">
                  <c:v>27.3498962</c:v>
                </c:pt>
                <c:pt idx="58">
                  <c:v>27.346695499999999</c:v>
                </c:pt>
                <c:pt idx="59">
                  <c:v>27.7012666</c:v>
                </c:pt>
                <c:pt idx="60">
                  <c:v>27.820865500000007</c:v>
                </c:pt>
                <c:pt idx="61">
                  <c:v>28.096130199999994</c:v>
                </c:pt>
                <c:pt idx="62">
                  <c:v>28.3123249</c:v>
                </c:pt>
                <c:pt idx="63">
                  <c:v>28.707014699999991</c:v>
                </c:pt>
                <c:pt idx="64">
                  <c:v>28.871082300000001</c:v>
                </c:pt>
                <c:pt idx="65">
                  <c:v>29.025880999999991</c:v>
                </c:pt>
                <c:pt idx="66">
                  <c:v>29.180434699999992</c:v>
                </c:pt>
                <c:pt idx="67">
                  <c:v>29.374500000000001</c:v>
                </c:pt>
                <c:pt idx="68">
                  <c:v>29.641501900000005</c:v>
                </c:pt>
                <c:pt idx="69">
                  <c:v>29.816915800000007</c:v>
                </c:pt>
                <c:pt idx="70">
                  <c:v>29.996736099999989</c:v>
                </c:pt>
                <c:pt idx="71">
                  <c:v>29.976757200000002</c:v>
                </c:pt>
                <c:pt idx="72">
                  <c:v>29.958949799999992</c:v>
                </c:pt>
                <c:pt idx="73">
                  <c:v>30.349824699999999</c:v>
                </c:pt>
                <c:pt idx="74">
                  <c:v>30.45823059999999</c:v>
                </c:pt>
                <c:pt idx="75">
                  <c:v>30.28001729999999</c:v>
                </c:pt>
                <c:pt idx="76">
                  <c:v>30.047598499999999</c:v>
                </c:pt>
                <c:pt idx="77">
                  <c:v>30.099721899999988</c:v>
                </c:pt>
                <c:pt idx="78">
                  <c:v>30.493722699999985</c:v>
                </c:pt>
                <c:pt idx="79">
                  <c:v>30.816895000000009</c:v>
                </c:pt>
                <c:pt idx="80">
                  <c:v>30.709802199999999</c:v>
                </c:pt>
                <c:pt idx="81">
                  <c:v>30.9168409</c:v>
                </c:pt>
                <c:pt idx="82">
                  <c:v>31.181407499999999</c:v>
                </c:pt>
                <c:pt idx="83">
                  <c:v>31.333802800000001</c:v>
                </c:pt>
                <c:pt idx="84">
                  <c:v>31.45043969999999</c:v>
                </c:pt>
                <c:pt idx="85">
                  <c:v>31.928448799999991</c:v>
                </c:pt>
                <c:pt idx="86">
                  <c:v>32.161560400000006</c:v>
                </c:pt>
                <c:pt idx="87">
                  <c:v>32.485447799999996</c:v>
                </c:pt>
              </c:numCache>
            </c:numRef>
          </c:xVal>
          <c:yVal>
            <c:numRef>
              <c:f>'Previous data summary'!$C$10:$C$97</c:f>
              <c:numCache>
                <c:formatCode>0.00E+00</c:formatCode>
                <c:ptCount val="88"/>
                <c:pt idx="0">
                  <c:v>4.5284207800000019E-4</c:v>
                </c:pt>
                <c:pt idx="1">
                  <c:v>1.6315276E-2</c:v>
                </c:pt>
                <c:pt idx="2">
                  <c:v>1.6048941099999998E-2</c:v>
                </c:pt>
                <c:pt idx="3">
                  <c:v>1.6217919399999999E-2</c:v>
                </c:pt>
                <c:pt idx="4">
                  <c:v>1.5977061800000001E-2</c:v>
                </c:pt>
                <c:pt idx="5">
                  <c:v>1.5026374400000004E-2</c:v>
                </c:pt>
                <c:pt idx="6">
                  <c:v>1.5494428400000001E-2</c:v>
                </c:pt>
                <c:pt idx="7">
                  <c:v>6.7775632800000049E-4</c:v>
                </c:pt>
                <c:pt idx="8">
                  <c:v>1.52187048E-2</c:v>
                </c:pt>
                <c:pt idx="9">
                  <c:v>1.5195950600000001E-2</c:v>
                </c:pt>
                <c:pt idx="10">
                  <c:v>1.9451295900000002E-2</c:v>
                </c:pt>
                <c:pt idx="11">
                  <c:v>2.93426042E-4</c:v>
                </c:pt>
                <c:pt idx="12">
                  <c:v>1.3880772300000007E-2</c:v>
                </c:pt>
                <c:pt idx="13">
                  <c:v>1.3891160900000001E-2</c:v>
                </c:pt>
                <c:pt idx="14">
                  <c:v>1.3084154300000005E-2</c:v>
                </c:pt>
                <c:pt idx="15">
                  <c:v>1.2743777000000004E-3</c:v>
                </c:pt>
                <c:pt idx="16">
                  <c:v>1.3695100800000004E-2</c:v>
                </c:pt>
                <c:pt idx="17">
                  <c:v>1.3401172900000001E-2</c:v>
                </c:pt>
                <c:pt idx="18">
                  <c:v>1.29769202E-2</c:v>
                </c:pt>
                <c:pt idx="19">
                  <c:v>1.4079490599999998E-2</c:v>
                </c:pt>
                <c:pt idx="20">
                  <c:v>1.37156077E-2</c:v>
                </c:pt>
                <c:pt idx="21">
                  <c:v>1.2938144299999999E-2</c:v>
                </c:pt>
                <c:pt idx="22">
                  <c:v>1.34312844E-2</c:v>
                </c:pt>
                <c:pt idx="23">
                  <c:v>1.2916550800000004E-3</c:v>
                </c:pt>
                <c:pt idx="24">
                  <c:v>1.4550671300000003E-2</c:v>
                </c:pt>
                <c:pt idx="25">
                  <c:v>1.41640102E-2</c:v>
                </c:pt>
                <c:pt idx="26">
                  <c:v>1.4345302799999999E-2</c:v>
                </c:pt>
                <c:pt idx="27">
                  <c:v>1.4681889900000003E-2</c:v>
                </c:pt>
                <c:pt idx="28">
                  <c:v>1.06034124E-2</c:v>
                </c:pt>
                <c:pt idx="29">
                  <c:v>1.0206461300000004E-2</c:v>
                </c:pt>
                <c:pt idx="30">
                  <c:v>2.1835291800000018E-4</c:v>
                </c:pt>
                <c:pt idx="31">
                  <c:v>1.1418573400000001E-2</c:v>
                </c:pt>
                <c:pt idx="32">
                  <c:v>1.1747852000000001E-2</c:v>
                </c:pt>
                <c:pt idx="33">
                  <c:v>9.0805809600000048E-4</c:v>
                </c:pt>
                <c:pt idx="34">
                  <c:v>1.1156798899999999E-2</c:v>
                </c:pt>
                <c:pt idx="35">
                  <c:v>1.1969644200000004E-2</c:v>
                </c:pt>
                <c:pt idx="36">
                  <c:v>1.1495716499999999E-2</c:v>
                </c:pt>
                <c:pt idx="37">
                  <c:v>1.15387988E-2</c:v>
                </c:pt>
                <c:pt idx="38">
                  <c:v>1.1308057400000003E-2</c:v>
                </c:pt>
                <c:pt idx="39">
                  <c:v>9.9799384500000032E-3</c:v>
                </c:pt>
                <c:pt idx="40">
                  <c:v>1.10158019E-2</c:v>
                </c:pt>
                <c:pt idx="41">
                  <c:v>1.1215379700000005E-2</c:v>
                </c:pt>
                <c:pt idx="42">
                  <c:v>1.0153150300000004E-2</c:v>
                </c:pt>
                <c:pt idx="43">
                  <c:v>1.194280960000001E-2</c:v>
                </c:pt>
                <c:pt idx="44">
                  <c:v>3.0943348100000021E-4</c:v>
                </c:pt>
                <c:pt idx="45">
                  <c:v>1.1198610999999997E-2</c:v>
                </c:pt>
                <c:pt idx="46">
                  <c:v>1.2213885400000001E-2</c:v>
                </c:pt>
                <c:pt idx="47">
                  <c:v>1.1590710700000001E-2</c:v>
                </c:pt>
                <c:pt idx="48">
                  <c:v>1.1907123700000006E-2</c:v>
                </c:pt>
                <c:pt idx="49">
                  <c:v>1.2059529200000004E-2</c:v>
                </c:pt>
                <c:pt idx="50">
                  <c:v>1.1392974199999999E-2</c:v>
                </c:pt>
                <c:pt idx="51">
                  <c:v>1.00548819E-2</c:v>
                </c:pt>
                <c:pt idx="52">
                  <c:v>1.0579640799999998E-2</c:v>
                </c:pt>
                <c:pt idx="53">
                  <c:v>1.0461579400000009E-2</c:v>
                </c:pt>
                <c:pt idx="54">
                  <c:v>9.9426764600000026E-3</c:v>
                </c:pt>
                <c:pt idx="55">
                  <c:v>1.0540139700000005E-2</c:v>
                </c:pt>
                <c:pt idx="56">
                  <c:v>1.0811683899999999E-2</c:v>
                </c:pt>
                <c:pt idx="57">
                  <c:v>1.6036938800000001E-2</c:v>
                </c:pt>
                <c:pt idx="58">
                  <c:v>1.2086626E-2</c:v>
                </c:pt>
                <c:pt idx="59">
                  <c:v>3.7898154400000018E-4</c:v>
                </c:pt>
                <c:pt idx="60">
                  <c:v>6.2666183100000021E-3</c:v>
                </c:pt>
                <c:pt idx="61">
                  <c:v>1.1215379700000005E-2</c:v>
                </c:pt>
                <c:pt idx="62">
                  <c:v>1.4775960499999999E-4</c:v>
                </c:pt>
                <c:pt idx="63">
                  <c:v>1.7393469000000005E-4</c:v>
                </c:pt>
                <c:pt idx="64">
                  <c:v>8.8342029100000035E-3</c:v>
                </c:pt>
                <c:pt idx="65">
                  <c:v>8.9472764699999995E-3</c:v>
                </c:pt>
                <c:pt idx="66">
                  <c:v>1.0375839300000004E-2</c:v>
                </c:pt>
                <c:pt idx="67">
                  <c:v>1.10158019E-2</c:v>
                </c:pt>
                <c:pt idx="68">
                  <c:v>1.11317866E-2</c:v>
                </c:pt>
                <c:pt idx="69">
                  <c:v>1.5259027999999999E-4</c:v>
                </c:pt>
                <c:pt idx="70">
                  <c:v>1.1140117800000003E-2</c:v>
                </c:pt>
                <c:pt idx="71">
                  <c:v>1.1730287200000003E-2</c:v>
                </c:pt>
                <c:pt idx="72">
                  <c:v>1.0819775600000005E-2</c:v>
                </c:pt>
                <c:pt idx="73">
                  <c:v>1.2023494499999999E-2</c:v>
                </c:pt>
                <c:pt idx="74">
                  <c:v>1.2822510400000004E-2</c:v>
                </c:pt>
                <c:pt idx="75">
                  <c:v>1.26984062E-2</c:v>
                </c:pt>
                <c:pt idx="76">
                  <c:v>1.2909138400000001E-2</c:v>
                </c:pt>
                <c:pt idx="77">
                  <c:v>1.1969644200000004E-2</c:v>
                </c:pt>
                <c:pt idx="78">
                  <c:v>1.2141002600000001E-2</c:v>
                </c:pt>
                <c:pt idx="79">
                  <c:v>1.31037464E-2</c:v>
                </c:pt>
                <c:pt idx="80">
                  <c:v>1.3828945800000001E-2</c:v>
                </c:pt>
                <c:pt idx="81">
                  <c:v>1.41852192E-2</c:v>
                </c:pt>
                <c:pt idx="82">
                  <c:v>1.3746425600000009E-2</c:v>
                </c:pt>
                <c:pt idx="83">
                  <c:v>1.5139213599999996E-2</c:v>
                </c:pt>
                <c:pt idx="84">
                  <c:v>1.4561561200000005E-2</c:v>
                </c:pt>
                <c:pt idx="85">
                  <c:v>1.4858690599999997E-2</c:v>
                </c:pt>
                <c:pt idx="86">
                  <c:v>1.6450096399999999E-2</c:v>
                </c:pt>
                <c:pt idx="87">
                  <c:v>1.72568991E-2</c:v>
                </c:pt>
              </c:numCache>
            </c:numRef>
          </c:yVal>
        </c:ser>
        <c:ser>
          <c:idx val="3"/>
          <c:order val="3"/>
          <c:tx>
            <c:v>3/31/2009 Rad</c:v>
          </c:tx>
          <c:spPr>
            <a:ln w="28575">
              <a:noFill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'Previous data summary'!$G$59:$G$139</c:f>
              <c:numCache>
                <c:formatCode>0.00E+00</c:formatCode>
                <c:ptCount val="81"/>
                <c:pt idx="0">
                  <c:v>39.100754863555188</c:v>
                </c:pt>
                <c:pt idx="1">
                  <c:v>38.768759373031266</c:v>
                </c:pt>
                <c:pt idx="2">
                  <c:v>38.789591257679604</c:v>
                </c:pt>
                <c:pt idx="3">
                  <c:v>38.543789759889336</c:v>
                </c:pt>
                <c:pt idx="4">
                  <c:v>38.267227003803654</c:v>
                </c:pt>
                <c:pt idx="5">
                  <c:v>38.002254832765715</c:v>
                </c:pt>
                <c:pt idx="6">
                  <c:v>37.802602138211647</c:v>
                </c:pt>
                <c:pt idx="7">
                  <c:v>37.485104329002276</c:v>
                </c:pt>
                <c:pt idx="8">
                  <c:v>37.197188682730882</c:v>
                </c:pt>
                <c:pt idx="9">
                  <c:v>36.957765819876741</c:v>
                </c:pt>
                <c:pt idx="10">
                  <c:v>36.703671717721953</c:v>
                </c:pt>
                <c:pt idx="11">
                  <c:v>36.429626689277192</c:v>
                </c:pt>
                <c:pt idx="12">
                  <c:v>36.140350052815812</c:v>
                </c:pt>
                <c:pt idx="13">
                  <c:v>35.864568686615094</c:v>
                </c:pt>
                <c:pt idx="14">
                  <c:v>35.919461894453605</c:v>
                </c:pt>
                <c:pt idx="15">
                  <c:v>35.442286380150733</c:v>
                </c:pt>
                <c:pt idx="16">
                  <c:v>35.121787590414499</c:v>
                </c:pt>
                <c:pt idx="17">
                  <c:v>34.84241332758598</c:v>
                </c:pt>
                <c:pt idx="18">
                  <c:v>34.393510428163381</c:v>
                </c:pt>
                <c:pt idx="19">
                  <c:v>34.044858960452075</c:v>
                </c:pt>
                <c:pt idx="20">
                  <c:v>33.786261445400754</c:v>
                </c:pt>
                <c:pt idx="21">
                  <c:v>33.431726532487644</c:v>
                </c:pt>
                <c:pt idx="22">
                  <c:v>33.031495184997446</c:v>
                </c:pt>
                <c:pt idx="23">
                  <c:v>32.450136373755981</c:v>
                </c:pt>
                <c:pt idx="24">
                  <c:v>31.969882005201047</c:v>
                </c:pt>
                <c:pt idx="25">
                  <c:v>31.435393892312572</c:v>
                </c:pt>
                <c:pt idx="26">
                  <c:v>30.913752386185458</c:v>
                </c:pt>
                <c:pt idx="27">
                  <c:v>30.353717238798549</c:v>
                </c:pt>
                <c:pt idx="28">
                  <c:v>29.791688069309508</c:v>
                </c:pt>
                <c:pt idx="29">
                  <c:v>29.195476313408591</c:v>
                </c:pt>
                <c:pt idx="30">
                  <c:v>28.310735205650108</c:v>
                </c:pt>
                <c:pt idx="31">
                  <c:v>27.609051446869188</c:v>
                </c:pt>
                <c:pt idx="32">
                  <c:v>26.712810038321066</c:v>
                </c:pt>
                <c:pt idx="33">
                  <c:v>25.899164610086643</c:v>
                </c:pt>
                <c:pt idx="34">
                  <c:v>25.452986248940121</c:v>
                </c:pt>
                <c:pt idx="35">
                  <c:v>24.921355400713367</c:v>
                </c:pt>
                <c:pt idx="36">
                  <c:v>24.203902307316998</c:v>
                </c:pt>
                <c:pt idx="37">
                  <c:v>23.500516221324311</c:v>
                </c:pt>
                <c:pt idx="38">
                  <c:v>22.685000592105567</c:v>
                </c:pt>
                <c:pt idx="39">
                  <c:v>22.200117947430499</c:v>
                </c:pt>
                <c:pt idx="40">
                  <c:v>21.749971815774639</c:v>
                </c:pt>
                <c:pt idx="41">
                  <c:v>21.087441582863978</c:v>
                </c:pt>
                <c:pt idx="42">
                  <c:v>20.502378180199042</c:v>
                </c:pt>
                <c:pt idx="43">
                  <c:v>18.924430654963487</c:v>
                </c:pt>
                <c:pt idx="44">
                  <c:v>19.672885922571538</c:v>
                </c:pt>
                <c:pt idx="45">
                  <c:v>18.657777093566892</c:v>
                </c:pt>
                <c:pt idx="46">
                  <c:v>18.27726352487554</c:v>
                </c:pt>
                <c:pt idx="47">
                  <c:v>17.624583086622678</c:v>
                </c:pt>
                <c:pt idx="48">
                  <c:v>16.932413753901965</c:v>
                </c:pt>
                <c:pt idx="49">
                  <c:v>16.411129121646905</c:v>
                </c:pt>
                <c:pt idx="50">
                  <c:v>16.061997337893327</c:v>
                </c:pt>
                <c:pt idx="51">
                  <c:v>15.527958656820346</c:v>
                </c:pt>
                <c:pt idx="52">
                  <c:v>15.002846559392934</c:v>
                </c:pt>
                <c:pt idx="53">
                  <c:v>14.520343421233372</c:v>
                </c:pt>
                <c:pt idx="54">
                  <c:v>14.029222446959178</c:v>
                </c:pt>
                <c:pt idx="55">
                  <c:v>13.736693966681035</c:v>
                </c:pt>
                <c:pt idx="56">
                  <c:v>13.312495511839749</c:v>
                </c:pt>
                <c:pt idx="57">
                  <c:v>12.914571481353406</c:v>
                </c:pt>
                <c:pt idx="58">
                  <c:v>12.38364983349992</c:v>
                </c:pt>
                <c:pt idx="59">
                  <c:v>11.833461164979557</c:v>
                </c:pt>
                <c:pt idx="60">
                  <c:v>11.336954019449488</c:v>
                </c:pt>
                <c:pt idx="61">
                  <c:v>10.847525709224058</c:v>
                </c:pt>
                <c:pt idx="62">
                  <c:v>10.511694985102622</c:v>
                </c:pt>
                <c:pt idx="63">
                  <c:v>10.080601105579525</c:v>
                </c:pt>
                <c:pt idx="64">
                  <c:v>9.4799500736579372</c:v>
                </c:pt>
                <c:pt idx="65">
                  <c:v>8.8671733921965199</c:v>
                </c:pt>
                <c:pt idx="66">
                  <c:v>8.5745443202864848</c:v>
                </c:pt>
                <c:pt idx="67">
                  <c:v>8.243088991099464</c:v>
                </c:pt>
                <c:pt idx="68">
                  <c:v>7.8877930283121218</c:v>
                </c:pt>
                <c:pt idx="69">
                  <c:v>7.4124392381259119</c:v>
                </c:pt>
                <c:pt idx="70">
                  <c:v>7.1118185883255709</c:v>
                </c:pt>
                <c:pt idx="71">
                  <c:v>6.5406587813993617</c:v>
                </c:pt>
                <c:pt idx="72">
                  <c:v>5.9028339214915384</c:v>
                </c:pt>
                <c:pt idx="73">
                  <c:v>5.4984866823614125</c:v>
                </c:pt>
                <c:pt idx="74">
                  <c:v>5.21765597245051</c:v>
                </c:pt>
                <c:pt idx="75">
                  <c:v>4.5660766610929775</c:v>
                </c:pt>
                <c:pt idx="76">
                  <c:v>3.7567613435586007</c:v>
                </c:pt>
                <c:pt idx="77">
                  <c:v>3.3018812852006771</c:v>
                </c:pt>
                <c:pt idx="78">
                  <c:v>2.7757667672456678</c:v>
                </c:pt>
                <c:pt idx="79">
                  <c:v>2.3243340801758325</c:v>
                </c:pt>
                <c:pt idx="80">
                  <c:v>1.8733612270322242</c:v>
                </c:pt>
              </c:numCache>
            </c:numRef>
          </c:xVal>
          <c:yVal>
            <c:numRef>
              <c:f>'Previous data summary'!$F$59:$F$139</c:f>
              <c:numCache>
                <c:formatCode>0.00E+00</c:formatCode>
                <c:ptCount val="81"/>
                <c:pt idx="0">
                  <c:v>13.209371799999998</c:v>
                </c:pt>
                <c:pt idx="1">
                  <c:v>13.0424337</c:v>
                </c:pt>
                <c:pt idx="2">
                  <c:v>13.368441300000002</c:v>
                </c:pt>
                <c:pt idx="3">
                  <c:v>12.791188399999999</c:v>
                </c:pt>
                <c:pt idx="5">
                  <c:v>10.5143793</c:v>
                </c:pt>
                <c:pt idx="6">
                  <c:v>0.74738167100000019</c:v>
                </c:pt>
                <c:pt idx="7">
                  <c:v>7.971972700000002</c:v>
                </c:pt>
                <c:pt idx="8">
                  <c:v>7.18998209</c:v>
                </c:pt>
                <c:pt idx="9">
                  <c:v>6.4846989700000002</c:v>
                </c:pt>
                <c:pt idx="11">
                  <c:v>3.9994118099999998</c:v>
                </c:pt>
                <c:pt idx="13">
                  <c:v>3.9488679199999992</c:v>
                </c:pt>
                <c:pt idx="14">
                  <c:v>3.70002962</c:v>
                </c:pt>
                <c:pt idx="15">
                  <c:v>3.3520981399999981</c:v>
                </c:pt>
                <c:pt idx="16">
                  <c:v>3.0895928000000001</c:v>
                </c:pt>
                <c:pt idx="17">
                  <c:v>2.1932658699999998</c:v>
                </c:pt>
                <c:pt idx="18">
                  <c:v>2.1413816700000008</c:v>
                </c:pt>
                <c:pt idx="19">
                  <c:v>1.7057708599999997</c:v>
                </c:pt>
                <c:pt idx="20">
                  <c:v>1.2310023899999998</c:v>
                </c:pt>
                <c:pt idx="21">
                  <c:v>1.3030234599999995</c:v>
                </c:pt>
                <c:pt idx="22">
                  <c:v>1.1354509300000004</c:v>
                </c:pt>
                <c:pt idx="23">
                  <c:v>0.33464700500000011</c:v>
                </c:pt>
                <c:pt idx="24">
                  <c:v>0.66604868600000044</c:v>
                </c:pt>
                <c:pt idx="25">
                  <c:v>4.9287506200000018E-3</c:v>
                </c:pt>
                <c:pt idx="26">
                  <c:v>0.37215549200000009</c:v>
                </c:pt>
                <c:pt idx="27">
                  <c:v>0.36444072300000013</c:v>
                </c:pt>
                <c:pt idx="28">
                  <c:v>0.32308447100000026</c:v>
                </c:pt>
                <c:pt idx="29">
                  <c:v>0.14542371700000001</c:v>
                </c:pt>
                <c:pt idx="30">
                  <c:v>0.11532212700000002</c:v>
                </c:pt>
                <c:pt idx="31">
                  <c:v>7.9452342100000004E-2</c:v>
                </c:pt>
                <c:pt idx="32">
                  <c:v>6.4920314100000001E-2</c:v>
                </c:pt>
                <c:pt idx="33">
                  <c:v>6.12861632E-2</c:v>
                </c:pt>
                <c:pt idx="34">
                  <c:v>5.4128643300000001E-2</c:v>
                </c:pt>
                <c:pt idx="35">
                  <c:v>4.6711047200000001E-2</c:v>
                </c:pt>
                <c:pt idx="36">
                  <c:v>2.3610247100000009E-2</c:v>
                </c:pt>
                <c:pt idx="37">
                  <c:v>1.7490859800000001E-2</c:v>
                </c:pt>
                <c:pt idx="38">
                  <c:v>2.0027192600000007E-2</c:v>
                </c:pt>
                <c:pt idx="39">
                  <c:v>3.1788064300000002E-4</c:v>
                </c:pt>
                <c:pt idx="40">
                  <c:v>1.4496343599999994E-2</c:v>
                </c:pt>
                <c:pt idx="41">
                  <c:v>4.7611929600000017E-4</c:v>
                </c:pt>
                <c:pt idx="42">
                  <c:v>1.48698111E-2</c:v>
                </c:pt>
                <c:pt idx="43">
                  <c:v>1.5634157900000001E-2</c:v>
                </c:pt>
                <c:pt idx="44">
                  <c:v>1.5599107799999999E-2</c:v>
                </c:pt>
                <c:pt idx="45">
                  <c:v>1.3818603799999999E-2</c:v>
                </c:pt>
                <c:pt idx="46">
                  <c:v>1.4238380899999998E-2</c:v>
                </c:pt>
                <c:pt idx="47">
                  <c:v>1.4217092399999996E-2</c:v>
                </c:pt>
                <c:pt idx="48">
                  <c:v>1.3491710400000001E-2</c:v>
                </c:pt>
                <c:pt idx="49">
                  <c:v>1.3613379200000003E-2</c:v>
                </c:pt>
                <c:pt idx="50">
                  <c:v>1.4880939900000001E-2</c:v>
                </c:pt>
                <c:pt idx="51">
                  <c:v>1.3113553400000004E-2</c:v>
                </c:pt>
                <c:pt idx="52">
                  <c:v>1.3552408300000004E-2</c:v>
                </c:pt>
                <c:pt idx="53">
                  <c:v>1.3542273000000004E-2</c:v>
                </c:pt>
                <c:pt idx="54">
                  <c:v>1.3623567700000005E-2</c:v>
                </c:pt>
                <c:pt idx="55">
                  <c:v>5.9726035700000048E-4</c:v>
                </c:pt>
                <c:pt idx="56">
                  <c:v>1.2141002600000001E-2</c:v>
                </c:pt>
                <c:pt idx="57">
                  <c:v>1.3532145400000001E-2</c:v>
                </c:pt>
                <c:pt idx="58">
                  <c:v>1.2575503199999999E-2</c:v>
                </c:pt>
                <c:pt idx="59">
                  <c:v>1.2014502599999996E-2</c:v>
                </c:pt>
                <c:pt idx="60">
                  <c:v>1.2077586999999997E-2</c:v>
                </c:pt>
                <c:pt idx="61">
                  <c:v>1.2425869700000005E-2</c:v>
                </c:pt>
                <c:pt idx="62">
                  <c:v>1.0414724600000001E-2</c:v>
                </c:pt>
                <c:pt idx="63">
                  <c:v>1.8674660000000005E-4</c:v>
                </c:pt>
                <c:pt idx="64">
                  <c:v>1.9184455700000015E-4</c:v>
                </c:pt>
                <c:pt idx="65">
                  <c:v>1.1616754200000003E-2</c:v>
                </c:pt>
                <c:pt idx="66">
                  <c:v>1.1547434600000005E-2</c:v>
                </c:pt>
                <c:pt idx="67">
                  <c:v>1.2398012199999996E-2</c:v>
                </c:pt>
                <c:pt idx="68">
                  <c:v>1.0508645E-2</c:v>
                </c:pt>
                <c:pt idx="69">
                  <c:v>4.2501522999999998E-3</c:v>
                </c:pt>
                <c:pt idx="70">
                  <c:v>1.4068961200000001E-2</c:v>
                </c:pt>
                <c:pt idx="71">
                  <c:v>1.29284684E-2</c:v>
                </c:pt>
                <c:pt idx="72">
                  <c:v>1.2168282499999995E-2</c:v>
                </c:pt>
                <c:pt idx="73">
                  <c:v>1.23148141E-2</c:v>
                </c:pt>
                <c:pt idx="74">
                  <c:v>1.1933878100000005E-2</c:v>
                </c:pt>
                <c:pt idx="75">
                  <c:v>1.2113783799999998E-2</c:v>
                </c:pt>
                <c:pt idx="76">
                  <c:v>1.16080665E-2</c:v>
                </c:pt>
                <c:pt idx="77">
                  <c:v>1.0901025700000008E-2</c:v>
                </c:pt>
                <c:pt idx="78">
                  <c:v>1.2784195800000004E-2</c:v>
                </c:pt>
                <c:pt idx="79">
                  <c:v>1.17654431E-2</c:v>
                </c:pt>
                <c:pt idx="80">
                  <c:v>1.1512930099999999E-2</c:v>
                </c:pt>
              </c:numCache>
            </c:numRef>
          </c:yVal>
        </c:ser>
        <c:ser>
          <c:idx val="5"/>
          <c:order val="5"/>
          <c:tx>
            <c:v>2/26/2010 rad</c:v>
          </c:tx>
          <c:spPr>
            <a:ln w="28575">
              <a:noFill/>
            </a:ln>
          </c:spPr>
          <c:xVal>
            <c:numRef>
              <c:f>'Previous data summary'!$H$3:$H$96</c:f>
              <c:numCache>
                <c:formatCode>0.00E+00</c:formatCode>
                <c:ptCount val="94"/>
                <c:pt idx="0">
                  <c:v>1.4355641899999994</c:v>
                </c:pt>
                <c:pt idx="1">
                  <c:v>2.065643919999999</c:v>
                </c:pt>
                <c:pt idx="2">
                  <c:v>3.0897186299999997</c:v>
                </c:pt>
                <c:pt idx="3">
                  <c:v>3.09416614</c:v>
                </c:pt>
                <c:pt idx="4">
                  <c:v>3.0830630700000001</c:v>
                </c:pt>
                <c:pt idx="5">
                  <c:v>3.0792498299999989</c:v>
                </c:pt>
                <c:pt idx="6">
                  <c:v>3.0794017</c:v>
                </c:pt>
                <c:pt idx="7">
                  <c:v>3.0573409899999997</c:v>
                </c:pt>
                <c:pt idx="8">
                  <c:v>2.796205459999999</c:v>
                </c:pt>
                <c:pt idx="9">
                  <c:v>2.3541281399999989</c:v>
                </c:pt>
                <c:pt idx="10">
                  <c:v>2.0579045600000008</c:v>
                </c:pt>
                <c:pt idx="11">
                  <c:v>1.76004764</c:v>
                </c:pt>
                <c:pt idx="12">
                  <c:v>1.4777942999999991</c:v>
                </c:pt>
                <c:pt idx="13">
                  <c:v>1.0634212299999994</c:v>
                </c:pt>
                <c:pt idx="14">
                  <c:v>0.81482885400000038</c:v>
                </c:pt>
                <c:pt idx="15">
                  <c:v>0.67294036800000023</c:v>
                </c:pt>
                <c:pt idx="16">
                  <c:v>0.67269033000000045</c:v>
                </c:pt>
                <c:pt idx="17">
                  <c:v>3.093724850000001</c:v>
                </c:pt>
                <c:pt idx="18">
                  <c:v>3.3807065600000001</c:v>
                </c:pt>
                <c:pt idx="19">
                  <c:v>3.8680466599999992</c:v>
                </c:pt>
                <c:pt idx="20">
                  <c:v>4.1314944499999982</c:v>
                </c:pt>
                <c:pt idx="21">
                  <c:v>4.6157369999999975</c:v>
                </c:pt>
                <c:pt idx="22">
                  <c:v>5.1616220200000003</c:v>
                </c:pt>
                <c:pt idx="23">
                  <c:v>5.6281427299999987</c:v>
                </c:pt>
                <c:pt idx="24">
                  <c:v>6.0206086599999979</c:v>
                </c:pt>
                <c:pt idx="25">
                  <c:v>6.5533031199999998</c:v>
                </c:pt>
                <c:pt idx="26">
                  <c:v>6.9435392</c:v>
                </c:pt>
                <c:pt idx="27">
                  <c:v>7.2802557300000004</c:v>
                </c:pt>
                <c:pt idx="28">
                  <c:v>7.5453704200000002</c:v>
                </c:pt>
                <c:pt idx="29">
                  <c:v>8.1489646099999984</c:v>
                </c:pt>
                <c:pt idx="30">
                  <c:v>8.3962708800000012</c:v>
                </c:pt>
                <c:pt idx="31">
                  <c:v>8.6780353800000007</c:v>
                </c:pt>
                <c:pt idx="32">
                  <c:v>8.9148855900000008</c:v>
                </c:pt>
                <c:pt idx="33">
                  <c:v>9.6475979699999996</c:v>
                </c:pt>
                <c:pt idx="34">
                  <c:v>9.5871949300000008</c:v>
                </c:pt>
                <c:pt idx="35">
                  <c:v>9.1653363600000048</c:v>
                </c:pt>
                <c:pt idx="36">
                  <c:v>10.2958765</c:v>
                </c:pt>
                <c:pt idx="37">
                  <c:v>10.9240982</c:v>
                </c:pt>
                <c:pt idx="38">
                  <c:v>11.5771544</c:v>
                </c:pt>
                <c:pt idx="39">
                  <c:v>12.199448200000004</c:v>
                </c:pt>
                <c:pt idx="40">
                  <c:v>12.896473</c:v>
                </c:pt>
                <c:pt idx="41">
                  <c:v>14.091560400000001</c:v>
                </c:pt>
                <c:pt idx="42">
                  <c:v>14.662823600000001</c:v>
                </c:pt>
                <c:pt idx="43">
                  <c:v>15.219201099999999</c:v>
                </c:pt>
                <c:pt idx="44">
                  <c:v>15.756087000000004</c:v>
                </c:pt>
                <c:pt idx="45">
                  <c:v>16.688552399999988</c:v>
                </c:pt>
                <c:pt idx="46">
                  <c:v>17.641919300000001</c:v>
                </c:pt>
                <c:pt idx="47">
                  <c:v>18.3260793</c:v>
                </c:pt>
                <c:pt idx="48">
                  <c:v>19.044942299999988</c:v>
                </c:pt>
                <c:pt idx="49">
                  <c:v>19.791538799999994</c:v>
                </c:pt>
                <c:pt idx="50">
                  <c:v>20.877694399999999</c:v>
                </c:pt>
                <c:pt idx="51">
                  <c:v>21.674164700000009</c:v>
                </c:pt>
                <c:pt idx="52">
                  <c:v>22.56042089999999</c:v>
                </c:pt>
                <c:pt idx="53">
                  <c:v>23.379958599999998</c:v>
                </c:pt>
                <c:pt idx="54">
                  <c:v>24.239626699999988</c:v>
                </c:pt>
                <c:pt idx="55">
                  <c:v>25.175933100000005</c:v>
                </c:pt>
                <c:pt idx="56">
                  <c:v>26.087745799999993</c:v>
                </c:pt>
                <c:pt idx="57">
                  <c:v>26.976402499999988</c:v>
                </c:pt>
                <c:pt idx="58">
                  <c:v>27.942893399999992</c:v>
                </c:pt>
                <c:pt idx="59">
                  <c:v>30.236041100000001</c:v>
                </c:pt>
                <c:pt idx="60">
                  <c:v>29.350825500000006</c:v>
                </c:pt>
                <c:pt idx="61">
                  <c:v>28.834906800000006</c:v>
                </c:pt>
                <c:pt idx="62">
                  <c:v>30.1708395</c:v>
                </c:pt>
                <c:pt idx="63">
                  <c:v>30.4742976</c:v>
                </c:pt>
                <c:pt idx="64">
                  <c:v>30.454138100000005</c:v>
                </c:pt>
                <c:pt idx="65">
                  <c:v>28.9154977</c:v>
                </c:pt>
                <c:pt idx="67">
                  <c:v>29.0800059</c:v>
                </c:pt>
                <c:pt idx="68">
                  <c:v>32.135371700000015</c:v>
                </c:pt>
                <c:pt idx="69">
                  <c:v>31.114375100000014</c:v>
                </c:pt>
                <c:pt idx="70">
                  <c:v>32.654234299999999</c:v>
                </c:pt>
                <c:pt idx="71">
                  <c:v>33.156427099999995</c:v>
                </c:pt>
                <c:pt idx="72">
                  <c:v>33.678130700000018</c:v>
                </c:pt>
                <c:pt idx="73">
                  <c:v>34.174715000000013</c:v>
                </c:pt>
                <c:pt idx="74">
                  <c:v>34.649948900000012</c:v>
                </c:pt>
                <c:pt idx="75">
                  <c:v>35.131710600000012</c:v>
                </c:pt>
                <c:pt idx="76">
                  <c:v>36.046039499999999</c:v>
                </c:pt>
                <c:pt idx="77">
                  <c:v>36.495333600000016</c:v>
                </c:pt>
                <c:pt idx="78">
                  <c:v>35.686945800000011</c:v>
                </c:pt>
                <c:pt idx="79">
                  <c:v>36.483351900000002</c:v>
                </c:pt>
                <c:pt idx="80">
                  <c:v>35.123827499999997</c:v>
                </c:pt>
                <c:pt idx="81">
                  <c:v>36.361243699999996</c:v>
                </c:pt>
                <c:pt idx="82">
                  <c:v>37.047109499999998</c:v>
                </c:pt>
                <c:pt idx="83">
                  <c:v>37.400174400000004</c:v>
                </c:pt>
                <c:pt idx="84">
                  <c:v>37.697780700000003</c:v>
                </c:pt>
                <c:pt idx="85">
                  <c:v>38.006131600000003</c:v>
                </c:pt>
                <c:pt idx="86">
                  <c:v>38.279355200000019</c:v>
                </c:pt>
                <c:pt idx="87">
                  <c:v>37.873973900000003</c:v>
                </c:pt>
                <c:pt idx="88">
                  <c:v>38.145189300000013</c:v>
                </c:pt>
                <c:pt idx="89">
                  <c:v>38.159995900000013</c:v>
                </c:pt>
                <c:pt idx="90">
                  <c:v>38.297244900000003</c:v>
                </c:pt>
                <c:pt idx="91">
                  <c:v>38.419566699999997</c:v>
                </c:pt>
                <c:pt idx="92">
                  <c:v>38.4811762</c:v>
                </c:pt>
              </c:numCache>
            </c:numRef>
          </c:xVal>
          <c:yVal>
            <c:numRef>
              <c:f>'Previous data summary'!$J$3:$J$96</c:f>
              <c:numCache>
                <c:formatCode>0.00E+00</c:formatCode>
                <c:ptCount val="94"/>
                <c:pt idx="0">
                  <c:v>2.4778150000000004E-4</c:v>
                </c:pt>
                <c:pt idx="1">
                  <c:v>1.4356038999999998E-2</c:v>
                </c:pt>
                <c:pt idx="2">
                  <c:v>1.42064601E-2</c:v>
                </c:pt>
                <c:pt idx="3">
                  <c:v>1.50376204E-2</c:v>
                </c:pt>
                <c:pt idx="4">
                  <c:v>1.5575784800000001E-2</c:v>
                </c:pt>
                <c:pt idx="5">
                  <c:v>1.17654431E-2</c:v>
                </c:pt>
                <c:pt idx="6">
                  <c:v>1.49367089E-2</c:v>
                </c:pt>
                <c:pt idx="7">
                  <c:v>1.9767234000000008E-4</c:v>
                </c:pt>
                <c:pt idx="8">
                  <c:v>1.4736912899999994E-2</c:v>
                </c:pt>
                <c:pt idx="9">
                  <c:v>1.3152855100000001E-2</c:v>
                </c:pt>
                <c:pt idx="10">
                  <c:v>1.6193671100000001E-2</c:v>
                </c:pt>
                <c:pt idx="11">
                  <c:v>1.6351935300000005E-2</c:v>
                </c:pt>
                <c:pt idx="12">
                  <c:v>1.6698085100000003E-2</c:v>
                </c:pt>
                <c:pt idx="13">
                  <c:v>1.64009424E-2</c:v>
                </c:pt>
                <c:pt idx="14">
                  <c:v>1.5310063200000001E-2</c:v>
                </c:pt>
                <c:pt idx="15">
                  <c:v>1.5822425900000006E-2</c:v>
                </c:pt>
                <c:pt idx="16">
                  <c:v>3.1622027300000013E-4</c:v>
                </c:pt>
                <c:pt idx="17">
                  <c:v>1.5127891700000003E-2</c:v>
                </c:pt>
                <c:pt idx="18">
                  <c:v>1.36439675E-2</c:v>
                </c:pt>
                <c:pt idx="19">
                  <c:v>1.4153417499999998E-2</c:v>
                </c:pt>
                <c:pt idx="20">
                  <c:v>1.29187998E-2</c:v>
                </c:pt>
                <c:pt idx="21">
                  <c:v>1.29284684E-2</c:v>
                </c:pt>
                <c:pt idx="22">
                  <c:v>1.27937637E-2</c:v>
                </c:pt>
                <c:pt idx="23">
                  <c:v>1.29187998E-2</c:v>
                </c:pt>
                <c:pt idx="24">
                  <c:v>1.27459958E-2</c:v>
                </c:pt>
                <c:pt idx="25">
                  <c:v>1.3143018600000004E-2</c:v>
                </c:pt>
                <c:pt idx="26">
                  <c:v>1.3074369200000003E-2</c:v>
                </c:pt>
                <c:pt idx="27">
                  <c:v>1.2641533200000003E-2</c:v>
                </c:pt>
                <c:pt idx="28">
                  <c:v>1.2803338700000003E-2</c:v>
                </c:pt>
                <c:pt idx="29">
                  <c:v>1.16602901E-2</c:v>
                </c:pt>
                <c:pt idx="30">
                  <c:v>1.3901557300000009E-2</c:v>
                </c:pt>
                <c:pt idx="31">
                  <c:v>1.37156077E-2</c:v>
                </c:pt>
                <c:pt idx="32">
                  <c:v>1.3746425600000009E-2</c:v>
                </c:pt>
                <c:pt idx="33">
                  <c:v>1.0032339899999999E-2</c:v>
                </c:pt>
                <c:pt idx="34">
                  <c:v>1.1669016799999999E-2</c:v>
                </c:pt>
                <c:pt idx="35">
                  <c:v>1.0991105700000005E-2</c:v>
                </c:pt>
                <c:pt idx="36">
                  <c:v>2.2536171100000007E-3</c:v>
                </c:pt>
                <c:pt idx="37">
                  <c:v>1.1316520500000003E-2</c:v>
                </c:pt>
                <c:pt idx="38">
                  <c:v>1.0643150700000005E-2</c:v>
                </c:pt>
                <c:pt idx="39">
                  <c:v>1.01607491E-2</c:v>
                </c:pt>
                <c:pt idx="40">
                  <c:v>9.912967070000004E-3</c:v>
                </c:pt>
                <c:pt idx="41">
                  <c:v>9.9055536100000063E-3</c:v>
                </c:pt>
                <c:pt idx="42">
                  <c:v>1.0145557200000006E-2</c:v>
                </c:pt>
                <c:pt idx="43">
                  <c:v>1.3875966399999999E-4</c:v>
                </c:pt>
                <c:pt idx="44">
                  <c:v>6.9377896800000031E-3</c:v>
                </c:pt>
                <c:pt idx="45">
                  <c:v>1.2904670600000009E-4</c:v>
                </c:pt>
                <c:pt idx="46">
                  <c:v>1.04303195E-2</c:v>
                </c:pt>
                <c:pt idx="47">
                  <c:v>1.0069937999999997E-2</c:v>
                </c:pt>
                <c:pt idx="48">
                  <c:v>8.2035378000000041E-3</c:v>
                </c:pt>
                <c:pt idx="49">
                  <c:v>8.009474680000005E-3</c:v>
                </c:pt>
                <c:pt idx="50">
                  <c:v>9.3440616400000034E-3</c:v>
                </c:pt>
                <c:pt idx="51">
                  <c:v>1.9230875300000013E-3</c:v>
                </c:pt>
                <c:pt idx="52">
                  <c:v>1.7071176200000006E-4</c:v>
                </c:pt>
                <c:pt idx="53">
                  <c:v>1.03062112E-2</c:v>
                </c:pt>
                <c:pt idx="54">
                  <c:v>2.1159858500000009E-4</c:v>
                </c:pt>
                <c:pt idx="55">
                  <c:v>1.0321643599999998E-2</c:v>
                </c:pt>
                <c:pt idx="56">
                  <c:v>1.10819301E-2</c:v>
                </c:pt>
                <c:pt idx="57">
                  <c:v>1.03062112E-2</c:v>
                </c:pt>
                <c:pt idx="58">
                  <c:v>1.17654431E-2</c:v>
                </c:pt>
                <c:pt idx="59">
                  <c:v>1.01513855E-3</c:v>
                </c:pt>
                <c:pt idx="60">
                  <c:v>1.1248992499999996E-2</c:v>
                </c:pt>
                <c:pt idx="61">
                  <c:v>1.1240579800000009E-2</c:v>
                </c:pt>
                <c:pt idx="62">
                  <c:v>1.1452795100000001E-2</c:v>
                </c:pt>
                <c:pt idx="63">
                  <c:v>1.1469944399999999E-2</c:v>
                </c:pt>
                <c:pt idx="64">
                  <c:v>1.2113783799999998E-2</c:v>
                </c:pt>
                <c:pt idx="65">
                  <c:v>9.2052900000000049E-3</c:v>
                </c:pt>
                <c:pt idx="67">
                  <c:v>5.0180467800000021E-3</c:v>
                </c:pt>
                <c:pt idx="68">
                  <c:v>1.0966464800000001E-2</c:v>
                </c:pt>
                <c:pt idx="69">
                  <c:v>1.1747852000000001E-2</c:v>
                </c:pt>
                <c:pt idx="70">
                  <c:v>1.1827219700000001E-2</c:v>
                </c:pt>
                <c:pt idx="71">
                  <c:v>1.2268834400000001E-2</c:v>
                </c:pt>
                <c:pt idx="72">
                  <c:v>1.2041498300000003E-2</c:v>
                </c:pt>
                <c:pt idx="73">
                  <c:v>1.2556700899999999E-2</c:v>
                </c:pt>
                <c:pt idx="74">
                  <c:v>2.04781893E-3</c:v>
                </c:pt>
                <c:pt idx="75">
                  <c:v>1.2232174300000004E-2</c:v>
                </c:pt>
                <c:pt idx="76">
                  <c:v>1.2938144299999999E-2</c:v>
                </c:pt>
                <c:pt idx="77">
                  <c:v>1.2068554700000001E-2</c:v>
                </c:pt>
                <c:pt idx="78">
                  <c:v>1.0145557200000006E-2</c:v>
                </c:pt>
                <c:pt idx="79">
                  <c:v>1.0375839300000004E-2</c:v>
                </c:pt>
                <c:pt idx="80">
                  <c:v>1.0485085800000004E-2</c:v>
                </c:pt>
                <c:pt idx="81">
                  <c:v>1.1595373000000004E-4</c:v>
                </c:pt>
                <c:pt idx="82">
                  <c:v>9.1366789499999993E-3</c:v>
                </c:pt>
                <c:pt idx="83">
                  <c:v>9.8096815600000071E-3</c:v>
                </c:pt>
                <c:pt idx="84">
                  <c:v>9.795014600000004E-3</c:v>
                </c:pt>
                <c:pt idx="85">
                  <c:v>1.0137969799999999E-2</c:v>
                </c:pt>
                <c:pt idx="86">
                  <c:v>1.0438125700000004E-2</c:v>
                </c:pt>
                <c:pt idx="87">
                  <c:v>1.0819775600000005E-2</c:v>
                </c:pt>
                <c:pt idx="88">
                  <c:v>1.1032296799999996E-2</c:v>
                </c:pt>
                <c:pt idx="89">
                  <c:v>1.1800704400000006E-2</c:v>
                </c:pt>
                <c:pt idx="90">
                  <c:v>1.6444395800000006E-4</c:v>
                </c:pt>
                <c:pt idx="91">
                  <c:v>1.07793779E-2</c:v>
                </c:pt>
                <c:pt idx="92">
                  <c:v>1.0771316499999998E-2</c:v>
                </c:pt>
              </c:numCache>
            </c:numRef>
          </c:yVal>
        </c:ser>
        <c:axId val="53807744"/>
        <c:axId val="53821824"/>
      </c:scatterChart>
      <c:valAx>
        <c:axId val="65395328"/>
        <c:scaling>
          <c:orientation val="minMax"/>
          <c:max val="45"/>
          <c:min val="0"/>
        </c:scaling>
        <c:axPos val="b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7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7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E</a:t>
                </a:r>
                <a:r>
                  <a:rPr lang="en-US" sz="12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acc</a:t>
                </a:r>
                <a:r>
                  <a:rPr lang="en-US" sz="17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 [MV/m]</a:t>
                </a:r>
              </a:p>
            </c:rich>
          </c:tx>
          <c:layout>
            <c:manualLayout>
              <c:xMode val="edge"/>
              <c:yMode val="edge"/>
              <c:x val="0.42980769230769278"/>
              <c:y val="0.91993185689948975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3805824"/>
        <c:crosses val="autoZero"/>
        <c:crossBetween val="midCat"/>
        <c:majorUnit val="10"/>
      </c:valAx>
      <c:valAx>
        <c:axId val="53805824"/>
        <c:scaling>
          <c:logBase val="10"/>
          <c:orientation val="minMax"/>
          <c:min val="100000000"/>
        </c:scaling>
        <c:axPos val="l"/>
        <c:majorGridlines>
          <c:spPr>
            <a:ln w="3175">
              <a:solidFill>
                <a:srgbClr val="969696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7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7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Q</a:t>
                </a:r>
                <a:r>
                  <a:rPr lang="en-US" sz="120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1.2500000000000001E-2"/>
              <c:y val="0.47870528109028981"/>
            </c:manualLayout>
          </c:layout>
          <c:spPr>
            <a:noFill/>
            <a:ln w="25400">
              <a:noFill/>
            </a:ln>
          </c:spPr>
        </c:title>
        <c:numFmt formatCode="0.0E+00" sourceLinked="0"/>
        <c:majorTickMark val="in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395328"/>
        <c:crosses val="autoZero"/>
        <c:crossBetween val="midCat"/>
      </c:valAx>
      <c:valAx>
        <c:axId val="53807744"/>
        <c:scaling>
          <c:orientation val="minMax"/>
        </c:scaling>
        <c:delete val="1"/>
        <c:axPos val="b"/>
        <c:numFmt formatCode="0.00E+00" sourceLinked="1"/>
        <c:tickLblPos val="none"/>
        <c:crossAx val="53821824"/>
        <c:crosses val="autoZero"/>
        <c:crossBetween val="midCat"/>
      </c:valAx>
      <c:valAx>
        <c:axId val="53821824"/>
        <c:scaling>
          <c:logBase val="10"/>
          <c:orientation val="minMax"/>
          <c:max val="10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7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Radiation [mR/h]</a:t>
                </a:r>
              </a:p>
            </c:rich>
          </c:tx>
          <c:layout>
            <c:manualLayout>
              <c:xMode val="edge"/>
              <c:yMode val="edge"/>
              <c:x val="0.94230769230769262"/>
              <c:y val="0.34241908006814331"/>
            </c:manualLayout>
          </c:layout>
          <c:spPr>
            <a:noFill/>
            <a:ln w="25400">
              <a:noFill/>
            </a:ln>
          </c:spPr>
        </c:title>
        <c:numFmt formatCode="0.00E+00" sourceLinked="1"/>
        <c:maj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3807744"/>
        <c:crosses val="max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1698717948717969"/>
          <c:y val="0.43100511073253833"/>
          <c:w val="0.28619225141105137"/>
          <c:h val="0.3113823926539038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56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r>
              <a:rPr lang="en-US" sz="2400" dirty="0" smtClean="0"/>
              <a:t>NR-4 (ABLE EP), Tested at A0, suffered Q-disease (per Ge and Harms)</a:t>
            </a:r>
          </a:p>
          <a:p>
            <a:r>
              <a:rPr lang="en-US" sz="2400" dirty="0" smtClean="0"/>
              <a:t>TE1ACC005 (ECS), tested before/after bake(38 MV/m)</a:t>
            </a:r>
          </a:p>
          <a:p>
            <a:r>
              <a:rPr lang="en-US" sz="2400" dirty="0" smtClean="0"/>
              <a:t>TE1ACC001(ANL EP), tested, (38 MV/m)</a:t>
            </a:r>
          </a:p>
          <a:p>
            <a:r>
              <a:rPr lang="en-US" sz="2400" dirty="0" smtClean="0"/>
              <a:t>TE1ACC003 (Laser), Final EP done, in queue for HPR/Assy.</a:t>
            </a:r>
          </a:p>
          <a:p>
            <a:r>
              <a:rPr lang="en-US" sz="2400" dirty="0" smtClean="0"/>
              <a:t>TW1AES001&amp;002 (traveling wave) BCP planned this week.</a:t>
            </a:r>
          </a:p>
          <a:p>
            <a:r>
              <a:rPr lang="en-US" sz="2400" dirty="0" smtClean="0"/>
              <a:t>TE1CAT001/NR-6, tumble polishing in progress.</a:t>
            </a:r>
          </a:p>
          <a:p>
            <a:r>
              <a:rPr lang="en-US" sz="2400" dirty="0" smtClean="0"/>
              <a:t>TE1CAT002 (India </a:t>
            </a:r>
            <a:r>
              <a:rPr lang="en-US" sz="2400" dirty="0" err="1" smtClean="0"/>
              <a:t>collab</a:t>
            </a:r>
            <a:r>
              <a:rPr lang="en-US" sz="2400" dirty="0" smtClean="0"/>
              <a:t>.), EP done, in queue for HPR/Assy. </a:t>
            </a:r>
          </a:p>
          <a:p>
            <a:r>
              <a:rPr lang="en-US" sz="2400" dirty="0" smtClean="0"/>
              <a:t>TE1AES004 (basic SRF), in queue for HPR/Assy. 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85914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HPR/assy.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 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Final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queue for HPR/assy.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Optical inspection and one final EP (40micon)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FNAL_ICB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 RF commissioning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Bulk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120C baking, 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inspection, Tooling design for BCP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304800" y="609600"/>
          <a:ext cx="8458200" cy="4857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 txBox="1">
            <a:spLocks/>
          </p:cNvSpPr>
          <p:nvPr/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TE1ACC005 test result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brand new from RI, manufactured using “bad” sheet (ECS determined).  Only 40 micron removed by EP. T-map located the quench area at equator, not at “bad” spots.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4876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Ozelis</a:t>
            </a:r>
            <a:r>
              <a:rPr lang="en-US" dirty="0" smtClean="0"/>
              <a:t>, Wu, </a:t>
            </a:r>
            <a:r>
              <a:rPr lang="en-US" dirty="0" err="1" smtClean="0"/>
              <a:t>Sergatskov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381000" y="533400"/>
          <a:ext cx="8610600" cy="4624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010400" y="4572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Ozelis</a:t>
            </a:r>
            <a:r>
              <a:rPr lang="en-US" dirty="0" smtClean="0"/>
              <a:t>, Wu, </a:t>
            </a:r>
            <a:r>
              <a:rPr lang="en-US" dirty="0" err="1" smtClean="0"/>
              <a:t>Sergatskov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T-map located the quench area near equator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10338" cy="543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524000" y="5638800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Cavity limited by Q-disease, T-map located the quench area near equator with 1-inch uncertainty.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403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Ge, Harms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378</Words>
  <Application>Microsoft Office PowerPoint</Application>
  <PresentationFormat>On-screen Show (4:3)</PresentationFormat>
  <Paragraphs>125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Single cell coordination</vt:lpstr>
      <vt:lpstr>Summary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shilpee</cp:lastModifiedBy>
  <cp:revision>66</cp:revision>
  <dcterms:created xsi:type="dcterms:W3CDTF">2009-10-12T04:39:25Z</dcterms:created>
  <dcterms:modified xsi:type="dcterms:W3CDTF">2010-03-01T20:45:27Z</dcterms:modified>
</cp:coreProperties>
</file>