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8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2010/3/11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2010/3/11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2010/3/11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2010/3/11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2010/3/11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2010/3/11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2010/3/11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2010/3/11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2010/3/11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2010/3/11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2010/3/11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pPr/>
              <a:t>2010/3/11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785786" y="285728"/>
            <a:ext cx="6956648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Asian Physics and Software meeting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                                                             11-March-2010  Akiya Miyamoto</a:t>
            </a:r>
          </a:p>
          <a:p>
            <a:endParaRPr lang="en-US" altLang="ja-JP" dirty="0" smtClean="0"/>
          </a:p>
          <a:p>
            <a:pPr>
              <a:buFontTx/>
              <a:buChar char="-"/>
            </a:pPr>
            <a:r>
              <a:rPr lang="en-US" altLang="ja-JP" dirty="0" smtClean="0"/>
              <a:t> lcio-01-12-02  installed </a:t>
            </a:r>
          </a:p>
          <a:p>
            <a:r>
              <a:rPr lang="en-US" altLang="ja-JP" dirty="0" smtClean="0"/>
              <a:t> </a:t>
            </a:r>
            <a:r>
              <a:rPr lang="en-US" altLang="ja-JP" dirty="0" smtClean="0"/>
              <a:t>   jlclogin2.kek.jp/</a:t>
            </a:r>
            <a:r>
              <a:rPr lang="en-US" altLang="ja-JP" dirty="0" err="1" smtClean="0"/>
              <a:t>proj</a:t>
            </a:r>
            <a:r>
              <a:rPr lang="en-US" altLang="ja-JP" dirty="0" smtClean="0"/>
              <a:t>/soft/ext/</a:t>
            </a:r>
            <a:r>
              <a:rPr lang="en-US" altLang="ja-JP" dirty="0" err="1" smtClean="0"/>
              <a:t>lcio</a:t>
            </a:r>
            <a:r>
              <a:rPr lang="en-US" altLang="ja-JP" dirty="0" smtClean="0"/>
              <a:t>/v01-12-02</a:t>
            </a:r>
            <a:br>
              <a:rPr lang="en-US" altLang="ja-JP" dirty="0" smtClean="0"/>
            </a:br>
            <a:r>
              <a:rPr lang="en-US" altLang="ja-JP" dirty="0" smtClean="0"/>
              <a:t>    built with         /</a:t>
            </a:r>
            <a:r>
              <a:rPr lang="en-US" altLang="ja-JP" dirty="0" err="1" smtClean="0"/>
              <a:t>proj</a:t>
            </a:r>
            <a:r>
              <a:rPr lang="en-US" altLang="ja-JP" dirty="0" smtClean="0"/>
              <a:t>/soft/ext/root/5.26.00</a:t>
            </a:r>
          </a:p>
          <a:p>
            <a:endParaRPr lang="en-US" altLang="ja-JP" dirty="0" smtClean="0"/>
          </a:p>
          <a:p>
            <a:pPr>
              <a:buFontTx/>
              <a:buChar char="-"/>
            </a:pPr>
            <a:r>
              <a:rPr lang="en-US" altLang="ja-JP" dirty="0" smtClean="0"/>
              <a:t> ilcsoft-v01-08 ( working release )</a:t>
            </a:r>
          </a:p>
          <a:p>
            <a:r>
              <a:rPr lang="en-US" altLang="ja-JP" dirty="0" smtClean="0"/>
              <a:t>    installed in jlclogin2.kek.jp:/</a:t>
            </a:r>
            <a:r>
              <a:rPr lang="en-US" altLang="ja-JP" dirty="0" err="1" smtClean="0"/>
              <a:t>proj</a:t>
            </a:r>
            <a:r>
              <a:rPr lang="en-US" altLang="ja-JP" dirty="0" smtClean="0"/>
              <a:t>/soft/</a:t>
            </a:r>
            <a:r>
              <a:rPr lang="en-US" altLang="ja-JP" dirty="0" err="1" smtClean="0"/>
              <a:t>ilcsoft</a:t>
            </a:r>
            <a:r>
              <a:rPr lang="en-US" altLang="ja-JP" dirty="0" smtClean="0"/>
              <a:t>/v01-08</a:t>
            </a:r>
          </a:p>
          <a:p>
            <a:r>
              <a:rPr lang="en-US" altLang="ja-JP" dirty="0" smtClean="0"/>
              <a:t> </a:t>
            </a:r>
            <a:r>
              <a:rPr lang="en-US" altLang="ja-JP" dirty="0" smtClean="0"/>
              <a:t>  </a:t>
            </a:r>
          </a:p>
          <a:p>
            <a:pPr>
              <a:buFontTx/>
              <a:buChar char="-"/>
            </a:pPr>
            <a:r>
              <a:rPr kumimoji="1" lang="en-US" altLang="ja-JP" dirty="0" smtClean="0"/>
              <a:t>Test </a:t>
            </a:r>
            <a:r>
              <a:rPr kumimoji="1" lang="en-US" altLang="ja-JP" dirty="0" err="1" smtClean="0"/>
              <a:t>Mokka</a:t>
            </a:r>
            <a:r>
              <a:rPr kumimoji="1" lang="en-US" altLang="ja-JP" dirty="0" smtClean="0"/>
              <a:t> samples with ilcsoft-v01-08  in </a:t>
            </a:r>
          </a:p>
          <a:p>
            <a:r>
              <a:rPr lang="en-US" altLang="ja-JP" dirty="0" smtClean="0"/>
              <a:t> </a:t>
            </a:r>
            <a:r>
              <a:rPr lang="en-US" altLang="ja-JP" dirty="0" smtClean="0"/>
              <a:t>    /</a:t>
            </a:r>
            <a:r>
              <a:rPr lang="en-US" altLang="ja-JP" dirty="0" err="1" smtClean="0"/>
              <a:t>proj</a:t>
            </a:r>
            <a:r>
              <a:rPr lang="en-US" altLang="ja-JP" dirty="0" smtClean="0"/>
              <a:t>/soft/</a:t>
            </a:r>
            <a:r>
              <a:rPr lang="en-US" altLang="ja-JP" dirty="0" err="1" smtClean="0"/>
              <a:t>ilcsoft</a:t>
            </a:r>
            <a:r>
              <a:rPr lang="en-US" altLang="ja-JP" dirty="0" smtClean="0"/>
              <a:t>/v01-08/</a:t>
            </a:r>
            <a:r>
              <a:rPr lang="en-US" altLang="ja-JP" dirty="0" err="1" smtClean="0"/>
              <a:t>prtest</a:t>
            </a:r>
            <a:endParaRPr lang="en-US" altLang="ja-JP" dirty="0" smtClean="0"/>
          </a:p>
          <a:p>
            <a:r>
              <a:rPr kumimoji="1" lang="en-US" altLang="ja-JP" dirty="0" smtClean="0"/>
              <a:t>     for the moment, only 2 files of </a:t>
            </a:r>
            <a:r>
              <a:rPr kumimoji="1" lang="en-US" altLang="ja-JP" dirty="0" err="1" smtClean="0"/>
              <a:t>uds</a:t>
            </a:r>
            <a:r>
              <a:rPr kumimoji="1" lang="en-US" altLang="ja-JP" dirty="0" smtClean="0"/>
              <a:t>, cc, bb samples</a:t>
            </a:r>
          </a:p>
          <a:p>
            <a:endParaRPr lang="en-US" altLang="ja-JP" dirty="0" smtClean="0"/>
          </a:p>
          <a:p>
            <a:r>
              <a:rPr kumimoji="1" lang="en-US" altLang="ja-JP" dirty="0" smtClean="0"/>
              <a:t>- binaries for GRID and high statistic test samples would be prepare later.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画面に合わせる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miyamoto</dc:creator>
  <cp:lastModifiedBy>miyamoto</cp:lastModifiedBy>
  <cp:revision>1</cp:revision>
  <dcterms:created xsi:type="dcterms:W3CDTF">2010-03-11T00:50:53Z</dcterms:created>
  <dcterms:modified xsi:type="dcterms:W3CDTF">2010-03-11T01:00:36Z</dcterms:modified>
</cp:coreProperties>
</file>