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5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6816963" cy="468169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\ILCTA-IB1\Analysis\TW1AES00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\ILCTA-IB1\Analysis\TW1AES00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\ILCTA-IB1\Analysis\TW1AES001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Documents\ILCTA-IB1\Analysis\TW1AES0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ILC-TW1AES001 - Q vs E</a:t>
            </a:r>
          </a:p>
        </c:rich>
      </c:tx>
      <c:layout>
        <c:manualLayout>
          <c:xMode val="edge"/>
          <c:yMode val="edge"/>
          <c:x val="0.32605577643936584"/>
          <c:y val="9.8425291455166066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6448349436450141"/>
          <c:y val="0.13779540803723261"/>
          <c:w val="0.66230079589246138"/>
          <c:h val="0.6771660052115422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HG!$C$113:$C$163</c:f>
              <c:numCache>
                <c:formatCode>0.00E+00</c:formatCode>
                <c:ptCount val="51"/>
                <c:pt idx="0">
                  <c:v>3.40350719</c:v>
                </c:pt>
                <c:pt idx="1">
                  <c:v>3.4123682499999997</c:v>
                </c:pt>
                <c:pt idx="2">
                  <c:v>3.0568281599999994</c:v>
                </c:pt>
                <c:pt idx="3">
                  <c:v>2.7735598600000002</c:v>
                </c:pt>
                <c:pt idx="4">
                  <c:v>2.5194952799999997</c:v>
                </c:pt>
                <c:pt idx="5">
                  <c:v>2.26252852</c:v>
                </c:pt>
                <c:pt idx="6">
                  <c:v>2.0034610800000001</c:v>
                </c:pt>
                <c:pt idx="7">
                  <c:v>1.6332124200000002</c:v>
                </c:pt>
                <c:pt idx="8">
                  <c:v>1.3285313499999998</c:v>
                </c:pt>
                <c:pt idx="9">
                  <c:v>1.0686547899999999</c:v>
                </c:pt>
                <c:pt idx="10">
                  <c:v>2.90298056</c:v>
                </c:pt>
                <c:pt idx="11">
                  <c:v>3.9077748100000003</c:v>
                </c:pt>
                <c:pt idx="12">
                  <c:v>4.1844150699999982</c:v>
                </c:pt>
                <c:pt idx="13">
                  <c:v>4.3211290599999987</c:v>
                </c:pt>
                <c:pt idx="14">
                  <c:v>4.6628136699999985</c:v>
                </c:pt>
                <c:pt idx="15">
                  <c:v>5.0815781299999996</c:v>
                </c:pt>
                <c:pt idx="16">
                  <c:v>5.7307260199999996</c:v>
                </c:pt>
                <c:pt idx="17">
                  <c:v>6.2965741699999995</c:v>
                </c:pt>
                <c:pt idx="18">
                  <c:v>6.7423011600000002</c:v>
                </c:pt>
                <c:pt idx="19">
                  <c:v>7.1380299699999989</c:v>
                </c:pt>
                <c:pt idx="20">
                  <c:v>7.7414986499999996</c:v>
                </c:pt>
                <c:pt idx="21">
                  <c:v>8.2518254299999985</c:v>
                </c:pt>
                <c:pt idx="22">
                  <c:v>8.7881230599999967</c:v>
                </c:pt>
                <c:pt idx="23">
                  <c:v>9.4510741500000002</c:v>
                </c:pt>
                <c:pt idx="24">
                  <c:v>9.8550990700000032</c:v>
                </c:pt>
                <c:pt idx="25">
                  <c:v>10.5256638</c:v>
                </c:pt>
                <c:pt idx="26">
                  <c:v>10.778605600000001</c:v>
                </c:pt>
                <c:pt idx="27">
                  <c:v>11.500088400000001</c:v>
                </c:pt>
                <c:pt idx="28">
                  <c:v>11.9833648</c:v>
                </c:pt>
                <c:pt idx="29">
                  <c:v>12.446429200000003</c:v>
                </c:pt>
                <c:pt idx="30">
                  <c:v>12.753167900000001</c:v>
                </c:pt>
                <c:pt idx="31">
                  <c:v>13.3280897</c:v>
                </c:pt>
                <c:pt idx="32">
                  <c:v>13.912223000000001</c:v>
                </c:pt>
                <c:pt idx="33">
                  <c:v>14.4623139</c:v>
                </c:pt>
                <c:pt idx="34">
                  <c:v>15.0447492</c:v>
                </c:pt>
                <c:pt idx="35">
                  <c:v>15.624753099999998</c:v>
                </c:pt>
                <c:pt idx="36">
                  <c:v>15.8938153</c:v>
                </c:pt>
                <c:pt idx="37">
                  <c:v>16.215043099999995</c:v>
                </c:pt>
                <c:pt idx="38">
                  <c:v>16.511208900000003</c:v>
                </c:pt>
                <c:pt idx="39">
                  <c:v>16.747187100000001</c:v>
                </c:pt>
                <c:pt idx="40">
                  <c:v>17.1775868</c:v>
                </c:pt>
                <c:pt idx="41">
                  <c:v>17.393744799999997</c:v>
                </c:pt>
                <c:pt idx="42">
                  <c:v>17.521736199999996</c:v>
                </c:pt>
                <c:pt idx="43">
                  <c:v>17.673788399999999</c:v>
                </c:pt>
                <c:pt idx="44">
                  <c:v>18.008661999999998</c:v>
                </c:pt>
                <c:pt idx="45">
                  <c:v>18.338721999999997</c:v>
                </c:pt>
                <c:pt idx="46">
                  <c:v>18.564688999999998</c:v>
                </c:pt>
                <c:pt idx="47">
                  <c:v>18.778442499999993</c:v>
                </c:pt>
                <c:pt idx="48">
                  <c:v>18.838673199999999</c:v>
                </c:pt>
                <c:pt idx="49">
                  <c:v>18.855219099999996</c:v>
                </c:pt>
                <c:pt idx="50">
                  <c:v>18.961349199999994</c:v>
                </c:pt>
              </c:numCache>
            </c:numRef>
          </c:xVal>
          <c:yVal>
            <c:numRef>
              <c:f>HG!$E$113:$E$163</c:f>
              <c:numCache>
                <c:formatCode>0.00E+00</c:formatCode>
                <c:ptCount val="51"/>
                <c:pt idx="0">
                  <c:v>6620856430</c:v>
                </c:pt>
                <c:pt idx="1">
                  <c:v>6625541560</c:v>
                </c:pt>
                <c:pt idx="2">
                  <c:v>6644824800</c:v>
                </c:pt>
                <c:pt idx="3">
                  <c:v>6648393790</c:v>
                </c:pt>
                <c:pt idx="4">
                  <c:v>6644778590</c:v>
                </c:pt>
                <c:pt idx="5">
                  <c:v>6585709540</c:v>
                </c:pt>
                <c:pt idx="6">
                  <c:v>6679827600</c:v>
                </c:pt>
                <c:pt idx="7">
                  <c:v>6796442470</c:v>
                </c:pt>
                <c:pt idx="8">
                  <c:v>6645986710</c:v>
                </c:pt>
                <c:pt idx="9">
                  <c:v>6558669260</c:v>
                </c:pt>
                <c:pt idx="10">
                  <c:v>7044107110</c:v>
                </c:pt>
                <c:pt idx="11">
                  <c:v>6438815420</c:v>
                </c:pt>
                <c:pt idx="12">
                  <c:v>6408223900</c:v>
                </c:pt>
                <c:pt idx="13">
                  <c:v>6396936160</c:v>
                </c:pt>
                <c:pt idx="14">
                  <c:v>6393865770</c:v>
                </c:pt>
                <c:pt idx="15">
                  <c:v>6261159390</c:v>
                </c:pt>
                <c:pt idx="16">
                  <c:v>6048972920</c:v>
                </c:pt>
                <c:pt idx="17">
                  <c:v>5987055610</c:v>
                </c:pt>
                <c:pt idx="18">
                  <c:v>5933395970</c:v>
                </c:pt>
                <c:pt idx="19">
                  <c:v>5843438780</c:v>
                </c:pt>
                <c:pt idx="20">
                  <c:v>5721752110</c:v>
                </c:pt>
                <c:pt idx="21">
                  <c:v>5662710750</c:v>
                </c:pt>
                <c:pt idx="22">
                  <c:v>5573071480</c:v>
                </c:pt>
                <c:pt idx="23">
                  <c:v>5478114480</c:v>
                </c:pt>
                <c:pt idx="24">
                  <c:v>5419313850</c:v>
                </c:pt>
                <c:pt idx="25">
                  <c:v>5353288760</c:v>
                </c:pt>
                <c:pt idx="26">
                  <c:v>5294412100</c:v>
                </c:pt>
                <c:pt idx="27">
                  <c:v>5205643230</c:v>
                </c:pt>
                <c:pt idx="28">
                  <c:v>5142954080</c:v>
                </c:pt>
                <c:pt idx="29">
                  <c:v>5074175200</c:v>
                </c:pt>
                <c:pt idx="30">
                  <c:v>5032153250</c:v>
                </c:pt>
                <c:pt idx="31">
                  <c:v>4964858400</c:v>
                </c:pt>
                <c:pt idx="32">
                  <c:v>4913199770</c:v>
                </c:pt>
                <c:pt idx="33">
                  <c:v>4828904070</c:v>
                </c:pt>
                <c:pt idx="34">
                  <c:v>4726253330</c:v>
                </c:pt>
                <c:pt idx="35">
                  <c:v>4616549810</c:v>
                </c:pt>
                <c:pt idx="36">
                  <c:v>4573032290</c:v>
                </c:pt>
                <c:pt idx="37">
                  <c:v>4517261920</c:v>
                </c:pt>
                <c:pt idx="38">
                  <c:v>4462921450</c:v>
                </c:pt>
                <c:pt idx="39">
                  <c:v>4367159670</c:v>
                </c:pt>
                <c:pt idx="40">
                  <c:v>4361447560</c:v>
                </c:pt>
                <c:pt idx="41">
                  <c:v>4261071080</c:v>
                </c:pt>
                <c:pt idx="42">
                  <c:v>4214494200</c:v>
                </c:pt>
                <c:pt idx="43">
                  <c:v>4192203490</c:v>
                </c:pt>
                <c:pt idx="44">
                  <c:v>4157530250</c:v>
                </c:pt>
                <c:pt idx="45">
                  <c:v>4080117060</c:v>
                </c:pt>
                <c:pt idx="46">
                  <c:v>4003506960</c:v>
                </c:pt>
                <c:pt idx="47">
                  <c:v>3905848310</c:v>
                </c:pt>
                <c:pt idx="48">
                  <c:v>3728200660</c:v>
                </c:pt>
                <c:pt idx="49">
                  <c:v>3732709830</c:v>
                </c:pt>
                <c:pt idx="50">
                  <c:v>3789496360</c:v>
                </c:pt>
              </c:numCache>
            </c:numRef>
          </c:yVal>
        </c:ser>
        <c:axId val="113976064"/>
        <c:axId val="113978368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xVal>
            <c:numRef>
              <c:f>HG!$C$113:$C$163</c:f>
              <c:numCache>
                <c:formatCode>0.00E+00</c:formatCode>
                <c:ptCount val="51"/>
                <c:pt idx="0">
                  <c:v>3.40350719</c:v>
                </c:pt>
                <c:pt idx="1">
                  <c:v>3.4123682499999997</c:v>
                </c:pt>
                <c:pt idx="2">
                  <c:v>3.0568281599999994</c:v>
                </c:pt>
                <c:pt idx="3">
                  <c:v>2.7735598600000002</c:v>
                </c:pt>
                <c:pt idx="4">
                  <c:v>2.5194952799999997</c:v>
                </c:pt>
                <c:pt idx="5">
                  <c:v>2.26252852</c:v>
                </c:pt>
                <c:pt idx="6">
                  <c:v>2.0034610800000001</c:v>
                </c:pt>
                <c:pt idx="7">
                  <c:v>1.6332124200000002</c:v>
                </c:pt>
                <c:pt idx="8">
                  <c:v>1.3285313499999998</c:v>
                </c:pt>
                <c:pt idx="9">
                  <c:v>1.0686547899999999</c:v>
                </c:pt>
                <c:pt idx="10">
                  <c:v>2.90298056</c:v>
                </c:pt>
                <c:pt idx="11">
                  <c:v>3.9077748100000003</c:v>
                </c:pt>
                <c:pt idx="12">
                  <c:v>4.1844150699999982</c:v>
                </c:pt>
                <c:pt idx="13">
                  <c:v>4.3211290599999987</c:v>
                </c:pt>
                <c:pt idx="14">
                  <c:v>4.6628136699999985</c:v>
                </c:pt>
                <c:pt idx="15">
                  <c:v>5.0815781299999996</c:v>
                </c:pt>
                <c:pt idx="16">
                  <c:v>5.7307260199999996</c:v>
                </c:pt>
                <c:pt idx="17">
                  <c:v>6.2965741699999995</c:v>
                </c:pt>
                <c:pt idx="18">
                  <c:v>6.7423011600000002</c:v>
                </c:pt>
                <c:pt idx="19">
                  <c:v>7.1380299699999989</c:v>
                </c:pt>
                <c:pt idx="20">
                  <c:v>7.7414986499999996</c:v>
                </c:pt>
                <c:pt idx="21">
                  <c:v>8.2518254299999985</c:v>
                </c:pt>
                <c:pt idx="22">
                  <c:v>8.7881230599999967</c:v>
                </c:pt>
                <c:pt idx="23">
                  <c:v>9.4510741500000002</c:v>
                </c:pt>
                <c:pt idx="24">
                  <c:v>9.8550990700000032</c:v>
                </c:pt>
                <c:pt idx="25">
                  <c:v>10.5256638</c:v>
                </c:pt>
                <c:pt idx="26">
                  <c:v>10.778605600000001</c:v>
                </c:pt>
                <c:pt idx="27">
                  <c:v>11.500088400000001</c:v>
                </c:pt>
                <c:pt idx="28">
                  <c:v>11.9833648</c:v>
                </c:pt>
                <c:pt idx="29">
                  <c:v>12.446429200000003</c:v>
                </c:pt>
                <c:pt idx="30">
                  <c:v>12.753167900000001</c:v>
                </c:pt>
                <c:pt idx="31">
                  <c:v>13.3280897</c:v>
                </c:pt>
                <c:pt idx="32">
                  <c:v>13.912223000000001</c:v>
                </c:pt>
                <c:pt idx="33">
                  <c:v>14.4623139</c:v>
                </c:pt>
                <c:pt idx="34">
                  <c:v>15.0447492</c:v>
                </c:pt>
                <c:pt idx="35">
                  <c:v>15.624753099999998</c:v>
                </c:pt>
                <c:pt idx="36">
                  <c:v>15.8938153</c:v>
                </c:pt>
                <c:pt idx="37">
                  <c:v>16.215043099999995</c:v>
                </c:pt>
                <c:pt idx="38">
                  <c:v>16.511208900000003</c:v>
                </c:pt>
                <c:pt idx="39">
                  <c:v>16.747187100000001</c:v>
                </c:pt>
                <c:pt idx="40">
                  <c:v>17.1775868</c:v>
                </c:pt>
                <c:pt idx="41">
                  <c:v>17.393744799999997</c:v>
                </c:pt>
                <c:pt idx="42">
                  <c:v>17.521736199999996</c:v>
                </c:pt>
                <c:pt idx="43">
                  <c:v>17.673788399999999</c:v>
                </c:pt>
                <c:pt idx="44">
                  <c:v>18.008661999999998</c:v>
                </c:pt>
                <c:pt idx="45">
                  <c:v>18.338721999999997</c:v>
                </c:pt>
                <c:pt idx="46">
                  <c:v>18.564688999999998</c:v>
                </c:pt>
                <c:pt idx="47">
                  <c:v>18.778442499999993</c:v>
                </c:pt>
                <c:pt idx="48">
                  <c:v>18.838673199999999</c:v>
                </c:pt>
                <c:pt idx="49">
                  <c:v>18.855219099999996</c:v>
                </c:pt>
                <c:pt idx="50">
                  <c:v>18.961349199999994</c:v>
                </c:pt>
              </c:numCache>
            </c:numRef>
          </c:xVal>
          <c:yVal>
            <c:numRef>
              <c:f>HG!$AE$113:$AE$163</c:f>
              <c:numCache>
                <c:formatCode>0.00E+00</c:formatCode>
                <c:ptCount val="51"/>
                <c:pt idx="0">
                  <c:v>1.1590710700000001E-2</c:v>
                </c:pt>
                <c:pt idx="1">
                  <c:v>9.9055536100000029E-3</c:v>
                </c:pt>
                <c:pt idx="2">
                  <c:v>1.0122812E-2</c:v>
                </c:pt>
                <c:pt idx="3">
                  <c:v>9.7002124200000015E-3</c:v>
                </c:pt>
                <c:pt idx="4">
                  <c:v>1.0107676899999999E-2</c:v>
                </c:pt>
                <c:pt idx="5">
                  <c:v>9.1846527600000002E-3</c:v>
                </c:pt>
                <c:pt idx="6">
                  <c:v>1.0500786100000001E-2</c:v>
                </c:pt>
                <c:pt idx="7">
                  <c:v>9.4636611400000029E-3</c:v>
                </c:pt>
                <c:pt idx="8">
                  <c:v>8.4653992300000036E-3</c:v>
                </c:pt>
                <c:pt idx="9">
                  <c:v>9.6784656200000034E-3</c:v>
                </c:pt>
                <c:pt idx="10">
                  <c:v>1.0137969799999999E-2</c:v>
                </c:pt>
                <c:pt idx="11">
                  <c:v>2.4871010400000009E-4</c:v>
                </c:pt>
                <c:pt idx="12">
                  <c:v>1.6297425100000003E-4</c:v>
                </c:pt>
                <c:pt idx="13">
                  <c:v>1.0723074400000003E-2</c:v>
                </c:pt>
                <c:pt idx="14">
                  <c:v>1.0901025700000004E-2</c:v>
                </c:pt>
                <c:pt idx="15">
                  <c:v>9.6784656200000034E-3</c:v>
                </c:pt>
                <c:pt idx="16">
                  <c:v>1.0453755700000001E-2</c:v>
                </c:pt>
                <c:pt idx="17">
                  <c:v>1.0819775600000003E-2</c:v>
                </c:pt>
                <c:pt idx="18">
                  <c:v>1.1215379700000002E-2</c:v>
                </c:pt>
                <c:pt idx="19">
                  <c:v>1.2050510400000001E-2</c:v>
                </c:pt>
                <c:pt idx="20">
                  <c:v>1.16777501E-2</c:v>
                </c:pt>
                <c:pt idx="21">
                  <c:v>1.0933696299999998E-2</c:v>
                </c:pt>
                <c:pt idx="22">
                  <c:v>1.1223773500000003E-2</c:v>
                </c:pt>
                <c:pt idx="23">
                  <c:v>1.1916035100000002E-2</c:v>
                </c:pt>
                <c:pt idx="24">
                  <c:v>1.23148141E-2</c:v>
                </c:pt>
                <c:pt idx="25">
                  <c:v>1.9975361600000006E-4</c:v>
                </c:pt>
                <c:pt idx="26">
                  <c:v>3.7756654700000001E-4</c:v>
                </c:pt>
                <c:pt idx="27">
                  <c:v>1.2556700899999999E-2</c:v>
                </c:pt>
                <c:pt idx="28">
                  <c:v>1.3074369200000002E-2</c:v>
                </c:pt>
                <c:pt idx="29">
                  <c:v>1.02217444E-2</c:v>
                </c:pt>
                <c:pt idx="30">
                  <c:v>1.1248992499999997E-2</c:v>
                </c:pt>
                <c:pt idx="31">
                  <c:v>1.1478528700000002E-2</c:v>
                </c:pt>
                <c:pt idx="32">
                  <c:v>1.1291150100000001E-2</c:v>
                </c:pt>
                <c:pt idx="33">
                  <c:v>1.11317866E-2</c:v>
                </c:pt>
                <c:pt idx="34">
                  <c:v>1.2086626E-2</c:v>
                </c:pt>
                <c:pt idx="35">
                  <c:v>1.06830378E-2</c:v>
                </c:pt>
                <c:pt idx="36">
                  <c:v>1.2660462499999999E-2</c:v>
                </c:pt>
                <c:pt idx="37">
                  <c:v>1.1774248499999999E-2</c:v>
                </c:pt>
                <c:pt idx="38">
                  <c:v>1.1916035100000002E-2</c:v>
                </c:pt>
                <c:pt idx="39">
                  <c:v>1.1651569900000002E-2</c:v>
                </c:pt>
                <c:pt idx="40">
                  <c:v>1.1686489900000003E-2</c:v>
                </c:pt>
                <c:pt idx="41">
                  <c:v>1.1282706000000002E-2</c:v>
                </c:pt>
                <c:pt idx="42">
                  <c:v>1.1274268099999998E-2</c:v>
                </c:pt>
                <c:pt idx="43">
                  <c:v>1.0017340099999997E-2</c:v>
                </c:pt>
                <c:pt idx="44">
                  <c:v>9.6784656200000034E-3</c:v>
                </c:pt>
                <c:pt idx="45">
                  <c:v>1.0321643599999998E-2</c:v>
                </c:pt>
                <c:pt idx="46">
                  <c:v>3.4053037200000005E-4</c:v>
                </c:pt>
                <c:pt idx="47">
                  <c:v>1.06511162E-2</c:v>
                </c:pt>
                <c:pt idx="48">
                  <c:v>1.0485085800000002E-2</c:v>
                </c:pt>
                <c:pt idx="49">
                  <c:v>1.1756644199999998E-2</c:v>
                </c:pt>
                <c:pt idx="50">
                  <c:v>3.1527538700000003E-4</c:v>
                </c:pt>
              </c:numCache>
            </c:numRef>
          </c:yVal>
        </c:ser>
        <c:axId val="136922240"/>
        <c:axId val="136924160"/>
      </c:scatterChart>
      <c:valAx>
        <c:axId val="113976064"/>
        <c:scaling>
          <c:orientation val="minMax"/>
          <c:max val="30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38282441608729123"/>
              <c:y val="0.89960716390021722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978368"/>
        <c:crosses val="autoZero"/>
        <c:crossBetween val="midCat"/>
        <c:majorUnit val="5"/>
        <c:minorUnit val="1"/>
      </c:valAx>
      <c:valAx>
        <c:axId val="113978368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7.2780307240929857E-3"/>
              <c:y val="0.45078783486466056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976064"/>
        <c:crosses val="autoZero"/>
        <c:crossBetween val="midCat"/>
        <c:majorUnit val="10"/>
      </c:valAx>
      <c:valAx>
        <c:axId val="136922240"/>
        <c:scaling>
          <c:orientation val="minMax"/>
        </c:scaling>
        <c:delete val="1"/>
        <c:axPos val="b"/>
        <c:numFmt formatCode="0.00E+00" sourceLinked="1"/>
        <c:tickLblPos val="nextTo"/>
        <c:crossAx val="136924160"/>
        <c:crosses val="autoZero"/>
        <c:crossBetween val="midCat"/>
      </c:valAx>
      <c:valAx>
        <c:axId val="136924160"/>
        <c:scaling>
          <c:logBase val="10"/>
          <c:orientation val="minMax"/>
          <c:max val="10"/>
          <c:min val="1.0000000000000005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>
            <c:manualLayout>
              <c:xMode val="edge"/>
              <c:yMode val="edge"/>
              <c:x val="0.95681845446175151"/>
              <c:y val="0.34055159443652205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36922240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ILC-TW1AES001 - Q vs E</a:t>
            </a:r>
            <a:r>
              <a:rPr lang="en-US" baseline="-25000"/>
              <a:t>pk</a:t>
            </a:r>
          </a:p>
        </c:rich>
      </c:tx>
      <c:layout>
        <c:manualLayout>
          <c:xMode val="edge"/>
          <c:yMode val="edge"/>
          <c:x val="0.32605577643936595"/>
          <c:y val="9.8425291455166066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6448349436450141"/>
          <c:y val="0.13779540803723275"/>
          <c:w val="0.66230079589246138"/>
          <c:h val="0.6771660052115422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HG!$D$113:$D$163</c:f>
              <c:numCache>
                <c:formatCode>General</c:formatCode>
                <c:ptCount val="51"/>
                <c:pt idx="0">
                  <c:v>7.5047333539499999</c:v>
                </c:pt>
                <c:pt idx="1">
                  <c:v>7.5242719912500009</c:v>
                </c:pt>
                <c:pt idx="2">
                  <c:v>6.7403060928</c:v>
                </c:pt>
                <c:pt idx="3">
                  <c:v>6.1156994913000009</c:v>
                </c:pt>
                <c:pt idx="4">
                  <c:v>5.5554870924000008</c:v>
                </c:pt>
                <c:pt idx="5">
                  <c:v>4.9888753866000002</c:v>
                </c:pt>
                <c:pt idx="6">
                  <c:v>4.4176316814000005</c:v>
                </c:pt>
                <c:pt idx="7">
                  <c:v>3.6012333861000001</c:v>
                </c:pt>
                <c:pt idx="8">
                  <c:v>2.9294116267499999</c:v>
                </c:pt>
                <c:pt idx="9">
                  <c:v>2.3563838119500002</c:v>
                </c:pt>
                <c:pt idx="10">
                  <c:v>6.4010721348000006</c:v>
                </c:pt>
                <c:pt idx="11">
                  <c:v>8.6166434560499994</c:v>
                </c:pt>
                <c:pt idx="12">
                  <c:v>9.2266352293500002</c:v>
                </c:pt>
                <c:pt idx="13">
                  <c:v>9.5280895772999994</c:v>
                </c:pt>
                <c:pt idx="14">
                  <c:v>10.28150414235</c:v>
                </c:pt>
                <c:pt idx="15">
                  <c:v>11.204879776649999</c:v>
                </c:pt>
                <c:pt idx="16">
                  <c:v>12.6362508741</c:v>
                </c:pt>
                <c:pt idx="17">
                  <c:v>13.883946044850001</c:v>
                </c:pt>
                <c:pt idx="18">
                  <c:v>14.866774057800001</c:v>
                </c:pt>
                <c:pt idx="19">
                  <c:v>15.73935608385</c:v>
                </c:pt>
                <c:pt idx="20">
                  <c:v>17.070004523249999</c:v>
                </c:pt>
                <c:pt idx="21">
                  <c:v>18.19527507315</c:v>
                </c:pt>
                <c:pt idx="22">
                  <c:v>19.3778113473</c:v>
                </c:pt>
                <c:pt idx="23">
                  <c:v>20.839618500749999</c:v>
                </c:pt>
                <c:pt idx="24">
                  <c:v>21.73049344935</c:v>
                </c:pt>
                <c:pt idx="25">
                  <c:v>23.209088679000001</c:v>
                </c:pt>
                <c:pt idx="26">
                  <c:v>23.766825348000001</c:v>
                </c:pt>
                <c:pt idx="27">
                  <c:v>25.357694922</c:v>
                </c:pt>
                <c:pt idx="28">
                  <c:v>26.423319384000003</c:v>
                </c:pt>
                <c:pt idx="29">
                  <c:v>27.444376386000002</c:v>
                </c:pt>
                <c:pt idx="30">
                  <c:v>28.120735219499998</c:v>
                </c:pt>
                <c:pt idx="31">
                  <c:v>29.388437788499999</c:v>
                </c:pt>
                <c:pt idx="32">
                  <c:v>30.676451714999999</c:v>
                </c:pt>
                <c:pt idx="33">
                  <c:v>31.8894021495</c:v>
                </c:pt>
                <c:pt idx="34">
                  <c:v>33.173671986000002</c:v>
                </c:pt>
                <c:pt idx="35">
                  <c:v>34.452580585500002</c:v>
                </c:pt>
                <c:pt idx="36">
                  <c:v>35.045862736499998</c:v>
                </c:pt>
                <c:pt idx="37">
                  <c:v>35.754170035499996</c:v>
                </c:pt>
                <c:pt idx="38">
                  <c:v>36.407215624499997</c:v>
                </c:pt>
                <c:pt idx="39">
                  <c:v>36.927547555500006</c:v>
                </c:pt>
                <c:pt idx="40">
                  <c:v>37.876578894000005</c:v>
                </c:pt>
                <c:pt idx="41">
                  <c:v>38.353207284</c:v>
                </c:pt>
                <c:pt idx="42">
                  <c:v>38.635428320999999</c:v>
                </c:pt>
                <c:pt idx="43">
                  <c:v>38.970703422</c:v>
                </c:pt>
                <c:pt idx="44">
                  <c:v>39.709099710000004</c:v>
                </c:pt>
                <c:pt idx="45">
                  <c:v>40.436882010000005</c:v>
                </c:pt>
                <c:pt idx="46">
                  <c:v>40.935139245000002</c:v>
                </c:pt>
                <c:pt idx="47">
                  <c:v>41.406465712500001</c:v>
                </c:pt>
                <c:pt idx="48">
                  <c:v>41.539274405999997</c:v>
                </c:pt>
                <c:pt idx="49">
                  <c:v>41.575758115500001</c:v>
                </c:pt>
                <c:pt idx="50">
                  <c:v>41.809774986000001</c:v>
                </c:pt>
              </c:numCache>
            </c:numRef>
          </c:xVal>
          <c:yVal>
            <c:numRef>
              <c:f>HG!$G$113:$G$163</c:f>
              <c:numCache>
                <c:formatCode>0.00E+00</c:formatCode>
                <c:ptCount val="51"/>
                <c:pt idx="0">
                  <c:v>6620856430</c:v>
                </c:pt>
                <c:pt idx="1">
                  <c:v>6625541560</c:v>
                </c:pt>
                <c:pt idx="2">
                  <c:v>6644824800</c:v>
                </c:pt>
                <c:pt idx="3">
                  <c:v>6648393790</c:v>
                </c:pt>
                <c:pt idx="4">
                  <c:v>6644778590</c:v>
                </c:pt>
                <c:pt idx="5">
                  <c:v>6585709540</c:v>
                </c:pt>
                <c:pt idx="6">
                  <c:v>6679827600</c:v>
                </c:pt>
                <c:pt idx="7">
                  <c:v>6796442470</c:v>
                </c:pt>
                <c:pt idx="8">
                  <c:v>6645986710</c:v>
                </c:pt>
                <c:pt idx="9">
                  <c:v>6558669260</c:v>
                </c:pt>
                <c:pt idx="10">
                  <c:v>7044107110</c:v>
                </c:pt>
                <c:pt idx="11">
                  <c:v>6438815420</c:v>
                </c:pt>
                <c:pt idx="12">
                  <c:v>6408223900</c:v>
                </c:pt>
                <c:pt idx="13">
                  <c:v>6396936160</c:v>
                </c:pt>
                <c:pt idx="14">
                  <c:v>6393865770</c:v>
                </c:pt>
                <c:pt idx="15">
                  <c:v>6261159390</c:v>
                </c:pt>
                <c:pt idx="16">
                  <c:v>6048972920</c:v>
                </c:pt>
                <c:pt idx="17">
                  <c:v>5987055610</c:v>
                </c:pt>
                <c:pt idx="18">
                  <c:v>5933395970</c:v>
                </c:pt>
                <c:pt idx="19">
                  <c:v>5843438780</c:v>
                </c:pt>
                <c:pt idx="20">
                  <c:v>5721752110</c:v>
                </c:pt>
                <c:pt idx="21">
                  <c:v>5662710750</c:v>
                </c:pt>
                <c:pt idx="22">
                  <c:v>5573071480</c:v>
                </c:pt>
                <c:pt idx="23">
                  <c:v>5478114480</c:v>
                </c:pt>
                <c:pt idx="24">
                  <c:v>5419313850</c:v>
                </c:pt>
                <c:pt idx="25">
                  <c:v>5353288760</c:v>
                </c:pt>
                <c:pt idx="26">
                  <c:v>5294412100</c:v>
                </c:pt>
                <c:pt idx="27">
                  <c:v>5205643230</c:v>
                </c:pt>
                <c:pt idx="28">
                  <c:v>5142954080</c:v>
                </c:pt>
                <c:pt idx="29">
                  <c:v>5074175200</c:v>
                </c:pt>
                <c:pt idx="30">
                  <c:v>5032153250</c:v>
                </c:pt>
                <c:pt idx="31">
                  <c:v>4964858400</c:v>
                </c:pt>
                <c:pt idx="32">
                  <c:v>4913199770</c:v>
                </c:pt>
                <c:pt idx="33">
                  <c:v>4828904070</c:v>
                </c:pt>
                <c:pt idx="34">
                  <c:v>4726253330</c:v>
                </c:pt>
                <c:pt idx="35">
                  <c:v>4616549810</c:v>
                </c:pt>
                <c:pt idx="36">
                  <c:v>4573032290</c:v>
                </c:pt>
                <c:pt idx="37">
                  <c:v>4517261920</c:v>
                </c:pt>
                <c:pt idx="38">
                  <c:v>4462921450</c:v>
                </c:pt>
                <c:pt idx="39">
                  <c:v>4367159670</c:v>
                </c:pt>
                <c:pt idx="40">
                  <c:v>4361447560</c:v>
                </c:pt>
                <c:pt idx="41">
                  <c:v>4261071080</c:v>
                </c:pt>
                <c:pt idx="42">
                  <c:v>4214494200</c:v>
                </c:pt>
                <c:pt idx="43">
                  <c:v>4192203490</c:v>
                </c:pt>
                <c:pt idx="44">
                  <c:v>4157530250</c:v>
                </c:pt>
                <c:pt idx="45">
                  <c:v>4080117060</c:v>
                </c:pt>
                <c:pt idx="46">
                  <c:v>4003506960</c:v>
                </c:pt>
                <c:pt idx="47">
                  <c:v>3905848310</c:v>
                </c:pt>
                <c:pt idx="48">
                  <c:v>3728200660</c:v>
                </c:pt>
                <c:pt idx="49">
                  <c:v>3732709830</c:v>
                </c:pt>
                <c:pt idx="50">
                  <c:v>3789496360</c:v>
                </c:pt>
              </c:numCache>
            </c:numRef>
          </c:yVal>
        </c:ser>
        <c:axId val="135889664"/>
        <c:axId val="135892352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xVal>
            <c:numRef>
              <c:f>HG!$D$113:$D$163</c:f>
              <c:numCache>
                <c:formatCode>General</c:formatCode>
                <c:ptCount val="51"/>
                <c:pt idx="0">
                  <c:v>7.5047333539499999</c:v>
                </c:pt>
                <c:pt idx="1">
                  <c:v>7.5242719912500009</c:v>
                </c:pt>
                <c:pt idx="2">
                  <c:v>6.7403060928</c:v>
                </c:pt>
                <c:pt idx="3">
                  <c:v>6.1156994913000009</c:v>
                </c:pt>
                <c:pt idx="4">
                  <c:v>5.5554870924000008</c:v>
                </c:pt>
                <c:pt idx="5">
                  <c:v>4.9888753866000002</c:v>
                </c:pt>
                <c:pt idx="6">
                  <c:v>4.4176316814000005</c:v>
                </c:pt>
                <c:pt idx="7">
                  <c:v>3.6012333861000001</c:v>
                </c:pt>
                <c:pt idx="8">
                  <c:v>2.9294116267499999</c:v>
                </c:pt>
                <c:pt idx="9">
                  <c:v>2.3563838119500002</c:v>
                </c:pt>
                <c:pt idx="10">
                  <c:v>6.4010721348000006</c:v>
                </c:pt>
                <c:pt idx="11">
                  <c:v>8.6166434560499994</c:v>
                </c:pt>
                <c:pt idx="12">
                  <c:v>9.2266352293500002</c:v>
                </c:pt>
                <c:pt idx="13">
                  <c:v>9.5280895772999994</c:v>
                </c:pt>
                <c:pt idx="14">
                  <c:v>10.28150414235</c:v>
                </c:pt>
                <c:pt idx="15">
                  <c:v>11.204879776649999</c:v>
                </c:pt>
                <c:pt idx="16">
                  <c:v>12.6362508741</c:v>
                </c:pt>
                <c:pt idx="17">
                  <c:v>13.883946044850001</c:v>
                </c:pt>
                <c:pt idx="18">
                  <c:v>14.866774057800001</c:v>
                </c:pt>
                <c:pt idx="19">
                  <c:v>15.73935608385</c:v>
                </c:pt>
                <c:pt idx="20">
                  <c:v>17.070004523249999</c:v>
                </c:pt>
                <c:pt idx="21">
                  <c:v>18.19527507315</c:v>
                </c:pt>
                <c:pt idx="22">
                  <c:v>19.3778113473</c:v>
                </c:pt>
                <c:pt idx="23">
                  <c:v>20.839618500749999</c:v>
                </c:pt>
                <c:pt idx="24">
                  <c:v>21.73049344935</c:v>
                </c:pt>
                <c:pt idx="25">
                  <c:v>23.209088679000001</c:v>
                </c:pt>
                <c:pt idx="26">
                  <c:v>23.766825348000001</c:v>
                </c:pt>
                <c:pt idx="27">
                  <c:v>25.357694922</c:v>
                </c:pt>
                <c:pt idx="28">
                  <c:v>26.423319384000003</c:v>
                </c:pt>
                <c:pt idx="29">
                  <c:v>27.444376386000002</c:v>
                </c:pt>
                <c:pt idx="30">
                  <c:v>28.120735219499998</c:v>
                </c:pt>
                <c:pt idx="31">
                  <c:v>29.388437788499999</c:v>
                </c:pt>
                <c:pt idx="32">
                  <c:v>30.676451714999999</c:v>
                </c:pt>
                <c:pt idx="33">
                  <c:v>31.8894021495</c:v>
                </c:pt>
                <c:pt idx="34">
                  <c:v>33.173671986000002</c:v>
                </c:pt>
                <c:pt idx="35">
                  <c:v>34.452580585500002</c:v>
                </c:pt>
                <c:pt idx="36">
                  <c:v>35.045862736499998</c:v>
                </c:pt>
                <c:pt idx="37">
                  <c:v>35.754170035499996</c:v>
                </c:pt>
                <c:pt idx="38">
                  <c:v>36.407215624499997</c:v>
                </c:pt>
                <c:pt idx="39">
                  <c:v>36.927547555500006</c:v>
                </c:pt>
                <c:pt idx="40">
                  <c:v>37.876578894000005</c:v>
                </c:pt>
                <c:pt idx="41">
                  <c:v>38.353207284</c:v>
                </c:pt>
                <c:pt idx="42">
                  <c:v>38.635428320999999</c:v>
                </c:pt>
                <c:pt idx="43">
                  <c:v>38.970703422</c:v>
                </c:pt>
                <c:pt idx="44">
                  <c:v>39.709099710000004</c:v>
                </c:pt>
                <c:pt idx="45">
                  <c:v>40.436882010000005</c:v>
                </c:pt>
                <c:pt idx="46">
                  <c:v>40.935139245000002</c:v>
                </c:pt>
                <c:pt idx="47">
                  <c:v>41.406465712500001</c:v>
                </c:pt>
                <c:pt idx="48">
                  <c:v>41.539274405999997</c:v>
                </c:pt>
                <c:pt idx="49">
                  <c:v>41.575758115500001</c:v>
                </c:pt>
                <c:pt idx="50">
                  <c:v>41.809774986000001</c:v>
                </c:pt>
              </c:numCache>
            </c:numRef>
          </c:xVal>
          <c:yVal>
            <c:numRef>
              <c:f>HG!$AG$113:$AG$163</c:f>
              <c:numCache>
                <c:formatCode>0.00E+00</c:formatCode>
                <c:ptCount val="51"/>
                <c:pt idx="0">
                  <c:v>1.15907107E-2</c:v>
                </c:pt>
                <c:pt idx="1">
                  <c:v>9.9055536099999994E-3</c:v>
                </c:pt>
                <c:pt idx="2">
                  <c:v>1.0122812E-2</c:v>
                </c:pt>
                <c:pt idx="3">
                  <c:v>9.7002124199999998E-3</c:v>
                </c:pt>
                <c:pt idx="4">
                  <c:v>1.0107676899999999E-2</c:v>
                </c:pt>
                <c:pt idx="5">
                  <c:v>9.1846527600000002E-3</c:v>
                </c:pt>
                <c:pt idx="6">
                  <c:v>1.0500786099999999E-2</c:v>
                </c:pt>
                <c:pt idx="7">
                  <c:v>9.4636611399999994E-3</c:v>
                </c:pt>
                <c:pt idx="8">
                  <c:v>8.4653992300000001E-3</c:v>
                </c:pt>
                <c:pt idx="9">
                  <c:v>9.6784656199999999E-3</c:v>
                </c:pt>
                <c:pt idx="10">
                  <c:v>1.01379698E-2</c:v>
                </c:pt>
                <c:pt idx="11">
                  <c:v>2.4871010399999999E-4</c:v>
                </c:pt>
                <c:pt idx="12">
                  <c:v>1.62974251E-4</c:v>
                </c:pt>
                <c:pt idx="13">
                  <c:v>1.0723074399999999E-2</c:v>
                </c:pt>
                <c:pt idx="14">
                  <c:v>1.0901025700000001E-2</c:v>
                </c:pt>
                <c:pt idx="15">
                  <c:v>9.6784656199999999E-3</c:v>
                </c:pt>
                <c:pt idx="16">
                  <c:v>1.0453755699999999E-2</c:v>
                </c:pt>
                <c:pt idx="17">
                  <c:v>1.08197756E-2</c:v>
                </c:pt>
                <c:pt idx="18">
                  <c:v>1.12153797E-2</c:v>
                </c:pt>
                <c:pt idx="19">
                  <c:v>1.2050510400000001E-2</c:v>
                </c:pt>
                <c:pt idx="20">
                  <c:v>1.16777501E-2</c:v>
                </c:pt>
                <c:pt idx="21">
                  <c:v>1.09336963E-2</c:v>
                </c:pt>
                <c:pt idx="22">
                  <c:v>1.1223773500000001E-2</c:v>
                </c:pt>
                <c:pt idx="23">
                  <c:v>1.19160351E-2</c:v>
                </c:pt>
                <c:pt idx="24">
                  <c:v>1.23148141E-2</c:v>
                </c:pt>
                <c:pt idx="25">
                  <c:v>1.99753616E-4</c:v>
                </c:pt>
                <c:pt idx="26">
                  <c:v>3.7756654700000001E-4</c:v>
                </c:pt>
                <c:pt idx="27">
                  <c:v>1.25567009E-2</c:v>
                </c:pt>
                <c:pt idx="28">
                  <c:v>1.30743692E-2</c:v>
                </c:pt>
                <c:pt idx="29">
                  <c:v>1.02217444E-2</c:v>
                </c:pt>
                <c:pt idx="30">
                  <c:v>1.1248992500000001E-2</c:v>
                </c:pt>
                <c:pt idx="31">
                  <c:v>1.1478528700000001E-2</c:v>
                </c:pt>
                <c:pt idx="32">
                  <c:v>1.1291150099999999E-2</c:v>
                </c:pt>
                <c:pt idx="33">
                  <c:v>1.11317866E-2</c:v>
                </c:pt>
                <c:pt idx="34">
                  <c:v>1.2086626E-2</c:v>
                </c:pt>
                <c:pt idx="35">
                  <c:v>1.06830378E-2</c:v>
                </c:pt>
                <c:pt idx="36">
                  <c:v>1.2660462500000001E-2</c:v>
                </c:pt>
                <c:pt idx="37">
                  <c:v>1.1774248500000001E-2</c:v>
                </c:pt>
                <c:pt idx="38">
                  <c:v>1.19160351E-2</c:v>
                </c:pt>
                <c:pt idx="39">
                  <c:v>1.16515699E-2</c:v>
                </c:pt>
                <c:pt idx="40">
                  <c:v>1.1686489899999999E-2</c:v>
                </c:pt>
                <c:pt idx="41">
                  <c:v>1.1282706E-2</c:v>
                </c:pt>
                <c:pt idx="42">
                  <c:v>1.12742681E-2</c:v>
                </c:pt>
                <c:pt idx="43">
                  <c:v>1.0017340099999999E-2</c:v>
                </c:pt>
                <c:pt idx="44">
                  <c:v>9.6784656199999999E-3</c:v>
                </c:pt>
                <c:pt idx="45">
                  <c:v>1.0321643599999999E-2</c:v>
                </c:pt>
                <c:pt idx="46">
                  <c:v>3.40530372E-4</c:v>
                </c:pt>
                <c:pt idx="47">
                  <c:v>1.06511162E-2</c:v>
                </c:pt>
                <c:pt idx="48">
                  <c:v>1.04850858E-2</c:v>
                </c:pt>
                <c:pt idx="49">
                  <c:v>1.1756644199999999E-2</c:v>
                </c:pt>
                <c:pt idx="50">
                  <c:v>3.1527538699999998E-4</c:v>
                </c:pt>
              </c:numCache>
            </c:numRef>
          </c:yVal>
        </c:ser>
        <c:axId val="136477696"/>
        <c:axId val="136479872"/>
      </c:scatterChart>
      <c:valAx>
        <c:axId val="135889664"/>
        <c:scaling>
          <c:orientation val="minMax"/>
          <c:max val="80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E</a:t>
                </a:r>
                <a:r>
                  <a:rPr lang="en-US" baseline="-25000"/>
                  <a:t>pk</a:t>
                </a:r>
                <a:r>
                  <a:rPr lang="en-US"/>
                  <a:t> (MV/m)</a:t>
                </a:r>
              </a:p>
            </c:rich>
          </c:tx>
          <c:layout>
            <c:manualLayout>
              <c:xMode val="edge"/>
              <c:yMode val="edge"/>
              <c:x val="0.38282441608729151"/>
              <c:y val="0.899607163900217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35892352"/>
        <c:crosses val="autoZero"/>
        <c:crossBetween val="midCat"/>
        <c:majorUnit val="20"/>
        <c:minorUnit val="5"/>
      </c:valAx>
      <c:valAx>
        <c:axId val="135892352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7.27803072409299E-3"/>
              <c:y val="0.45078783486466067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35889664"/>
        <c:crosses val="autoZero"/>
        <c:crossBetween val="midCat"/>
        <c:majorUnit val="10"/>
      </c:valAx>
      <c:valAx>
        <c:axId val="136477696"/>
        <c:scaling>
          <c:orientation val="minMax"/>
        </c:scaling>
        <c:delete val="1"/>
        <c:axPos val="b"/>
        <c:numFmt formatCode="General" sourceLinked="1"/>
        <c:tickLblPos val="nextTo"/>
        <c:crossAx val="136479872"/>
        <c:crosses val="autoZero"/>
        <c:crossBetween val="midCat"/>
      </c:valAx>
      <c:valAx>
        <c:axId val="136479872"/>
        <c:scaling>
          <c:logBase val="10"/>
          <c:orientation val="minMax"/>
          <c:max val="10"/>
          <c:min val="1.0000000000000005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>
            <c:manualLayout>
              <c:xMode val="edge"/>
              <c:yMode val="edge"/>
              <c:x val="0.95681845446175162"/>
              <c:y val="0.34055159443652194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36477696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ILC-TW1AES001 - Q vs H</a:t>
            </a:r>
            <a:r>
              <a:rPr lang="en-US" baseline="-25000"/>
              <a:t>pk</a:t>
            </a:r>
          </a:p>
        </c:rich>
      </c:tx>
      <c:layout>
        <c:manualLayout>
          <c:xMode val="edge"/>
          <c:yMode val="edge"/>
          <c:x val="0.32605577643936606"/>
          <c:y val="9.8425291455166066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6448349436450141"/>
          <c:y val="0.13779540803723286"/>
          <c:w val="0.66230079589246138"/>
          <c:h val="0.6771660052115422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HG!$E$113:$E$163</c:f>
              <c:numCache>
                <c:formatCode>General</c:formatCode>
                <c:ptCount val="51"/>
                <c:pt idx="0">
                  <c:v>14.124554838500002</c:v>
                </c:pt>
                <c:pt idx="1">
                  <c:v>14.161328237500001</c:v>
                </c:pt>
                <c:pt idx="2">
                  <c:v>12.685836864000001</c:v>
                </c:pt>
                <c:pt idx="3">
                  <c:v>11.510273419000002</c:v>
                </c:pt>
                <c:pt idx="4">
                  <c:v>10.455905412000002</c:v>
                </c:pt>
                <c:pt idx="5">
                  <c:v>9.3894933580000011</c:v>
                </c:pt>
                <c:pt idx="6">
                  <c:v>8.314363482000001</c:v>
                </c:pt>
                <c:pt idx="7">
                  <c:v>6.7778315430000005</c:v>
                </c:pt>
                <c:pt idx="8">
                  <c:v>5.5134051025000002</c:v>
                </c:pt>
                <c:pt idx="9">
                  <c:v>4.4349173785000007</c:v>
                </c:pt>
                <c:pt idx="10">
                  <c:v>12.047369324000002</c:v>
                </c:pt>
                <c:pt idx="11">
                  <c:v>16.217265461500002</c:v>
                </c:pt>
                <c:pt idx="12">
                  <c:v>17.365322540500003</c:v>
                </c:pt>
                <c:pt idx="13">
                  <c:v>17.932685598999999</c:v>
                </c:pt>
                <c:pt idx="14">
                  <c:v>19.350676730500002</c:v>
                </c:pt>
                <c:pt idx="15">
                  <c:v>21.088549239500001</c:v>
                </c:pt>
                <c:pt idx="16">
                  <c:v>23.782512983</c:v>
                </c:pt>
                <c:pt idx="17">
                  <c:v>26.130782805500004</c:v>
                </c:pt>
                <c:pt idx="18">
                  <c:v>27.980549814000003</c:v>
                </c:pt>
                <c:pt idx="19">
                  <c:v>29.622824375500002</c:v>
                </c:pt>
                <c:pt idx="20">
                  <c:v>32.127219397499999</c:v>
                </c:pt>
                <c:pt idx="21">
                  <c:v>34.245075534500003</c:v>
                </c:pt>
                <c:pt idx="22">
                  <c:v>36.470710699000001</c:v>
                </c:pt>
                <c:pt idx="23">
                  <c:v>39.221957722500001</c:v>
                </c:pt>
                <c:pt idx="24">
                  <c:v>40.898661140500003</c:v>
                </c:pt>
                <c:pt idx="25">
                  <c:v>43.681504770000004</c:v>
                </c:pt>
                <c:pt idx="26">
                  <c:v>44.73121324000001</c:v>
                </c:pt>
                <c:pt idx="27">
                  <c:v>47.725366860000001</c:v>
                </c:pt>
                <c:pt idx="28">
                  <c:v>49.730963920000008</c:v>
                </c:pt>
                <c:pt idx="29">
                  <c:v>51.652681180000009</c:v>
                </c:pt>
                <c:pt idx="30">
                  <c:v>52.925646785000005</c:v>
                </c:pt>
                <c:pt idx="31">
                  <c:v>55.311572255000002</c:v>
                </c:pt>
                <c:pt idx="32">
                  <c:v>57.735725450000004</c:v>
                </c:pt>
                <c:pt idx="33">
                  <c:v>60.018602685000005</c:v>
                </c:pt>
                <c:pt idx="34">
                  <c:v>62.435709180000003</c:v>
                </c:pt>
                <c:pt idx="35">
                  <c:v>64.842725365000007</c:v>
                </c:pt>
                <c:pt idx="36">
                  <c:v>65.95933349500001</c:v>
                </c:pt>
                <c:pt idx="37">
                  <c:v>67.292428865000005</c:v>
                </c:pt>
                <c:pt idx="38">
                  <c:v>68.521516935000008</c:v>
                </c:pt>
                <c:pt idx="39">
                  <c:v>69.500826465000017</c:v>
                </c:pt>
                <c:pt idx="40">
                  <c:v>71.286985220000005</c:v>
                </c:pt>
                <c:pt idx="41">
                  <c:v>72.184040920000001</c:v>
                </c:pt>
                <c:pt idx="42">
                  <c:v>72.715205230000009</c:v>
                </c:pt>
                <c:pt idx="43">
                  <c:v>73.34622186</c:v>
                </c:pt>
                <c:pt idx="44">
                  <c:v>74.735947300000007</c:v>
                </c:pt>
                <c:pt idx="45">
                  <c:v>76.105696300000005</c:v>
                </c:pt>
                <c:pt idx="46">
                  <c:v>77.043459350000006</c:v>
                </c:pt>
                <c:pt idx="47">
                  <c:v>77.930536375000003</c:v>
                </c:pt>
                <c:pt idx="48">
                  <c:v>78.180493780000006</c:v>
                </c:pt>
                <c:pt idx="49">
                  <c:v>78.249159265000003</c:v>
                </c:pt>
                <c:pt idx="50">
                  <c:v>78.689599180000016</c:v>
                </c:pt>
              </c:numCache>
            </c:numRef>
          </c:xVal>
          <c:yVal>
            <c:numRef>
              <c:f>HG!$G$113:$G$163</c:f>
              <c:numCache>
                <c:formatCode>0.00E+00</c:formatCode>
                <c:ptCount val="51"/>
                <c:pt idx="0">
                  <c:v>6620856430</c:v>
                </c:pt>
                <c:pt idx="1">
                  <c:v>6625541560</c:v>
                </c:pt>
                <c:pt idx="2">
                  <c:v>6644824800</c:v>
                </c:pt>
                <c:pt idx="3">
                  <c:v>6648393790</c:v>
                </c:pt>
                <c:pt idx="4">
                  <c:v>6644778590</c:v>
                </c:pt>
                <c:pt idx="5">
                  <c:v>6585709540</c:v>
                </c:pt>
                <c:pt idx="6">
                  <c:v>6679827600</c:v>
                </c:pt>
                <c:pt idx="7">
                  <c:v>6796442470</c:v>
                </c:pt>
                <c:pt idx="8">
                  <c:v>6645986710</c:v>
                </c:pt>
                <c:pt idx="9">
                  <c:v>6558669260</c:v>
                </c:pt>
                <c:pt idx="10">
                  <c:v>7044107110</c:v>
                </c:pt>
                <c:pt idx="11">
                  <c:v>6438815420</c:v>
                </c:pt>
                <c:pt idx="12">
                  <c:v>6408223900</c:v>
                </c:pt>
                <c:pt idx="13">
                  <c:v>6396936160</c:v>
                </c:pt>
                <c:pt idx="14">
                  <c:v>6393865770</c:v>
                </c:pt>
                <c:pt idx="15">
                  <c:v>6261159390</c:v>
                </c:pt>
                <c:pt idx="16">
                  <c:v>6048972920</c:v>
                </c:pt>
                <c:pt idx="17">
                  <c:v>5987055610</c:v>
                </c:pt>
                <c:pt idx="18">
                  <c:v>5933395970</c:v>
                </c:pt>
                <c:pt idx="19">
                  <c:v>5843438780</c:v>
                </c:pt>
                <c:pt idx="20">
                  <c:v>5721752110</c:v>
                </c:pt>
                <c:pt idx="21">
                  <c:v>5662710750</c:v>
                </c:pt>
                <c:pt idx="22">
                  <c:v>5573071480</c:v>
                </c:pt>
                <c:pt idx="23">
                  <c:v>5478114480</c:v>
                </c:pt>
                <c:pt idx="24">
                  <c:v>5419313850</c:v>
                </c:pt>
                <c:pt idx="25">
                  <c:v>5353288760</c:v>
                </c:pt>
                <c:pt idx="26">
                  <c:v>5294412100</c:v>
                </c:pt>
                <c:pt idx="27">
                  <c:v>5205643230</c:v>
                </c:pt>
                <c:pt idx="28">
                  <c:v>5142954080</c:v>
                </c:pt>
                <c:pt idx="29">
                  <c:v>5074175200</c:v>
                </c:pt>
                <c:pt idx="30">
                  <c:v>5032153250</c:v>
                </c:pt>
                <c:pt idx="31">
                  <c:v>4964858400</c:v>
                </c:pt>
                <c:pt idx="32">
                  <c:v>4913199770</c:v>
                </c:pt>
                <c:pt idx="33">
                  <c:v>4828904070</c:v>
                </c:pt>
                <c:pt idx="34">
                  <c:v>4726253330</c:v>
                </c:pt>
                <c:pt idx="35">
                  <c:v>4616549810</c:v>
                </c:pt>
                <c:pt idx="36">
                  <c:v>4573032290</c:v>
                </c:pt>
                <c:pt idx="37">
                  <c:v>4517261920</c:v>
                </c:pt>
                <c:pt idx="38">
                  <c:v>4462921450</c:v>
                </c:pt>
                <c:pt idx="39">
                  <c:v>4367159670</c:v>
                </c:pt>
                <c:pt idx="40">
                  <c:v>4361447560</c:v>
                </c:pt>
                <c:pt idx="41">
                  <c:v>4261071080</c:v>
                </c:pt>
                <c:pt idx="42">
                  <c:v>4214494200</c:v>
                </c:pt>
                <c:pt idx="43">
                  <c:v>4192203490</c:v>
                </c:pt>
                <c:pt idx="44">
                  <c:v>4157530250</c:v>
                </c:pt>
                <c:pt idx="45">
                  <c:v>4080117060</c:v>
                </c:pt>
                <c:pt idx="46">
                  <c:v>4003506960</c:v>
                </c:pt>
                <c:pt idx="47">
                  <c:v>3905848310</c:v>
                </c:pt>
                <c:pt idx="48">
                  <c:v>3728200660</c:v>
                </c:pt>
                <c:pt idx="49">
                  <c:v>3732709830</c:v>
                </c:pt>
                <c:pt idx="50">
                  <c:v>3789496360</c:v>
                </c:pt>
              </c:numCache>
            </c:numRef>
          </c:yVal>
        </c:ser>
        <c:axId val="135908352"/>
        <c:axId val="136492160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xVal>
            <c:numRef>
              <c:f>HG!$E$113:$E$163</c:f>
              <c:numCache>
                <c:formatCode>General</c:formatCode>
                <c:ptCount val="51"/>
                <c:pt idx="0">
                  <c:v>14.124554838500002</c:v>
                </c:pt>
                <c:pt idx="1">
                  <c:v>14.161328237500001</c:v>
                </c:pt>
                <c:pt idx="2">
                  <c:v>12.685836864000001</c:v>
                </c:pt>
                <c:pt idx="3">
                  <c:v>11.510273419000002</c:v>
                </c:pt>
                <c:pt idx="4">
                  <c:v>10.455905412000002</c:v>
                </c:pt>
                <c:pt idx="5">
                  <c:v>9.3894933580000011</c:v>
                </c:pt>
                <c:pt idx="6">
                  <c:v>8.314363482000001</c:v>
                </c:pt>
                <c:pt idx="7">
                  <c:v>6.7778315430000005</c:v>
                </c:pt>
                <c:pt idx="8">
                  <c:v>5.5134051025000002</c:v>
                </c:pt>
                <c:pt idx="9">
                  <c:v>4.4349173785000007</c:v>
                </c:pt>
                <c:pt idx="10">
                  <c:v>12.047369324000002</c:v>
                </c:pt>
                <c:pt idx="11">
                  <c:v>16.217265461500002</c:v>
                </c:pt>
                <c:pt idx="12">
                  <c:v>17.365322540500003</c:v>
                </c:pt>
                <c:pt idx="13">
                  <c:v>17.932685598999999</c:v>
                </c:pt>
                <c:pt idx="14">
                  <c:v>19.350676730500002</c:v>
                </c:pt>
                <c:pt idx="15">
                  <c:v>21.088549239500001</c:v>
                </c:pt>
                <c:pt idx="16">
                  <c:v>23.782512983</c:v>
                </c:pt>
                <c:pt idx="17">
                  <c:v>26.130782805500004</c:v>
                </c:pt>
                <c:pt idx="18">
                  <c:v>27.980549814000003</c:v>
                </c:pt>
                <c:pt idx="19">
                  <c:v>29.622824375500002</c:v>
                </c:pt>
                <c:pt idx="20">
                  <c:v>32.127219397499999</c:v>
                </c:pt>
                <c:pt idx="21">
                  <c:v>34.245075534500003</c:v>
                </c:pt>
                <c:pt idx="22">
                  <c:v>36.470710699000001</c:v>
                </c:pt>
                <c:pt idx="23">
                  <c:v>39.221957722500001</c:v>
                </c:pt>
                <c:pt idx="24">
                  <c:v>40.898661140500003</c:v>
                </c:pt>
                <c:pt idx="25">
                  <c:v>43.681504770000004</c:v>
                </c:pt>
                <c:pt idx="26">
                  <c:v>44.73121324000001</c:v>
                </c:pt>
                <c:pt idx="27">
                  <c:v>47.725366860000001</c:v>
                </c:pt>
                <c:pt idx="28">
                  <c:v>49.730963920000008</c:v>
                </c:pt>
                <c:pt idx="29">
                  <c:v>51.652681180000009</c:v>
                </c:pt>
                <c:pt idx="30">
                  <c:v>52.925646785000005</c:v>
                </c:pt>
                <c:pt idx="31">
                  <c:v>55.311572255000002</c:v>
                </c:pt>
                <c:pt idx="32">
                  <c:v>57.735725450000004</c:v>
                </c:pt>
                <c:pt idx="33">
                  <c:v>60.018602685000005</c:v>
                </c:pt>
                <c:pt idx="34">
                  <c:v>62.435709180000003</c:v>
                </c:pt>
                <c:pt idx="35">
                  <c:v>64.842725365000007</c:v>
                </c:pt>
                <c:pt idx="36">
                  <c:v>65.95933349500001</c:v>
                </c:pt>
                <c:pt idx="37">
                  <c:v>67.292428865000005</c:v>
                </c:pt>
                <c:pt idx="38">
                  <c:v>68.521516935000008</c:v>
                </c:pt>
                <c:pt idx="39">
                  <c:v>69.500826465000017</c:v>
                </c:pt>
                <c:pt idx="40">
                  <c:v>71.286985220000005</c:v>
                </c:pt>
                <c:pt idx="41">
                  <c:v>72.184040920000001</c:v>
                </c:pt>
                <c:pt idx="42">
                  <c:v>72.715205230000009</c:v>
                </c:pt>
                <c:pt idx="43">
                  <c:v>73.34622186</c:v>
                </c:pt>
                <c:pt idx="44">
                  <c:v>74.735947300000007</c:v>
                </c:pt>
                <c:pt idx="45">
                  <c:v>76.105696300000005</c:v>
                </c:pt>
                <c:pt idx="46">
                  <c:v>77.043459350000006</c:v>
                </c:pt>
                <c:pt idx="47">
                  <c:v>77.930536375000003</c:v>
                </c:pt>
                <c:pt idx="48">
                  <c:v>78.180493780000006</c:v>
                </c:pt>
                <c:pt idx="49">
                  <c:v>78.249159265000003</c:v>
                </c:pt>
                <c:pt idx="50">
                  <c:v>78.689599180000016</c:v>
                </c:pt>
              </c:numCache>
            </c:numRef>
          </c:xVal>
          <c:yVal>
            <c:numRef>
              <c:f>HG!$AG$113:$AG$163</c:f>
              <c:numCache>
                <c:formatCode>0.00E+00</c:formatCode>
                <c:ptCount val="51"/>
                <c:pt idx="0">
                  <c:v>1.15907107E-2</c:v>
                </c:pt>
                <c:pt idx="1">
                  <c:v>9.9055536099999994E-3</c:v>
                </c:pt>
                <c:pt idx="2">
                  <c:v>1.0122812E-2</c:v>
                </c:pt>
                <c:pt idx="3">
                  <c:v>9.7002124199999998E-3</c:v>
                </c:pt>
                <c:pt idx="4">
                  <c:v>1.0107676899999999E-2</c:v>
                </c:pt>
                <c:pt idx="5">
                  <c:v>9.1846527600000002E-3</c:v>
                </c:pt>
                <c:pt idx="6">
                  <c:v>1.0500786099999999E-2</c:v>
                </c:pt>
                <c:pt idx="7">
                  <c:v>9.4636611399999994E-3</c:v>
                </c:pt>
                <c:pt idx="8">
                  <c:v>8.4653992300000001E-3</c:v>
                </c:pt>
                <c:pt idx="9">
                  <c:v>9.6784656199999999E-3</c:v>
                </c:pt>
                <c:pt idx="10">
                  <c:v>1.01379698E-2</c:v>
                </c:pt>
                <c:pt idx="11">
                  <c:v>2.4871010399999999E-4</c:v>
                </c:pt>
                <c:pt idx="12">
                  <c:v>1.62974251E-4</c:v>
                </c:pt>
                <c:pt idx="13">
                  <c:v>1.0723074399999999E-2</c:v>
                </c:pt>
                <c:pt idx="14">
                  <c:v>1.0901025700000001E-2</c:v>
                </c:pt>
                <c:pt idx="15">
                  <c:v>9.6784656199999999E-3</c:v>
                </c:pt>
                <c:pt idx="16">
                  <c:v>1.0453755699999999E-2</c:v>
                </c:pt>
                <c:pt idx="17">
                  <c:v>1.08197756E-2</c:v>
                </c:pt>
                <c:pt idx="18">
                  <c:v>1.12153797E-2</c:v>
                </c:pt>
                <c:pt idx="19">
                  <c:v>1.2050510400000001E-2</c:v>
                </c:pt>
                <c:pt idx="20">
                  <c:v>1.16777501E-2</c:v>
                </c:pt>
                <c:pt idx="21">
                  <c:v>1.09336963E-2</c:v>
                </c:pt>
                <c:pt idx="22">
                  <c:v>1.1223773500000001E-2</c:v>
                </c:pt>
                <c:pt idx="23">
                  <c:v>1.19160351E-2</c:v>
                </c:pt>
                <c:pt idx="24">
                  <c:v>1.23148141E-2</c:v>
                </c:pt>
                <c:pt idx="25">
                  <c:v>1.99753616E-4</c:v>
                </c:pt>
                <c:pt idx="26">
                  <c:v>3.7756654700000001E-4</c:v>
                </c:pt>
                <c:pt idx="27">
                  <c:v>1.25567009E-2</c:v>
                </c:pt>
                <c:pt idx="28">
                  <c:v>1.30743692E-2</c:v>
                </c:pt>
                <c:pt idx="29">
                  <c:v>1.02217444E-2</c:v>
                </c:pt>
                <c:pt idx="30">
                  <c:v>1.1248992500000001E-2</c:v>
                </c:pt>
                <c:pt idx="31">
                  <c:v>1.1478528700000001E-2</c:v>
                </c:pt>
                <c:pt idx="32">
                  <c:v>1.1291150099999999E-2</c:v>
                </c:pt>
                <c:pt idx="33">
                  <c:v>1.11317866E-2</c:v>
                </c:pt>
                <c:pt idx="34">
                  <c:v>1.2086626E-2</c:v>
                </c:pt>
                <c:pt idx="35">
                  <c:v>1.06830378E-2</c:v>
                </c:pt>
                <c:pt idx="36">
                  <c:v>1.2660462500000001E-2</c:v>
                </c:pt>
                <c:pt idx="37">
                  <c:v>1.1774248500000001E-2</c:v>
                </c:pt>
                <c:pt idx="38">
                  <c:v>1.19160351E-2</c:v>
                </c:pt>
                <c:pt idx="39">
                  <c:v>1.16515699E-2</c:v>
                </c:pt>
                <c:pt idx="40">
                  <c:v>1.1686489899999999E-2</c:v>
                </c:pt>
                <c:pt idx="41">
                  <c:v>1.1282706E-2</c:v>
                </c:pt>
                <c:pt idx="42">
                  <c:v>1.12742681E-2</c:v>
                </c:pt>
                <c:pt idx="43">
                  <c:v>1.0017340099999999E-2</c:v>
                </c:pt>
                <c:pt idx="44">
                  <c:v>9.6784656199999999E-3</c:v>
                </c:pt>
                <c:pt idx="45">
                  <c:v>1.0321643599999999E-2</c:v>
                </c:pt>
                <c:pt idx="46">
                  <c:v>3.40530372E-4</c:v>
                </c:pt>
                <c:pt idx="47">
                  <c:v>1.06511162E-2</c:v>
                </c:pt>
                <c:pt idx="48">
                  <c:v>1.04850858E-2</c:v>
                </c:pt>
                <c:pt idx="49">
                  <c:v>1.1756644199999999E-2</c:v>
                </c:pt>
                <c:pt idx="50">
                  <c:v>3.1527538699999998E-4</c:v>
                </c:pt>
              </c:numCache>
            </c:numRef>
          </c:yVal>
        </c:ser>
        <c:axId val="136496640"/>
        <c:axId val="136498176"/>
      </c:scatterChart>
      <c:valAx>
        <c:axId val="135908352"/>
        <c:scaling>
          <c:orientation val="minMax"/>
          <c:max val="160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H</a:t>
                </a:r>
                <a:r>
                  <a:rPr lang="en-US" baseline="-25000"/>
                  <a:t>pk</a:t>
                </a:r>
                <a:r>
                  <a:rPr lang="en-US"/>
                  <a:t> (mT)</a:t>
                </a:r>
              </a:p>
            </c:rich>
          </c:tx>
          <c:layout>
            <c:manualLayout>
              <c:xMode val="edge"/>
              <c:yMode val="edge"/>
              <c:x val="0.45463428425158636"/>
              <c:y val="0.89960712588091818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36492160"/>
        <c:crosses val="autoZero"/>
        <c:crossBetween val="midCat"/>
        <c:majorUnit val="40"/>
        <c:minorUnit val="10"/>
      </c:valAx>
      <c:valAx>
        <c:axId val="136492160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7.2780307240929935E-3"/>
              <c:y val="0.45078783486466084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35908352"/>
        <c:crosses val="autoZero"/>
        <c:crossBetween val="midCat"/>
        <c:majorUnit val="10"/>
      </c:valAx>
      <c:valAx>
        <c:axId val="136496640"/>
        <c:scaling>
          <c:orientation val="minMax"/>
        </c:scaling>
        <c:delete val="1"/>
        <c:axPos val="b"/>
        <c:numFmt formatCode="General" sourceLinked="1"/>
        <c:tickLblPos val="nextTo"/>
        <c:crossAx val="136498176"/>
        <c:crosses val="autoZero"/>
        <c:crossBetween val="midCat"/>
      </c:valAx>
      <c:valAx>
        <c:axId val="136498176"/>
        <c:scaling>
          <c:logBase val="10"/>
          <c:orientation val="minMax"/>
          <c:max val="10"/>
          <c:min val="1.0000000000000005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>
            <c:manualLayout>
              <c:xMode val="edge"/>
              <c:yMode val="edge"/>
              <c:x val="0.95681845446175162"/>
              <c:y val="0.34055159443652183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36496640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 sz="1800" b="0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ILC-TW1AES001 - R</a:t>
            </a:r>
            <a:r>
              <a:rPr lang="en-US" sz="1800" b="0" i="0" u="none" strike="noStrike" baseline="-2500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 vs T</a:t>
            </a:r>
          </a:p>
        </c:rich>
      </c:tx>
      <c:layout>
        <c:manualLayout>
          <c:xMode val="edge"/>
          <c:yMode val="edge"/>
          <c:x val="0.30357186972753614"/>
          <c:y val="1.16279289833321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6369063242094739"/>
          <c:y val="0.14987100449653096"/>
          <c:w val="0.78273923272884294"/>
          <c:h val="0.6614999287879717"/>
        </c:manualLayout>
      </c:layout>
      <c:scatterChart>
        <c:scatterStyle val="lineMarker"/>
        <c:ser>
          <c:idx val="0"/>
          <c:order val="0"/>
          <c:tx>
            <c:v>T from Vapor Pressure</c:v>
          </c:tx>
          <c:spPr>
            <a:ln w="28575">
              <a:noFill/>
            </a:ln>
          </c:spPr>
          <c:marker>
            <c:symbol val="circle"/>
            <c:size val="6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HG!$J$194:$J$224</c:f>
              <c:numCache>
                <c:formatCode>0.000</c:formatCode>
                <c:ptCount val="31"/>
                <c:pt idx="0">
                  <c:v>0.51426425829926203</c:v>
                </c:pt>
                <c:pt idx="1">
                  <c:v>0.52462991884158794</c:v>
                </c:pt>
                <c:pt idx="2">
                  <c:v>0.53897799671375413</c:v>
                </c:pt>
                <c:pt idx="3">
                  <c:v>0.55593812746651672</c:v>
                </c:pt>
                <c:pt idx="4">
                  <c:v>0.5842953527467295</c:v>
                </c:pt>
                <c:pt idx="5">
                  <c:v>0.59685469394016477</c:v>
                </c:pt>
                <c:pt idx="6">
                  <c:v>0.60563737931887895</c:v>
                </c:pt>
                <c:pt idx="7">
                  <c:v>0.6188448607174537</c:v>
                </c:pt>
                <c:pt idx="8">
                  <c:v>0.62816347049764309</c:v>
                </c:pt>
                <c:pt idx="9">
                  <c:v>0.64846390864201819</c:v>
                </c:pt>
                <c:pt idx="10">
                  <c:v>0.65395392444681988</c:v>
                </c:pt>
                <c:pt idx="11">
                  <c:v>0.65708772072447175</c:v>
                </c:pt>
                <c:pt idx="12">
                  <c:v>0.66301350205117493</c:v>
                </c:pt>
                <c:pt idx="13">
                  <c:v>0.66665904897593375</c:v>
                </c:pt>
                <c:pt idx="14">
                  <c:v>0.67286341122384485</c:v>
                </c:pt>
                <c:pt idx="15">
                  <c:v>0.6791685477371544</c:v>
                </c:pt>
                <c:pt idx="16">
                  <c:v>0.68377132020344256</c:v>
                </c:pt>
                <c:pt idx="17">
                  <c:v>0.68728739151142748</c:v>
                </c:pt>
                <c:pt idx="18">
                  <c:v>0.68915231935384635</c:v>
                </c:pt>
              </c:numCache>
            </c:numRef>
          </c:xVal>
          <c:yVal>
            <c:numRef>
              <c:f>HG!$F$194:$F$227</c:f>
              <c:numCache>
                <c:formatCode>0.00</c:formatCode>
                <c:ptCount val="34"/>
                <c:pt idx="0">
                  <c:v>26.796195601015683</c:v>
                </c:pt>
                <c:pt idx="1">
                  <c:v>26.107976114655891</c:v>
                </c:pt>
                <c:pt idx="2">
                  <c:v>24.007608501058936</c:v>
                </c:pt>
                <c:pt idx="3">
                  <c:v>23.391702053172882</c:v>
                </c:pt>
                <c:pt idx="4">
                  <c:v>21.500237070343001</c:v>
                </c:pt>
                <c:pt idx="5">
                  <c:v>20.710172330819294</c:v>
                </c:pt>
                <c:pt idx="6">
                  <c:v>20.815564289098869</c:v>
                </c:pt>
                <c:pt idx="7">
                  <c:v>20.469901780598033</c:v>
                </c:pt>
                <c:pt idx="8">
                  <c:v>19.929443216819557</c:v>
                </c:pt>
                <c:pt idx="9">
                  <c:v>19.489266841110247</c:v>
                </c:pt>
                <c:pt idx="10">
                  <c:v>19.536845211331293</c:v>
                </c:pt>
                <c:pt idx="11">
                  <c:v>19.639464331096271</c:v>
                </c:pt>
                <c:pt idx="12">
                  <c:v>19.351512731745281</c:v>
                </c:pt>
                <c:pt idx="13">
                  <c:v>19.351059072735492</c:v>
                </c:pt>
                <c:pt idx="14">
                  <c:v>19.303531738703004</c:v>
                </c:pt>
                <c:pt idx="15">
                  <c:v>18.964873495959193</c:v>
                </c:pt>
                <c:pt idx="16">
                  <c:v>19.112422263088796</c:v>
                </c:pt>
                <c:pt idx="17">
                  <c:v>19.1976738876741</c:v>
                </c:pt>
                <c:pt idx="18">
                  <c:v>19.287885004418818</c:v>
                </c:pt>
                <c:pt idx="20">
                  <c:v>18.399999999999999</c:v>
                </c:pt>
                <c:pt idx="25" formatCode="0.000">
                  <c:v>1.9577499999999999</c:v>
                </c:pt>
                <c:pt idx="26" formatCode="0.000">
                  <c:v>1.9197500000000001</c:v>
                </c:pt>
                <c:pt idx="27" formatCode="0.000">
                  <c:v>1.8705000000000001</c:v>
                </c:pt>
                <c:pt idx="28" formatCode="0.000">
                  <c:v>1.8149999999999997</c:v>
                </c:pt>
                <c:pt idx="29" formatCode="0.000">
                  <c:v>1.7280000000000002</c:v>
                </c:pt>
                <c:pt idx="30" formatCode="0.000">
                  <c:v>1.6919999999999997</c:v>
                </c:pt>
                <c:pt idx="31" formatCode="0.000">
                  <c:v>1.669</c:v>
                </c:pt>
                <c:pt idx="32" formatCode="0.000">
                  <c:v>1.6345000000000001</c:v>
                </c:pt>
                <c:pt idx="33" formatCode="0.000">
                  <c:v>1.6102500000000002</c:v>
                </c:pt>
              </c:numCache>
            </c:numRef>
          </c:yVal>
        </c:ser>
        <c:ser>
          <c:idx val="1"/>
          <c:order val="1"/>
          <c:tx>
            <c:v>T from Cx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6600"/>
              </a:solidFill>
              <a:ln>
                <a:solidFill>
                  <a:srgbClr val="FF6600"/>
                </a:solidFill>
                <a:prstDash val="solid"/>
              </a:ln>
            </c:spPr>
          </c:marker>
          <c:xVal>
            <c:numRef>
              <c:f>HG!$H$194:$H$224</c:f>
              <c:numCache>
                <c:formatCode>0.000</c:formatCode>
                <c:ptCount val="31"/>
                <c:pt idx="0">
                  <c:v>0.51079044821861841</c:v>
                </c:pt>
                <c:pt idx="1">
                  <c:v>0.52090115900507872</c:v>
                </c:pt>
                <c:pt idx="2">
                  <c:v>0.53461641272387073</c:v>
                </c:pt>
                <c:pt idx="3">
                  <c:v>0.5509641873278236</c:v>
                </c:pt>
                <c:pt idx="4">
                  <c:v>0.57870370370370361</c:v>
                </c:pt>
                <c:pt idx="5">
                  <c:v>0.59101654846335672</c:v>
                </c:pt>
                <c:pt idx="6">
                  <c:v>0.59916117435590166</c:v>
                </c:pt>
                <c:pt idx="7">
                  <c:v>0.6118078923218111</c:v>
                </c:pt>
                <c:pt idx="8">
                  <c:v>0.62102158049992251</c:v>
                </c:pt>
                <c:pt idx="9">
                  <c:v>0.64040986231187991</c:v>
                </c:pt>
                <c:pt idx="10">
                  <c:v>0.64547361626593525</c:v>
                </c:pt>
                <c:pt idx="11">
                  <c:v>0.6486135884546782</c:v>
                </c:pt>
                <c:pt idx="12">
                  <c:v>0.65455735558828354</c:v>
                </c:pt>
                <c:pt idx="13">
                  <c:v>0.65821951620865571</c:v>
                </c:pt>
                <c:pt idx="14">
                  <c:v>0.66423115244104969</c:v>
                </c:pt>
                <c:pt idx="15">
                  <c:v>0.67046597385182705</c:v>
                </c:pt>
                <c:pt idx="16">
                  <c:v>0.67453625632377767</c:v>
                </c:pt>
                <c:pt idx="17">
                  <c:v>0.67808103068316683</c:v>
                </c:pt>
                <c:pt idx="18">
                  <c:v>0.67980965329707721</c:v>
                </c:pt>
              </c:numCache>
            </c:numRef>
          </c:xVal>
          <c:yVal>
            <c:numRef>
              <c:f>HG!$F$194:$F$227</c:f>
              <c:numCache>
                <c:formatCode>0.00</c:formatCode>
                <c:ptCount val="34"/>
                <c:pt idx="0">
                  <c:v>26.796195601015683</c:v>
                </c:pt>
                <c:pt idx="1">
                  <c:v>26.107976114655891</c:v>
                </c:pt>
                <c:pt idx="2">
                  <c:v>24.007608501058936</c:v>
                </c:pt>
                <c:pt idx="3">
                  <c:v>23.391702053172882</c:v>
                </c:pt>
                <c:pt idx="4">
                  <c:v>21.500237070343001</c:v>
                </c:pt>
                <c:pt idx="5">
                  <c:v>20.710172330819294</c:v>
                </c:pt>
                <c:pt idx="6">
                  <c:v>20.815564289098869</c:v>
                </c:pt>
                <c:pt idx="7">
                  <c:v>20.469901780598033</c:v>
                </c:pt>
                <c:pt idx="8">
                  <c:v>19.929443216819557</c:v>
                </c:pt>
                <c:pt idx="9">
                  <c:v>19.489266841110247</c:v>
                </c:pt>
                <c:pt idx="10">
                  <c:v>19.536845211331293</c:v>
                </c:pt>
                <c:pt idx="11">
                  <c:v>19.639464331096271</c:v>
                </c:pt>
                <c:pt idx="12">
                  <c:v>19.351512731745281</c:v>
                </c:pt>
                <c:pt idx="13">
                  <c:v>19.351059072735492</c:v>
                </c:pt>
                <c:pt idx="14">
                  <c:v>19.303531738703004</c:v>
                </c:pt>
                <c:pt idx="15">
                  <c:v>18.964873495959193</c:v>
                </c:pt>
                <c:pt idx="16">
                  <c:v>19.112422263088796</c:v>
                </c:pt>
                <c:pt idx="17">
                  <c:v>19.1976738876741</c:v>
                </c:pt>
                <c:pt idx="18">
                  <c:v>19.287885004418818</c:v>
                </c:pt>
                <c:pt idx="20">
                  <c:v>18.399999999999999</c:v>
                </c:pt>
                <c:pt idx="25" formatCode="0.000">
                  <c:v>1.9577499999999999</c:v>
                </c:pt>
                <c:pt idx="26" formatCode="0.000">
                  <c:v>1.9197500000000001</c:v>
                </c:pt>
                <c:pt idx="27" formatCode="0.000">
                  <c:v>1.8705000000000001</c:v>
                </c:pt>
                <c:pt idx="28" formatCode="0.000">
                  <c:v>1.8149999999999997</c:v>
                </c:pt>
                <c:pt idx="29" formatCode="0.000">
                  <c:v>1.7280000000000002</c:v>
                </c:pt>
                <c:pt idx="30" formatCode="0.000">
                  <c:v>1.6919999999999997</c:v>
                </c:pt>
                <c:pt idx="31" formatCode="0.000">
                  <c:v>1.669</c:v>
                </c:pt>
                <c:pt idx="32" formatCode="0.000">
                  <c:v>1.6345000000000001</c:v>
                </c:pt>
                <c:pt idx="33" formatCode="0.000">
                  <c:v>1.6102500000000002</c:v>
                </c:pt>
              </c:numCache>
            </c:numRef>
          </c:yVal>
        </c:ser>
        <c:ser>
          <c:idx val="3"/>
          <c:order val="2"/>
          <c:spPr>
            <a:ln w="25400">
              <a:solidFill>
                <a:srgbClr val="800080"/>
              </a:solidFill>
              <a:prstDash val="solid"/>
            </a:ln>
          </c:spPr>
          <c:marker>
            <c:symbol val="none"/>
          </c:marker>
          <c:xVal>
            <c:numRef>
              <c:f>HG!$K$305:$K$306</c:f>
              <c:numCache>
                <c:formatCode>General</c:formatCode>
                <c:ptCount val="2"/>
              </c:numCache>
            </c:numRef>
          </c:xVal>
          <c:yVal>
            <c:numRef>
              <c:f>HG!$G$315:$G$316</c:f>
              <c:numCache>
                <c:formatCode>General</c:formatCode>
                <c:ptCount val="2"/>
              </c:numCache>
            </c:numRef>
          </c:yVal>
        </c:ser>
        <c:axId val="106211584"/>
        <c:axId val="106224256"/>
      </c:scatterChart>
      <c:valAx>
        <c:axId val="106211584"/>
        <c:scaling>
          <c:orientation val="minMax"/>
          <c:max val="0.8"/>
          <c:min val="0.30000000000000027"/>
        </c:scaling>
        <c:axPos val="b"/>
        <c:title>
          <c:tx>
            <c:rich>
              <a:bodyPr/>
              <a:lstStyle/>
              <a:p>
                <a:pPr>
                  <a:defRPr sz="155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1/T (1/K)</a:t>
                </a:r>
              </a:p>
            </c:rich>
          </c:tx>
          <c:layout>
            <c:manualLayout>
              <c:xMode val="edge"/>
              <c:yMode val="edge"/>
              <c:x val="0.46279824396950381"/>
              <c:y val="0.89987242873710549"/>
            </c:manualLayout>
          </c:layout>
          <c:spPr>
            <a:noFill/>
            <a:ln w="25400">
              <a:noFill/>
            </a:ln>
          </c:spPr>
        </c:title>
        <c:numFmt formatCode="0.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6224256"/>
        <c:crosses val="autoZero"/>
        <c:crossBetween val="midCat"/>
      </c:valAx>
      <c:valAx>
        <c:axId val="106224256"/>
        <c:scaling>
          <c:orientation val="minMax"/>
          <c:max val="5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9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sz="19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R</a:t>
                </a:r>
                <a:r>
                  <a:rPr lang="en-US" sz="19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s</a:t>
                </a:r>
                <a:r>
                  <a:rPr lang="en-US" sz="19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(n</a:t>
                </a:r>
                <a:r>
                  <a:rPr lang="en-US" sz="1900" b="0" i="0" u="none" strike="noStrike" baseline="0">
                    <a:solidFill>
                      <a:srgbClr val="000000"/>
                    </a:solidFill>
                    <a:latin typeface="Symbol" pitchFamily="18" charset="2"/>
                  </a:rPr>
                  <a:t>W</a:t>
                </a:r>
                <a:r>
                  <a:rPr lang="en-US" sz="19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4.9107142857142905E-2"/>
              <c:y val="0.40891533907098832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6211584"/>
        <c:crosses val="autoZero"/>
        <c:crossBetween val="midCat"/>
      </c:valAx>
      <c:spPr>
        <a:noFill/>
        <a:ln w="3175">
          <a:solidFill>
            <a:srgbClr val="000000"/>
          </a:solidFill>
          <a:prstDash val="solid"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160723238588226"/>
          <c:y val="0.22286863884720001"/>
          <c:w val="0.24404797370252893"/>
          <c:h val="9.496142003054614E-2"/>
        </c:manualLayout>
      </c:layout>
      <c:spPr>
        <a:solidFill>
          <a:srgbClr val="FFFFFF"/>
        </a:solidFill>
        <a:ln w="12700">
          <a:solidFill>
            <a:srgbClr val="000000"/>
          </a:solidFill>
          <a:prstDash val="solid"/>
        </a:ln>
        <a:effectLst>
          <a:outerShdw dist="35921" dir="2700000" algn="br">
            <a:srgbClr val="000000"/>
          </a:outerShdw>
        </a:effectLst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0.17159</cdr:x>
      <cdr:y>0.07869</cdr:y>
    </cdr:from>
    <cdr:to>
      <cdr:x>0.80697</cdr:x>
      <cdr:y>0.12869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27663" y="384696"/>
          <a:ext cx="4163763" cy="2424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3/19/10, Traveling-Wave cavity - BCP, HPR @ ANL</a:t>
          </a:r>
        </a:p>
      </cdr:txBody>
    </cdr:sp>
  </cdr:relSizeAnchor>
  <cdr:relSizeAnchor xmlns:cdr="http://schemas.openxmlformats.org/drawingml/2006/chartDrawing">
    <cdr:from>
      <cdr:x>0.88384</cdr:x>
      <cdr:y>0.94312</cdr:y>
    </cdr:from>
    <cdr:to>
      <cdr:x>0.99273</cdr:x>
      <cdr:y>0.98822</cdr:y>
    </cdr:to>
    <cdr:sp macro="" textlink="">
      <cdr:nvSpPr>
        <cdr:cNvPr id="3078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95147" y="4575632"/>
          <a:ext cx="713603" cy="2186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0.58233</cdr:x>
      <cdr:y>0.46779</cdr:y>
    </cdr:from>
    <cdr:to>
      <cdr:x>0.58233</cdr:x>
      <cdr:y>0.58543</cdr:y>
    </cdr:to>
    <cdr:sp macro="" textlink="">
      <cdr:nvSpPr>
        <cdr:cNvPr id="3079" name="Lin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810596" y="2263473"/>
          <a:ext cx="0" cy="56923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2225">
          <a:solidFill>
            <a:srgbClr val="FF0000"/>
          </a:solidFill>
          <a:round/>
          <a:headEnd/>
          <a:tailEnd type="stealth" w="med" len="lg"/>
        </a:ln>
      </cdr:spPr>
    </cdr:sp>
  </cdr:relSizeAnchor>
  <cdr:relSizeAnchor xmlns:cdr="http://schemas.openxmlformats.org/drawingml/2006/chartDrawing">
    <cdr:from>
      <cdr:x>0.54218</cdr:x>
      <cdr:y>0.58936</cdr:y>
    </cdr:from>
    <cdr:to>
      <cdr:x>0.62348</cdr:x>
      <cdr:y>0.64083</cdr:y>
    </cdr:to>
    <cdr:sp macro="" textlink="">
      <cdr:nvSpPr>
        <cdr:cNvPr id="308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47817" y="2851759"/>
          <a:ext cx="532007" cy="24904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Quench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0.17159</cdr:x>
      <cdr:y>0.07869</cdr:y>
    </cdr:from>
    <cdr:to>
      <cdr:x>0.80697</cdr:x>
      <cdr:y>0.12869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27663" y="384696"/>
          <a:ext cx="4163763" cy="2424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3/19/10, Traveling-Wave cavity - BCP, HPR @ ANL</a:t>
          </a:r>
        </a:p>
      </cdr:txBody>
    </cdr:sp>
  </cdr:relSizeAnchor>
  <cdr:relSizeAnchor xmlns:cdr="http://schemas.openxmlformats.org/drawingml/2006/chartDrawing">
    <cdr:from>
      <cdr:x>0.88384</cdr:x>
      <cdr:y>0.94312</cdr:y>
    </cdr:from>
    <cdr:to>
      <cdr:x>0.99273</cdr:x>
      <cdr:y>0.98822</cdr:y>
    </cdr:to>
    <cdr:sp macro="" textlink="">
      <cdr:nvSpPr>
        <cdr:cNvPr id="3078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95147" y="4575632"/>
          <a:ext cx="713603" cy="2186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0.51101</cdr:x>
      <cdr:y>0.46385</cdr:y>
    </cdr:from>
    <cdr:to>
      <cdr:x>0.51101</cdr:x>
      <cdr:y>0.58149</cdr:y>
    </cdr:to>
    <cdr:sp macro="" textlink="">
      <cdr:nvSpPr>
        <cdr:cNvPr id="3079" name="Lin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343853" y="2244445"/>
          <a:ext cx="0" cy="569225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2225">
          <a:solidFill>
            <a:srgbClr val="FF0000"/>
          </a:solidFill>
          <a:round/>
          <a:headEnd/>
          <a:tailEnd type="stealth" w="med" len="lg"/>
        </a:ln>
      </cdr:spPr>
    </cdr:sp>
  </cdr:relSizeAnchor>
  <cdr:relSizeAnchor xmlns:cdr="http://schemas.openxmlformats.org/drawingml/2006/chartDrawing">
    <cdr:from>
      <cdr:x>0.47377</cdr:x>
      <cdr:y>0.58542</cdr:y>
    </cdr:from>
    <cdr:to>
      <cdr:x>0.55507</cdr:x>
      <cdr:y>0.63689</cdr:y>
    </cdr:to>
    <cdr:sp macro="" textlink="">
      <cdr:nvSpPr>
        <cdr:cNvPr id="308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00175" y="2832686"/>
          <a:ext cx="532000" cy="24904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Quench</a:t>
          </a:r>
        </a:p>
      </cdr:txBody>
    </cdr:sp>
  </cdr:relSizeAnchor>
  <cdr:relSizeAnchor xmlns:cdr="http://schemas.openxmlformats.org/drawingml/2006/chartDrawing">
    <cdr:from>
      <cdr:x>0.73217</cdr:x>
      <cdr:y>0.1378</cdr:y>
    </cdr:from>
    <cdr:to>
      <cdr:x>0.73362</cdr:x>
      <cdr:y>0.81496</cdr:y>
    </cdr:to>
    <cdr:sp macro="" textlink="">
      <cdr:nvSpPr>
        <cdr:cNvPr id="7" name="Straight Connector 6"/>
        <cdr:cNvSpPr/>
      </cdr:nvSpPr>
      <cdr:spPr bwMode="auto">
        <a:xfrm xmlns:a="http://schemas.openxmlformats.org/drawingml/2006/main" rot="16200000" flipV="1">
          <a:off x="4791075" y="666749"/>
          <a:ext cx="9526" cy="3276601"/>
        </a:xfrm>
        <a:prstGeom xmlns:a="http://schemas.openxmlformats.org/drawingml/2006/main" prst="line">
          <a:avLst/>
        </a:prstGeom>
        <a:solidFill xmlns:a="http://schemas.openxmlformats.org/drawingml/2006/main">
          <a:srgbClr val="FFFFFF"/>
        </a:solidFill>
        <a:ln xmlns:a="http://schemas.openxmlformats.org/drawingml/2006/main" w="22225" cap="flat" cmpd="sng" algn="ctr">
          <a:solidFill>
            <a:srgbClr val="7030A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0.61135</cdr:x>
      <cdr:y>0.27756</cdr:y>
    </cdr:from>
    <cdr:to>
      <cdr:x>0.73071</cdr:x>
      <cdr:y>0.27789</cdr:y>
    </cdr:to>
    <cdr:sp macro="" textlink="">
      <cdr:nvSpPr>
        <cdr:cNvPr id="9" name="Straight Arrow Connector 8"/>
        <cdr:cNvSpPr/>
      </cdr:nvSpPr>
      <cdr:spPr bwMode="auto">
        <a:xfrm xmlns:a="http://schemas.openxmlformats.org/drawingml/2006/main">
          <a:off x="4000500" y="1343025"/>
          <a:ext cx="781050" cy="1588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FFFFFF"/>
        </a:solidFill>
        <a:ln xmlns:a="http://schemas.openxmlformats.org/drawingml/2006/main" w="15875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lg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0.42649</cdr:x>
      <cdr:y>0.24803</cdr:y>
    </cdr:from>
    <cdr:to>
      <cdr:x>0.60844</cdr:x>
      <cdr:y>0.30118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790825" y="1200150"/>
          <a:ext cx="1190625" cy="25717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5875">
          <a:solidFill>
            <a:schemeClr val="tx1"/>
          </a:solidFill>
        </a:ln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100">
              <a:latin typeface="Times New Roman" pitchFamily="18" charset="0"/>
              <a:cs typeface="Times New Roman" pitchFamily="18" charset="0"/>
            </a:rPr>
            <a:t>ILC cavity</a:t>
          </a:r>
          <a:r>
            <a:rPr lang="en-US" sz="1100" baseline="0">
              <a:latin typeface="Times New Roman" pitchFamily="18" charset="0"/>
              <a:cs typeface="Times New Roman" pitchFamily="18" charset="0"/>
            </a:rPr>
            <a:t> spec</a:t>
          </a:r>
          <a:endParaRPr lang="en-US" sz="110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0.17159</cdr:x>
      <cdr:y>0.07869</cdr:y>
    </cdr:from>
    <cdr:to>
      <cdr:x>0.80697</cdr:x>
      <cdr:y>0.12869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27663" y="384696"/>
          <a:ext cx="4163763" cy="2424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3/19/10, Traveling-Wave cavity - BCP, HPR @ ANL</a:t>
          </a:r>
        </a:p>
      </cdr:txBody>
    </cdr:sp>
  </cdr:relSizeAnchor>
  <cdr:relSizeAnchor xmlns:cdr="http://schemas.openxmlformats.org/drawingml/2006/chartDrawing">
    <cdr:from>
      <cdr:x>0.88384</cdr:x>
      <cdr:y>0.94312</cdr:y>
    </cdr:from>
    <cdr:to>
      <cdr:x>0.99273</cdr:x>
      <cdr:y>0.98822</cdr:y>
    </cdr:to>
    <cdr:sp macro="" textlink="">
      <cdr:nvSpPr>
        <cdr:cNvPr id="3078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95147" y="4575632"/>
          <a:ext cx="713603" cy="2186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0.49063</cdr:x>
      <cdr:y>0.46385</cdr:y>
    </cdr:from>
    <cdr:to>
      <cdr:x>0.49063</cdr:x>
      <cdr:y>0.58149</cdr:y>
    </cdr:to>
    <cdr:sp macro="" textlink="">
      <cdr:nvSpPr>
        <cdr:cNvPr id="3079" name="Lin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210533" y="2244431"/>
          <a:ext cx="0" cy="569225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2225">
          <a:solidFill>
            <a:srgbClr val="FF0000"/>
          </a:solidFill>
          <a:round/>
          <a:headEnd/>
          <a:tailEnd type="stealth" w="med" len="lg"/>
        </a:ln>
      </cdr:spPr>
    </cdr:sp>
  </cdr:relSizeAnchor>
  <cdr:relSizeAnchor xmlns:cdr="http://schemas.openxmlformats.org/drawingml/2006/chartDrawing">
    <cdr:from>
      <cdr:x>0.45485</cdr:x>
      <cdr:y>0.58345</cdr:y>
    </cdr:from>
    <cdr:to>
      <cdr:x>0.53615</cdr:x>
      <cdr:y>0.63492</cdr:y>
    </cdr:to>
    <cdr:sp macro="" textlink="">
      <cdr:nvSpPr>
        <cdr:cNvPr id="308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76372" y="2823147"/>
          <a:ext cx="532001" cy="24904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Quench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0.881</cdr:x>
      <cdr:y>0.94595</cdr:y>
    </cdr:from>
    <cdr:to>
      <cdr:x>0.99257</cdr:x>
      <cdr:y>0.99033</cdr:y>
    </cdr:to>
    <cdr:sp macro="" textlink="">
      <cdr:nvSpPr>
        <cdr:cNvPr id="164870" name="Text Box 1536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50693" y="4661455"/>
          <a:ext cx="715182" cy="2185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0.21131</cdr:x>
      <cdr:y>0.08333</cdr:y>
    </cdr:from>
    <cdr:to>
      <cdr:x>0.86087</cdr:x>
      <cdr:y>0.13256</cdr:y>
    </cdr:to>
    <cdr:sp macro="" textlink="">
      <cdr:nvSpPr>
        <cdr:cNvPr id="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52550" y="409575"/>
          <a:ext cx="4157711" cy="2419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27432" rIns="27432" bIns="27432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3/19/10, Traveling-Wave cavity - BCP, HPR @ ANL</a:t>
          </a:r>
        </a:p>
      </cdr:txBody>
    </cdr:sp>
  </cdr:relSizeAnchor>
  <cdr:relSizeAnchor xmlns:cdr="http://schemas.openxmlformats.org/drawingml/2006/chartDrawing">
    <cdr:from>
      <cdr:x>0.18899</cdr:x>
      <cdr:y>0.56783</cdr:y>
    </cdr:from>
    <cdr:to>
      <cdr:x>0.56101</cdr:x>
      <cdr:y>0.66085</cdr:y>
    </cdr:to>
    <cdr:sp macro="" textlink="">
      <cdr:nvSpPr>
        <cdr:cNvPr id="8" name="Text Box 307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09684" y="2790823"/>
          <a:ext cx="2381226" cy="45720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Residual resistance  = 18.4 ± 1.0 n</a:t>
          </a:r>
          <a:r>
            <a:rPr lang="en-US" sz="1200" b="0" i="0" u="none" strike="noStrike" baseline="0">
              <a:solidFill>
                <a:srgbClr val="000000"/>
              </a:solidFill>
              <a:latin typeface="Symbol" pitchFamily="18" charset="2"/>
            </a:rPr>
            <a:t>W</a:t>
          </a:r>
        </a:p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(using WinSuperFit)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C0B4-037B-44F7-AF3A-DF893EE48E4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2F34A-40A8-41FF-9A95-E8F94C450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300162" y="1009650"/>
          <a:ext cx="6543675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300162" y="1009650"/>
          <a:ext cx="6543675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300162" y="1009650"/>
          <a:ext cx="6543675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371600" y="971550"/>
          <a:ext cx="6400800" cy="4914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126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ozelis</dc:creator>
  <cp:lastModifiedBy>ozelis</cp:lastModifiedBy>
  <cp:revision>3</cp:revision>
  <dcterms:created xsi:type="dcterms:W3CDTF">2010-03-19T20:40:04Z</dcterms:created>
  <dcterms:modified xsi:type="dcterms:W3CDTF">2010-03-19T23:38:01Z</dcterms:modified>
</cp:coreProperties>
</file>