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02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11ACB7-2B0E-4B53-B03B-C2F47215E6FC}" type="datetimeFigureOut">
              <a:rPr lang="en-US" smtClean="0"/>
              <a:pPr/>
              <a:t>3/24/2010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A0CB26-5C87-4C35-A2B9-AF1F07D857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22.Mar.2010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SRF Mtg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9D144-E959-4694-AF29-CAD504B7A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22.Mar.2010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SRF Mtg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9D144-E959-4694-AF29-CAD504B7A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22.Mar.2010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SRF Mtg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9D144-E959-4694-AF29-CAD504B7A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22.Mar.2010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SRF Mtg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9D144-E959-4694-AF29-CAD504B7A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22.Mar.2010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SRF Mtg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9D144-E959-4694-AF29-CAD504B7A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22.Mar.2010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SRF Mtg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9D144-E959-4694-AF29-CAD504B7A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22.Mar.2010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SRF Mtg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9D144-E959-4694-AF29-CAD504B7A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22.Mar.2010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SRF Mtg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9D144-E959-4694-AF29-CAD504B7A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22.Mar.2010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SRF Mtg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9D144-E959-4694-AF29-CAD504B7A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22.Mar.2010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SRF Mtg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9D144-E959-4694-AF29-CAD504B7A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22.Mar.2010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SRF Mtg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19D144-E959-4694-AF29-CAD504B7A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22.Mar.2010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CMGinsburg SRF Mtg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9D144-E959-4694-AF29-CAD504B7AB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22.Mar.2010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CMGinsburg SRF Mtg</a:t>
            </a:r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949" t="1831" r="949" b="3036"/>
          <a:stretch>
            <a:fillRect/>
          </a:stretch>
        </p:blipFill>
        <p:spPr bwMode="auto">
          <a:xfrm>
            <a:off x="304800" y="381000"/>
            <a:ext cx="8534400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ginsburg</dc:creator>
  <cp:lastModifiedBy>shilpee</cp:lastModifiedBy>
  <cp:revision>2</cp:revision>
  <dcterms:created xsi:type="dcterms:W3CDTF">2010-03-22T14:20:17Z</dcterms:created>
  <dcterms:modified xsi:type="dcterms:W3CDTF">2010-03-24T20:15:27Z</dcterms:modified>
</cp:coreProperties>
</file>