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Override PartName="/ppt/slideLayouts/slideLayout81.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tiff" ContentType="image/tiff"/>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 id="2147483946" r:id="rId2"/>
    <p:sldMasterId id="2147483959" r:id="rId3"/>
    <p:sldMasterId id="2147484381" r:id="rId4"/>
    <p:sldMasterId id="2147484463" r:id="rId5"/>
    <p:sldMasterId id="2147484520" r:id="rId6"/>
    <p:sldMasterId id="2147484537" r:id="rId7"/>
  </p:sldMasterIdLst>
  <p:notesMasterIdLst>
    <p:notesMasterId r:id="rId26"/>
  </p:notesMasterIdLst>
  <p:handoutMasterIdLst>
    <p:handoutMasterId r:id="rId27"/>
  </p:handoutMasterIdLst>
  <p:sldIdLst>
    <p:sldId id="1251" r:id="rId8"/>
    <p:sldId id="1258" r:id="rId9"/>
    <p:sldId id="1252" r:id="rId10"/>
    <p:sldId id="1262" r:id="rId11"/>
    <p:sldId id="1263" r:id="rId12"/>
    <p:sldId id="1259" r:id="rId13"/>
    <p:sldId id="1260" r:id="rId14"/>
    <p:sldId id="1253" r:id="rId15"/>
    <p:sldId id="1254" r:id="rId16"/>
    <p:sldId id="1255" r:id="rId17"/>
    <p:sldId id="1264" r:id="rId18"/>
    <p:sldId id="1256" r:id="rId19"/>
    <p:sldId id="1261" r:id="rId20"/>
    <p:sldId id="1257" r:id="rId21"/>
    <p:sldId id="1265" r:id="rId22"/>
    <p:sldId id="1266" r:id="rId23"/>
    <p:sldId id="1246" r:id="rId24"/>
    <p:sldId id="1248" r:id="rId25"/>
  </p:sldIdLst>
  <p:sldSz cx="9144000" cy="6858000" type="screen4x3"/>
  <p:notesSz cx="6934200" cy="9232900"/>
  <p:defaultTextStyle>
    <a:defPPr>
      <a:defRPr lang="en-US"/>
    </a:defPPr>
    <a:lvl1pPr algn="l" rtl="0" eaLnBrk="0" fontAlgn="ctr" hangingPunct="0">
      <a:spcBef>
        <a:spcPct val="0"/>
      </a:spcBef>
      <a:spcAft>
        <a:spcPct val="0"/>
      </a:spcAft>
      <a:defRPr sz="1000" b="1" kern="1200">
        <a:solidFill>
          <a:schemeClr val="tx1"/>
        </a:solidFill>
        <a:latin typeface="Arial" charset="0"/>
        <a:ea typeface="Arial Unicode MS" pitchFamily="34" charset="-128"/>
        <a:cs typeface="Arial Unicode MS" pitchFamily="34" charset="-128"/>
      </a:defRPr>
    </a:lvl1pPr>
    <a:lvl2pPr marL="457200" algn="l" rtl="0" eaLnBrk="0" fontAlgn="ctr" hangingPunct="0">
      <a:spcBef>
        <a:spcPct val="0"/>
      </a:spcBef>
      <a:spcAft>
        <a:spcPct val="0"/>
      </a:spcAft>
      <a:defRPr sz="1000" b="1" kern="1200">
        <a:solidFill>
          <a:schemeClr val="tx1"/>
        </a:solidFill>
        <a:latin typeface="Arial" charset="0"/>
        <a:ea typeface="Arial Unicode MS" pitchFamily="34" charset="-128"/>
        <a:cs typeface="Arial Unicode MS" pitchFamily="34" charset="-128"/>
      </a:defRPr>
    </a:lvl2pPr>
    <a:lvl3pPr marL="914400" algn="l" rtl="0" eaLnBrk="0" fontAlgn="ctr" hangingPunct="0">
      <a:spcBef>
        <a:spcPct val="0"/>
      </a:spcBef>
      <a:spcAft>
        <a:spcPct val="0"/>
      </a:spcAft>
      <a:defRPr sz="1000" b="1" kern="1200">
        <a:solidFill>
          <a:schemeClr val="tx1"/>
        </a:solidFill>
        <a:latin typeface="Arial" charset="0"/>
        <a:ea typeface="Arial Unicode MS" pitchFamily="34" charset="-128"/>
        <a:cs typeface="Arial Unicode MS" pitchFamily="34" charset="-128"/>
      </a:defRPr>
    </a:lvl3pPr>
    <a:lvl4pPr marL="1371600" algn="l" rtl="0" eaLnBrk="0" fontAlgn="ctr" hangingPunct="0">
      <a:spcBef>
        <a:spcPct val="0"/>
      </a:spcBef>
      <a:spcAft>
        <a:spcPct val="0"/>
      </a:spcAft>
      <a:defRPr sz="1000" b="1" kern="1200">
        <a:solidFill>
          <a:schemeClr val="tx1"/>
        </a:solidFill>
        <a:latin typeface="Arial" charset="0"/>
        <a:ea typeface="Arial Unicode MS" pitchFamily="34" charset="-128"/>
        <a:cs typeface="Arial Unicode MS" pitchFamily="34" charset="-128"/>
      </a:defRPr>
    </a:lvl4pPr>
    <a:lvl5pPr marL="1828800" algn="l" rtl="0" eaLnBrk="0" fontAlgn="ctr" hangingPunct="0">
      <a:spcBef>
        <a:spcPct val="0"/>
      </a:spcBef>
      <a:spcAft>
        <a:spcPct val="0"/>
      </a:spcAft>
      <a:defRPr sz="1000" b="1"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1000" b="1" kern="1200">
        <a:solidFill>
          <a:schemeClr val="tx1"/>
        </a:solidFill>
        <a:latin typeface="Arial" charset="0"/>
        <a:ea typeface="Arial Unicode MS" pitchFamily="34" charset="-128"/>
        <a:cs typeface="Arial Unicode MS" pitchFamily="34" charset="-128"/>
      </a:defRPr>
    </a:lvl6pPr>
    <a:lvl7pPr marL="2743200" algn="l" defTabSz="914400" rtl="0" eaLnBrk="1" latinLnBrk="0" hangingPunct="1">
      <a:defRPr sz="1000" b="1" kern="1200">
        <a:solidFill>
          <a:schemeClr val="tx1"/>
        </a:solidFill>
        <a:latin typeface="Arial" charset="0"/>
        <a:ea typeface="Arial Unicode MS" pitchFamily="34" charset="-128"/>
        <a:cs typeface="Arial Unicode MS" pitchFamily="34" charset="-128"/>
      </a:defRPr>
    </a:lvl7pPr>
    <a:lvl8pPr marL="3200400" algn="l" defTabSz="914400" rtl="0" eaLnBrk="1" latinLnBrk="0" hangingPunct="1">
      <a:defRPr sz="1000" b="1" kern="1200">
        <a:solidFill>
          <a:schemeClr val="tx1"/>
        </a:solidFill>
        <a:latin typeface="Arial" charset="0"/>
        <a:ea typeface="Arial Unicode MS" pitchFamily="34" charset="-128"/>
        <a:cs typeface="Arial Unicode MS" pitchFamily="34" charset="-128"/>
      </a:defRPr>
    </a:lvl8pPr>
    <a:lvl9pPr marL="3657600" algn="l" defTabSz="914400" rtl="0" eaLnBrk="1" latinLnBrk="0" hangingPunct="1">
      <a:defRPr sz="1000" b="1" kern="1200">
        <a:solidFill>
          <a:schemeClr val="tx1"/>
        </a:solidFill>
        <a:latin typeface="Arial" charset="0"/>
        <a:ea typeface="Arial Unicode MS" pitchFamily="34" charset="-128"/>
        <a:cs typeface="Arial Unicode MS" pitchFamily="34"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00"/>
    <a:srgbClr val="A7B5E3"/>
    <a:srgbClr val="748AD2"/>
    <a:srgbClr val="0000CC"/>
    <a:srgbClr val="2215C5"/>
    <a:srgbClr val="FFFFCC"/>
    <a:srgbClr val="C9DA2B"/>
    <a:srgbClr val="23346C"/>
    <a:srgbClr val="A50021"/>
    <a:srgbClr val="1F407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p:restoredLeft sz="34589" autoAdjust="0"/>
    <p:restoredTop sz="86455" autoAdjust="0"/>
  </p:normalViewPr>
  <p:slideViewPr>
    <p:cSldViewPr snapToGrid="0">
      <p:cViewPr varScale="1">
        <p:scale>
          <a:sx n="76" d="100"/>
          <a:sy n="76" d="100"/>
        </p:scale>
        <p:origin x="-492" y="-84"/>
      </p:cViewPr>
      <p:guideLst>
        <p:guide orient="horz" pos="2160"/>
        <p:guide pos="2880"/>
      </p:guideLst>
    </p:cSldViewPr>
  </p:slideViewPr>
  <p:outlineViewPr>
    <p:cViewPr>
      <p:scale>
        <a:sx n="33" d="100"/>
        <a:sy n="33" d="100"/>
      </p:scale>
      <p:origin x="0" y="18030"/>
    </p:cViewPr>
  </p:outlineViewPr>
  <p:notesTextViewPr>
    <p:cViewPr>
      <p:scale>
        <a:sx n="100" d="100"/>
        <a:sy n="100" d="100"/>
      </p:scale>
      <p:origin x="0" y="0"/>
    </p:cViewPr>
  </p:notesTextViewPr>
  <p:sorterViewPr>
    <p:cViewPr>
      <p:scale>
        <a:sx n="100" d="100"/>
        <a:sy n="100" d="100"/>
      </p:scale>
      <p:origin x="0" y="1014"/>
    </p:cViewPr>
  </p:sorterViewPr>
  <p:notesViewPr>
    <p:cSldViewPr snapToGrid="0">
      <p:cViewPr varScale="1">
        <p:scale>
          <a:sx n="67" d="100"/>
          <a:sy n="67" d="100"/>
        </p:scale>
        <p:origin x="-2736" y="-96"/>
      </p:cViewPr>
      <p:guideLst>
        <p:guide orient="horz" pos="2908"/>
        <p:guide pos="2185"/>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presProps" Target="pres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28034"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fontAlgn="base">
              <a:defRPr sz="1300" b="0">
                <a:ea typeface="ＭＳ Ｐゴシック" pitchFamily="34" charset="-128"/>
              </a:defRPr>
            </a:lvl1pPr>
          </a:lstStyle>
          <a:p>
            <a:pPr>
              <a:defRPr/>
            </a:pPr>
            <a:endParaRPr lang="en-US" altLang="ja-JP"/>
          </a:p>
        </p:txBody>
      </p:sp>
      <p:sp>
        <p:nvSpPr>
          <p:cNvPr id="428035" name="Rectangle 3"/>
          <p:cNvSpPr>
            <a:spLocks noGrp="1" noChangeArrowheads="1"/>
          </p:cNvSpPr>
          <p:nvPr>
            <p:ph type="dt" sz="quarter" idx="1"/>
          </p:nvPr>
        </p:nvSpPr>
        <p:spPr bwMode="auto">
          <a:xfrm>
            <a:off x="3927475" y="0"/>
            <a:ext cx="3005138" cy="4619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fontAlgn="base">
              <a:defRPr sz="1300" b="0">
                <a:ea typeface="ＭＳ Ｐゴシック" pitchFamily="34" charset="-128"/>
              </a:defRPr>
            </a:lvl1pPr>
          </a:lstStyle>
          <a:p>
            <a:pPr>
              <a:defRPr/>
            </a:pPr>
            <a:endParaRPr lang="en-US" altLang="ja-JP"/>
          </a:p>
        </p:txBody>
      </p:sp>
      <p:sp>
        <p:nvSpPr>
          <p:cNvPr id="428036" name="Rectangle 4"/>
          <p:cNvSpPr>
            <a:spLocks noGrp="1" noChangeArrowheads="1"/>
          </p:cNvSpPr>
          <p:nvPr>
            <p:ph type="ftr" sz="quarter" idx="2"/>
          </p:nvPr>
        </p:nvSpPr>
        <p:spPr bwMode="auto">
          <a:xfrm>
            <a:off x="0" y="8769350"/>
            <a:ext cx="3005138" cy="461963"/>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fontAlgn="base">
              <a:defRPr sz="1300" b="0">
                <a:ea typeface="ＭＳ Ｐゴシック" pitchFamily="34" charset="-128"/>
              </a:defRPr>
            </a:lvl1pPr>
          </a:lstStyle>
          <a:p>
            <a:pPr>
              <a:defRPr/>
            </a:pPr>
            <a:endParaRPr lang="en-US" altLang="ja-JP"/>
          </a:p>
        </p:txBody>
      </p:sp>
      <p:sp>
        <p:nvSpPr>
          <p:cNvPr id="428037" name="Rectangle 5"/>
          <p:cNvSpPr>
            <a:spLocks noGrp="1" noChangeArrowheads="1"/>
          </p:cNvSpPr>
          <p:nvPr>
            <p:ph type="sldNum" sz="quarter" idx="3"/>
          </p:nvPr>
        </p:nvSpPr>
        <p:spPr bwMode="auto">
          <a:xfrm>
            <a:off x="3927475" y="8769350"/>
            <a:ext cx="3005138" cy="461963"/>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fontAlgn="base">
              <a:defRPr sz="1300" b="0">
                <a:ea typeface="ＭＳ Ｐゴシック" pitchFamily="34" charset="-128"/>
              </a:defRPr>
            </a:lvl1pPr>
          </a:lstStyle>
          <a:p>
            <a:pPr>
              <a:defRPr/>
            </a:pPr>
            <a:fld id="{5E85E94A-04EC-4ECB-AB2A-AB10E540D842}"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05138" cy="4619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fontAlgn="base">
              <a:defRPr sz="1300" b="0">
                <a:ea typeface="ＭＳ Ｐゴシック" pitchFamily="34" charset="-128"/>
              </a:defRPr>
            </a:lvl1pPr>
          </a:lstStyle>
          <a:p>
            <a:pPr>
              <a:defRPr/>
            </a:pPr>
            <a:endParaRPr lang="en-US" altLang="ja-JP"/>
          </a:p>
        </p:txBody>
      </p:sp>
      <p:sp>
        <p:nvSpPr>
          <p:cNvPr id="4099" name="Rectangle 3"/>
          <p:cNvSpPr>
            <a:spLocks noGrp="1" noChangeArrowheads="1"/>
          </p:cNvSpPr>
          <p:nvPr>
            <p:ph type="dt" idx="1"/>
          </p:nvPr>
        </p:nvSpPr>
        <p:spPr bwMode="auto">
          <a:xfrm>
            <a:off x="3927475" y="0"/>
            <a:ext cx="3005138" cy="461963"/>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fontAlgn="base">
              <a:defRPr sz="1300" b="0">
                <a:ea typeface="ＭＳ Ｐゴシック" pitchFamily="34" charset="-128"/>
              </a:defRPr>
            </a:lvl1pPr>
          </a:lstStyle>
          <a:p>
            <a:pPr>
              <a:defRPr/>
            </a:pPr>
            <a:endParaRPr lang="en-US" altLang="ja-JP"/>
          </a:p>
        </p:txBody>
      </p:sp>
      <p:sp>
        <p:nvSpPr>
          <p:cNvPr id="68612" name="Rectangle 4"/>
          <p:cNvSpPr>
            <a:spLocks noGrp="1" noRot="1" noChangeAspect="1" noChangeArrowheads="1" noTextEdit="1"/>
          </p:cNvSpPr>
          <p:nvPr>
            <p:ph type="sldImg" idx="2"/>
          </p:nvPr>
        </p:nvSpPr>
        <p:spPr bwMode="auto">
          <a:xfrm>
            <a:off x="1158875" y="693738"/>
            <a:ext cx="4616450" cy="3462337"/>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93738" y="4386263"/>
            <a:ext cx="5546725" cy="4152900"/>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ltLang="ja-JP" noProof="0" smtClean="0"/>
              <a:t>Click to edit Master text styles</a:t>
            </a:r>
          </a:p>
          <a:p>
            <a:pPr lvl="1"/>
            <a:r>
              <a:rPr lang="en-US" altLang="ja-JP" noProof="0" smtClean="0"/>
              <a:t>Second level</a:t>
            </a:r>
          </a:p>
          <a:p>
            <a:pPr lvl="2"/>
            <a:r>
              <a:rPr lang="en-US" altLang="ja-JP" noProof="0" smtClean="0"/>
              <a:t>Third level</a:t>
            </a:r>
          </a:p>
          <a:p>
            <a:pPr lvl="3"/>
            <a:r>
              <a:rPr lang="en-US" altLang="ja-JP" noProof="0" smtClean="0"/>
              <a:t>Fourth level</a:t>
            </a:r>
          </a:p>
          <a:p>
            <a:pPr lvl="4"/>
            <a:r>
              <a:rPr lang="en-US" altLang="ja-JP" noProof="0" smtClean="0"/>
              <a:t>Fifth level</a:t>
            </a:r>
          </a:p>
        </p:txBody>
      </p:sp>
      <p:sp>
        <p:nvSpPr>
          <p:cNvPr id="4102" name="Rectangle 6"/>
          <p:cNvSpPr>
            <a:spLocks noGrp="1" noChangeArrowheads="1"/>
          </p:cNvSpPr>
          <p:nvPr>
            <p:ph type="ftr" sz="quarter" idx="4"/>
          </p:nvPr>
        </p:nvSpPr>
        <p:spPr bwMode="auto">
          <a:xfrm>
            <a:off x="0" y="8769350"/>
            <a:ext cx="3005138" cy="461963"/>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fontAlgn="base">
              <a:defRPr sz="1300" b="0">
                <a:ea typeface="ＭＳ Ｐゴシック" pitchFamily="34" charset="-128"/>
              </a:defRPr>
            </a:lvl1pPr>
          </a:lstStyle>
          <a:p>
            <a:pPr>
              <a:defRPr/>
            </a:pPr>
            <a:endParaRPr lang="en-US" altLang="ja-JP"/>
          </a:p>
        </p:txBody>
      </p:sp>
      <p:sp>
        <p:nvSpPr>
          <p:cNvPr id="4103" name="Rectangle 7"/>
          <p:cNvSpPr>
            <a:spLocks noGrp="1" noChangeArrowheads="1"/>
          </p:cNvSpPr>
          <p:nvPr>
            <p:ph type="sldNum" sz="quarter" idx="5"/>
          </p:nvPr>
        </p:nvSpPr>
        <p:spPr bwMode="auto">
          <a:xfrm>
            <a:off x="3927475" y="8769350"/>
            <a:ext cx="3005138" cy="461963"/>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fontAlgn="base">
              <a:defRPr sz="1300" b="0">
                <a:ea typeface="ＭＳ Ｐゴシック" pitchFamily="34" charset="-128"/>
              </a:defRPr>
            </a:lvl1pPr>
          </a:lstStyle>
          <a:p>
            <a:pPr>
              <a:defRPr/>
            </a:pPr>
            <a:fld id="{8BC2F6F1-5145-4D5A-9350-7DDC159EA2D9}" type="slidenum">
              <a:rPr lang="ja-JP" altLang="en-US"/>
              <a:pPr>
                <a:defRPr/>
              </a:pPr>
              <a:t>‹#›</a:t>
            </a:fld>
            <a:endParaRPr lang="en-US" altLang="ja-JP"/>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Unicode MS" pitchFamily="34" charset="-128"/>
        <a:cs typeface="Arial Unicode MS" pitchFamily="34" charset="-128"/>
      </a:defRPr>
    </a:lvl1pPr>
    <a:lvl2pPr marL="457200" algn="l" rtl="0" eaLnBrk="0" fontAlgn="base" hangingPunct="0">
      <a:spcBef>
        <a:spcPct val="30000"/>
      </a:spcBef>
      <a:spcAft>
        <a:spcPct val="0"/>
      </a:spcAft>
      <a:defRPr sz="1200" kern="1200">
        <a:solidFill>
          <a:schemeClr val="tx1"/>
        </a:solidFill>
        <a:latin typeface="Arial" charset="0"/>
        <a:ea typeface="Arial Unicode MS" pitchFamily="34" charset="-128"/>
        <a:cs typeface="Arial Unicode MS" pitchFamily="34" charset="-128"/>
      </a:defRPr>
    </a:lvl2pPr>
    <a:lvl3pPr marL="914400" algn="l" rtl="0" eaLnBrk="0" fontAlgn="base" hangingPunct="0">
      <a:spcBef>
        <a:spcPct val="30000"/>
      </a:spcBef>
      <a:spcAft>
        <a:spcPct val="0"/>
      </a:spcAft>
      <a:defRPr sz="1200" kern="1200">
        <a:solidFill>
          <a:schemeClr val="tx1"/>
        </a:solidFill>
        <a:latin typeface="Arial" charset="0"/>
        <a:ea typeface="Arial Unicode MS" pitchFamily="34" charset="-128"/>
        <a:cs typeface="Arial Unicode MS" pitchFamily="34" charset="-128"/>
      </a:defRPr>
    </a:lvl3pPr>
    <a:lvl4pPr marL="1371600" algn="l" rtl="0" eaLnBrk="0" fontAlgn="base" hangingPunct="0">
      <a:spcBef>
        <a:spcPct val="30000"/>
      </a:spcBef>
      <a:spcAft>
        <a:spcPct val="0"/>
      </a:spcAft>
      <a:defRPr sz="1200" kern="1200">
        <a:solidFill>
          <a:schemeClr val="tx1"/>
        </a:solidFill>
        <a:latin typeface="Arial" charset="0"/>
        <a:ea typeface="Arial Unicode MS" pitchFamily="34" charset="-128"/>
        <a:cs typeface="Arial Unicode MS" pitchFamily="34" charset="-128"/>
      </a:defRPr>
    </a:lvl4pPr>
    <a:lvl5pPr marL="1828800" algn="l" rtl="0" eaLnBrk="0" fontAlgn="base" hangingPunct="0">
      <a:spcBef>
        <a:spcPct val="30000"/>
      </a:spcBef>
      <a:spcAft>
        <a:spcPct val="0"/>
      </a:spcAft>
      <a:defRPr sz="1200" kern="1200">
        <a:solidFill>
          <a:schemeClr val="tx1"/>
        </a:solidFill>
        <a:latin typeface="Arial" charset="0"/>
        <a:ea typeface="Arial Unicode MS" pitchFamily="34" charset="-128"/>
        <a:cs typeface="Arial Unicode MS"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a:t>
            </a:fld>
            <a:endParaRPr lang="en-US" altLang="ja-JP"/>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10</a:t>
            </a:fld>
            <a:endParaRPr lang="en-US"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11</a:t>
            </a:fld>
            <a:endParaRPr lang="en-US" altLang="ja-JP"/>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12</a:t>
            </a:fld>
            <a:endParaRPr lang="en-US" altLang="ja-JP"/>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13</a:t>
            </a:fld>
            <a:endParaRPr lang="en-US" altLang="ja-JP"/>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14</a:t>
            </a:fld>
            <a:endParaRPr lang="en-US" altLang="ja-JP"/>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15</a:t>
            </a:fld>
            <a:endParaRPr lang="en-US" altLang="ja-JP"/>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16</a:t>
            </a:fld>
            <a:endParaRPr lang="en-US" altLang="ja-JP"/>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17</a:t>
            </a:fld>
            <a:endParaRPr lang="en-US" altLang="ja-JP"/>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18</a:t>
            </a:fld>
            <a:endParaRPr lang="en-US" altLang="ja-JP"/>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2</a:t>
            </a:fld>
            <a:endParaRPr lang="en-US" altLang="ja-JP"/>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3</a:t>
            </a:fld>
            <a:endParaRPr lang="en-US" altLang="ja-JP"/>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4</a:t>
            </a:fld>
            <a:endParaRPr lang="en-US" altLang="ja-JP"/>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5</a:t>
            </a:fld>
            <a:endParaRPr lang="en-US" altLang="ja-JP"/>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6</a:t>
            </a:fld>
            <a:endParaRPr lang="en-US"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7</a:t>
            </a:fld>
            <a:endParaRPr lang="en-US" altLang="ja-JP"/>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8</a:t>
            </a:fld>
            <a:endParaRPr lang="en-US" altLang="ja-JP"/>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8BC2F6F1-5145-4D5A-9350-7DDC159EA2D9}" type="slidenum">
              <a:rPr lang="ja-JP" altLang="en-US" smtClean="0"/>
              <a:pPr>
                <a:defRPr/>
              </a:pPr>
              <a:t>9</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6.jpeg"/><Relationship Id="rId4" Type="http://schemas.openxmlformats.org/officeDocument/2006/relationships/image" Target="../media/image9.jpe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4.xml"/><Relationship Id="rId6" Type="http://schemas.openxmlformats.org/officeDocument/2006/relationships/image" Target="../media/image10.png"/><Relationship Id="rId5" Type="http://schemas.openxmlformats.org/officeDocument/2006/relationships/image" Target="../media/image6.jpeg"/><Relationship Id="rId4" Type="http://schemas.openxmlformats.org/officeDocument/2006/relationships/image" Target="../media/image9.jpe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7.xml"/><Relationship Id="rId6" Type="http://schemas.openxmlformats.org/officeDocument/2006/relationships/image" Target="../media/image13.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sz="2400" b="0"/>
          </a:p>
        </p:txBody>
      </p:sp>
      <p:sp>
        <p:nvSpPr>
          <p:cNvPr id="5"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sz="2400" b="0"/>
          </a:p>
        </p:txBody>
      </p:sp>
      <p:sp>
        <p:nvSpPr>
          <p:cNvPr id="6" name="Line 9"/>
          <p:cNvSpPr>
            <a:spLocks noChangeShapeType="1"/>
          </p:cNvSpPr>
          <p:nvPr/>
        </p:nvSpPr>
        <p:spPr bwMode="auto">
          <a:xfrm>
            <a:off x="85725" y="6215063"/>
            <a:ext cx="8991600" cy="0"/>
          </a:xfrm>
          <a:prstGeom prst="line">
            <a:avLst/>
          </a:prstGeom>
          <a:noFill/>
          <a:ln w="57150" cmpd="thickThin">
            <a:solidFill>
              <a:schemeClr val="accent2"/>
            </a:solidFill>
            <a:round/>
            <a:headEnd/>
            <a:tailEnd/>
          </a:ln>
          <a:effectLst/>
        </p:spPr>
        <p:txBody>
          <a:bodyPr wrap="none" anchor="ctr"/>
          <a:lstStyle/>
          <a:p>
            <a:pPr>
              <a:defRPr/>
            </a:pPr>
            <a:endParaRPr lang="en-US"/>
          </a:p>
        </p:txBody>
      </p:sp>
      <p:sp>
        <p:nvSpPr>
          <p:cNvPr id="7" name="Line 10"/>
          <p:cNvSpPr>
            <a:spLocks noChangeShapeType="1"/>
          </p:cNvSpPr>
          <p:nvPr/>
        </p:nvSpPr>
        <p:spPr bwMode="auto">
          <a:xfrm>
            <a:off x="1295400" y="722313"/>
            <a:ext cx="6400800" cy="0"/>
          </a:xfrm>
          <a:prstGeom prst="line">
            <a:avLst/>
          </a:prstGeom>
          <a:noFill/>
          <a:ln w="57150" cmpd="thinThick">
            <a:solidFill>
              <a:schemeClr val="accent2"/>
            </a:solidFill>
            <a:round/>
            <a:headEnd/>
            <a:tailEnd/>
          </a:ln>
          <a:effectLst/>
        </p:spPr>
        <p:txBody>
          <a:bodyPr wrap="none" anchor="ctr"/>
          <a:lstStyle/>
          <a:p>
            <a:pPr>
              <a:defRPr/>
            </a:pPr>
            <a:endParaRPr lang="en-US"/>
          </a:p>
        </p:txBody>
      </p:sp>
      <p:pic>
        <p:nvPicPr>
          <p:cNvPr id="8" name="Picture 11" descr="stfsign"/>
          <p:cNvPicPr>
            <a:picLocks noChangeAspect="1" noChangeArrowheads="1"/>
          </p:cNvPicPr>
          <p:nvPr/>
        </p:nvPicPr>
        <p:blipFill>
          <a:blip r:embed="rId2" cstate="print"/>
          <a:srcRect/>
          <a:stretch>
            <a:fillRect/>
          </a:stretch>
        </p:blipFill>
        <p:spPr bwMode="auto">
          <a:xfrm>
            <a:off x="7802563" y="163513"/>
            <a:ext cx="1204912" cy="606425"/>
          </a:xfrm>
          <a:prstGeom prst="rect">
            <a:avLst/>
          </a:prstGeom>
          <a:noFill/>
          <a:ln w="9525">
            <a:noFill/>
            <a:miter lim="800000"/>
            <a:headEnd/>
            <a:tailEnd/>
          </a:ln>
        </p:spPr>
      </p:pic>
      <p:pic>
        <p:nvPicPr>
          <p:cNvPr id="9" name="Picture 12" descr="stfmark"/>
          <p:cNvPicPr>
            <a:picLocks noChangeAspect="1" noChangeArrowheads="1"/>
          </p:cNvPicPr>
          <p:nvPr/>
        </p:nvPicPr>
        <p:blipFill>
          <a:blip r:embed="rId3" cstate="print"/>
          <a:srcRect/>
          <a:stretch>
            <a:fillRect/>
          </a:stretch>
        </p:blipFill>
        <p:spPr bwMode="auto">
          <a:xfrm>
            <a:off x="104775" y="98425"/>
            <a:ext cx="679450" cy="679450"/>
          </a:xfrm>
          <a:prstGeom prst="rect">
            <a:avLst/>
          </a:prstGeom>
          <a:noFill/>
          <a:ln w="9525">
            <a:noFill/>
            <a:miter lim="800000"/>
            <a:headEnd/>
            <a:tailEnd/>
          </a:ln>
        </p:spPr>
      </p:pic>
      <p:pic>
        <p:nvPicPr>
          <p:cNvPr id="10" name="Picture 13" descr="stfsign"/>
          <p:cNvPicPr>
            <a:picLocks noChangeAspect="1" noChangeArrowheads="1"/>
          </p:cNvPicPr>
          <p:nvPr/>
        </p:nvPicPr>
        <p:blipFill>
          <a:blip r:embed="rId4" cstate="print"/>
          <a:srcRect/>
          <a:stretch>
            <a:fillRect/>
          </a:stretch>
        </p:blipFill>
        <p:spPr bwMode="auto">
          <a:xfrm>
            <a:off x="804863" y="160338"/>
            <a:ext cx="655637" cy="604837"/>
          </a:xfrm>
          <a:prstGeom prst="rect">
            <a:avLst/>
          </a:prstGeom>
          <a:noFill/>
          <a:ln w="9525">
            <a:noFill/>
            <a:miter lim="800000"/>
            <a:headEnd/>
            <a:tailEnd/>
          </a:ln>
        </p:spPr>
      </p:pic>
      <p:sp>
        <p:nvSpPr>
          <p:cNvPr id="2446338"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 サブタイトルの書式設定</a:t>
            </a:r>
          </a:p>
        </p:txBody>
      </p:sp>
      <p:sp>
        <p:nvSpPr>
          <p:cNvPr id="2446344" name="Rectangle 8"/>
          <p:cNvSpPr>
            <a:spLocks noGrp="1" noChangeArrowheads="1"/>
          </p:cNvSpPr>
          <p:nvPr>
            <p:ph type="ctrTitle"/>
          </p:nvPr>
        </p:nvSpPr>
        <p:spPr>
          <a:xfrm>
            <a:off x="762000" y="2286000"/>
            <a:ext cx="7772400" cy="1143000"/>
          </a:xfrm>
        </p:spPr>
        <p:txBody>
          <a:bodyPr/>
          <a:lstStyle>
            <a:lvl1pPr>
              <a:defRPr sz="4800"/>
            </a:lvl1pPr>
          </a:lstStyle>
          <a:p>
            <a:r>
              <a:rPr lang="ja-JP" altLang="en-US"/>
              <a:t>マスタ タイトルの書式設定</a:t>
            </a:r>
          </a:p>
        </p:txBody>
      </p:sp>
      <p:sp>
        <p:nvSpPr>
          <p:cNvPr id="11" name="Rectangle 3"/>
          <p:cNvSpPr>
            <a:spLocks noGrp="1" noChangeArrowheads="1"/>
          </p:cNvSpPr>
          <p:nvPr>
            <p:ph type="dt" sz="half" idx="10"/>
          </p:nvPr>
        </p:nvSpPr>
        <p:spPr>
          <a:xfrm>
            <a:off x="685800" y="6248400"/>
            <a:ext cx="1905000" cy="457200"/>
          </a:xfrm>
        </p:spPr>
        <p:txBody>
          <a:bodyPr/>
          <a:lstStyle>
            <a:lvl1pPr>
              <a:defRPr smtClean="0"/>
            </a:lvl1pPr>
          </a:lstStyle>
          <a:p>
            <a:pPr>
              <a:defRPr/>
            </a:pPr>
            <a:r>
              <a:rPr lang="en-US" smtClean="0"/>
              <a:t>WG8 ILC MPS 21 October</a:t>
            </a:r>
            <a:endParaRPr lang="en-US" altLang="ja-JP"/>
          </a:p>
        </p:txBody>
      </p:sp>
      <p:sp>
        <p:nvSpPr>
          <p:cNvPr id="12" name="Rectangle 4"/>
          <p:cNvSpPr>
            <a:spLocks noGrp="1" noChangeArrowheads="1"/>
          </p:cNvSpPr>
          <p:nvPr>
            <p:ph type="ftr" sz="quarter" idx="11"/>
          </p:nvPr>
        </p:nvSpPr>
        <p:spPr>
          <a:xfrm>
            <a:off x="3124200" y="6248400"/>
            <a:ext cx="2895600" cy="457200"/>
          </a:xfrm>
        </p:spPr>
        <p:txBody>
          <a:bodyPr/>
          <a:lstStyle>
            <a:lvl1pPr>
              <a:defRPr sz="2000"/>
            </a:lvl1pPr>
          </a:lstStyle>
          <a:p>
            <a:pPr>
              <a:defRPr/>
            </a:pPr>
            <a:r>
              <a:rPr lang="en-US" altLang="ja-JP"/>
              <a:t>Marc Ross, Fermilab</a:t>
            </a:r>
          </a:p>
        </p:txBody>
      </p:sp>
      <p:sp>
        <p:nvSpPr>
          <p:cNvPr id="13"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3DA9952D-7EDA-4C29-AA4B-047CB303663D}" type="slidenum">
              <a:rPr lang="en-US" altLang="ja-JP"/>
              <a:pPr>
                <a:defRPr/>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5"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6" name="Rectangle 5"/>
          <p:cNvSpPr>
            <a:spLocks noGrp="1" noChangeArrowheads="1"/>
          </p:cNvSpPr>
          <p:nvPr>
            <p:ph type="sldNum" sz="quarter" idx="12"/>
          </p:nvPr>
        </p:nvSpPr>
        <p:spPr>
          <a:ln/>
        </p:spPr>
        <p:txBody>
          <a:bodyPr/>
          <a:lstStyle>
            <a:lvl1pPr>
              <a:defRPr/>
            </a:lvl1pPr>
          </a:lstStyle>
          <a:p>
            <a:pPr>
              <a:defRPr/>
            </a:pPr>
            <a:fld id="{A2B1477A-8DEB-44ED-A63B-718FD23CC482}"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5"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6" name="Rectangle 5"/>
          <p:cNvSpPr>
            <a:spLocks noGrp="1" noChangeArrowheads="1"/>
          </p:cNvSpPr>
          <p:nvPr>
            <p:ph type="sldNum" sz="quarter" idx="12"/>
          </p:nvPr>
        </p:nvSpPr>
        <p:spPr>
          <a:ln/>
        </p:spPr>
        <p:txBody>
          <a:bodyPr/>
          <a:lstStyle>
            <a:lvl1pPr>
              <a:defRPr/>
            </a:lvl1pPr>
          </a:lstStyle>
          <a:p>
            <a:pPr>
              <a:defRPr/>
            </a:pPr>
            <a:fld id="{745F90B6-65BF-4CDF-B452-05002ABF2587}" type="slidenum">
              <a:rPr lang="en-US" altLang="ja-JP"/>
              <a:pPr>
                <a:defRPr/>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altLang="ja-JP" sz="1200" kern="1200" smtClean="0">
                <a:solidFill>
                  <a:srgbClr val="000000"/>
                </a:solidFill>
                <a:latin typeface="Arial" pitchFamily="-108" charset="0"/>
                <a:ea typeface="Arial Unicode MS" pitchFamily="-108" charset="0"/>
                <a:cs typeface="Arial Unicode MS" pitchFamily="-108" charset="0"/>
              </a:rPr>
              <a:t>WG8 ILC MPS 21 October</a:t>
            </a:r>
            <a:endParaRPr lang="en-US" altLang="ja-JP" sz="1200" kern="1200">
              <a:solidFill>
                <a:srgbClr val="000000"/>
              </a:solidFill>
              <a:latin typeface="Arial" pitchFamily="-108" charset="0"/>
              <a:ea typeface="Arial Unicode MS" pitchFamily="-108" charset="0"/>
              <a:cs typeface="Arial Unicode MS" pitchFamily="-108" charset="0"/>
            </a:endParaRPr>
          </a:p>
        </p:txBody>
      </p:sp>
      <p:sp>
        <p:nvSpPr>
          <p:cNvPr id="8"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altLang="ja-JP" sz="1600" b="1" kern="1200" smtClean="0">
                <a:solidFill>
                  <a:srgbClr val="23346C"/>
                </a:solidFill>
                <a:latin typeface="Arial" pitchFamily="-108" charset="0"/>
                <a:ea typeface="Arial Unicode MS" pitchFamily="-108" charset="0"/>
                <a:cs typeface="Arial Unicode MS" pitchFamily="-108" charset="0"/>
              </a:rPr>
              <a:t>Marc Ross, Fermilab</a:t>
            </a:r>
            <a:endParaRPr lang="en-US" altLang="ja-JP" sz="1600" b="1" kern="1200">
              <a:solidFill>
                <a:srgbClr val="23346C"/>
              </a:solidFill>
              <a:latin typeface="Arial" pitchFamily="-108" charset="0"/>
              <a:ea typeface="Arial Unicode MS" pitchFamily="-108" charset="0"/>
              <a:cs typeface="Arial Unicode MS" pitchFamily="-108" charset="0"/>
            </a:endParaRPr>
          </a:p>
        </p:txBody>
      </p:sp>
      <p:sp>
        <p:nvSpPr>
          <p:cNvPr id="9"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4F69C48C-D733-1745-8254-B98F368A1390}" type="slidenum">
              <a:rPr lang="en-US" altLang="ja-JP" sz="1400" kern="1200">
                <a:solidFill>
                  <a:srgbClr val="000000"/>
                </a:solidFill>
                <a:latin typeface="Arial" pitchFamily="-108" charset="0"/>
                <a:ea typeface="Arial Unicode MS" pitchFamily="-108" charset="0"/>
                <a:cs typeface="Arial Unicode MS" pitchFamily="-108" charset="0"/>
              </a:rPr>
              <a:pPr algn="r" rtl="0" eaLnBrk="0" fontAlgn="base" hangingPunct="0">
                <a:spcBef>
                  <a:spcPct val="0"/>
                </a:spcBef>
                <a:spcAft>
                  <a:spcPct val="0"/>
                </a:spcAft>
                <a:defRPr/>
              </a:pPr>
              <a:t>‹#›</a:t>
            </a:fld>
            <a:endParaRPr lang="en-US" altLang="ja-JP" sz="1400" kern="1200">
              <a:solidFill>
                <a:srgbClr val="000000"/>
              </a:solidFill>
              <a:latin typeface="Arial" pitchFamily="-108" charset="0"/>
              <a:ea typeface="Arial Unicode MS" pitchFamily="-108" charset="0"/>
              <a:cs typeface="Arial Unicode MS" pitchFamily="-108" charset="0"/>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B22C1F83-E6B1-4199-828B-FC3E47719B94}"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3783CD77-562C-4FB6-BE66-F3619C02B7EB}"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78E2F4C6-DD3A-4B8C-BFCD-AEEBC4BF7E25}"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CAECF978-FA93-4D81-8D17-B77E609A356B}"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9" name="Rectangle 6"/>
          <p:cNvSpPr>
            <a:spLocks noGrp="1" noChangeArrowheads="1"/>
          </p:cNvSpPr>
          <p:nvPr>
            <p:ph type="sldNum" sz="quarter" idx="12"/>
          </p:nvPr>
        </p:nvSpPr>
        <p:spPr>
          <a:ln/>
        </p:spPr>
        <p:txBody>
          <a:bodyPr/>
          <a:lstStyle>
            <a:lvl1pPr>
              <a:defRPr/>
            </a:lvl1pPr>
          </a:lstStyle>
          <a:p>
            <a:pPr>
              <a:defRPr/>
            </a:pPr>
            <a:fld id="{273D348E-28C9-4397-A460-6EB548108B7C}"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5" name="Rectangle 6"/>
          <p:cNvSpPr>
            <a:spLocks noGrp="1" noChangeArrowheads="1"/>
          </p:cNvSpPr>
          <p:nvPr>
            <p:ph type="sldNum" sz="quarter" idx="12"/>
          </p:nvPr>
        </p:nvSpPr>
        <p:spPr>
          <a:ln/>
        </p:spPr>
        <p:txBody>
          <a:bodyPr/>
          <a:lstStyle>
            <a:lvl1pPr>
              <a:defRPr/>
            </a:lvl1pPr>
          </a:lstStyle>
          <a:p>
            <a:pPr>
              <a:defRPr/>
            </a:pPr>
            <a:fld id="{6F35AD09-81C8-428B-BCC4-9CCC0573D53E}"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4" name="Rectangle 6"/>
          <p:cNvSpPr>
            <a:spLocks noGrp="1" noChangeArrowheads="1"/>
          </p:cNvSpPr>
          <p:nvPr>
            <p:ph type="sldNum" sz="quarter" idx="12"/>
          </p:nvPr>
        </p:nvSpPr>
        <p:spPr>
          <a:ln/>
        </p:spPr>
        <p:txBody>
          <a:bodyPr/>
          <a:lstStyle>
            <a:lvl1pPr>
              <a:defRPr/>
            </a:lvl1pPr>
          </a:lstStyle>
          <a:p>
            <a:pPr>
              <a:defRPr/>
            </a:pPr>
            <a:fld id="{3CC208CC-F814-4D80-A443-423A2890669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5"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6" name="Rectangle 5"/>
          <p:cNvSpPr>
            <a:spLocks noGrp="1" noChangeArrowheads="1"/>
          </p:cNvSpPr>
          <p:nvPr>
            <p:ph type="sldNum" sz="quarter" idx="12"/>
          </p:nvPr>
        </p:nvSpPr>
        <p:spPr>
          <a:ln/>
        </p:spPr>
        <p:txBody>
          <a:bodyPr/>
          <a:lstStyle>
            <a:lvl1pPr>
              <a:defRPr/>
            </a:lvl1pPr>
          </a:lstStyle>
          <a:p>
            <a:pPr>
              <a:defRPr/>
            </a:pPr>
            <a:fld id="{7530447A-4AE0-449E-81FA-EF5E95ADDEE3}" type="slidenum">
              <a:rPr lang="en-US" altLang="ja-JP"/>
              <a:pPr>
                <a:defRPr/>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7A29814A-8D8F-4650-ACB2-ED121D085DFE}"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790FE73F-8C07-4267-A6B5-61AA4F9F4EDA}"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74AE2869-47EA-4E3B-AD7A-3B9CD6C76ADB}"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1261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C7F86E08-8B8C-44E3-8A4C-D5B722CA8C3B}" type="slidenum">
              <a:rPr lang="en-US"/>
              <a:pPr>
                <a:defRPr/>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1543CF93-269B-4080-A6FB-144E2EBD2C59}"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fontAlgn="base">
              <a:defRPr/>
            </a:pPr>
            <a:endParaRPr lang="en-US" sz="3600">
              <a:solidFill>
                <a:srgbClr val="000000"/>
              </a:solidFill>
              <a:latin typeface="Times New Roman" pitchFamily="18" charset="0"/>
              <a:ea typeface="+mn-ea"/>
              <a:cs typeface="Arial" charset="0"/>
            </a:endParaRPr>
          </a:p>
        </p:txBody>
      </p:sp>
      <p:sp>
        <p:nvSpPr>
          <p:cNvPr id="5" name="Rectangle 5"/>
          <p:cNvSpPr>
            <a:spLocks noChangeArrowheads="1"/>
          </p:cNvSpPr>
          <p:nvPr/>
        </p:nvSpPr>
        <p:spPr bwMode="auto">
          <a:xfrm>
            <a:off x="0" y="3067050"/>
            <a:ext cx="9144000" cy="0"/>
          </a:xfrm>
          <a:prstGeom prst="rect">
            <a:avLst/>
          </a:prstGeom>
          <a:noFill/>
          <a:ln w="9525">
            <a:noFill/>
            <a:miter lim="800000"/>
            <a:headEnd/>
            <a:tailEnd/>
          </a:ln>
          <a:effectLst/>
        </p:spPr>
        <p:txBody>
          <a:bodyPr wrap="none" anchor="ctr">
            <a:spAutoFit/>
          </a:bodyPr>
          <a:lstStyle/>
          <a:p>
            <a:pPr fontAlgn="base">
              <a:defRPr/>
            </a:pPr>
            <a:endParaRPr lang="en-US" sz="3600">
              <a:solidFill>
                <a:srgbClr val="000000"/>
              </a:solidFill>
              <a:latin typeface="Times New Roman" pitchFamily="18" charset="0"/>
              <a:ea typeface="+mn-ea"/>
              <a:cs typeface="Arial" charset="0"/>
            </a:endParaRPr>
          </a:p>
        </p:txBody>
      </p:sp>
      <p:pic>
        <p:nvPicPr>
          <p:cNvPr id="6" name="Picture 6" descr="cesr_cornell"/>
          <p:cNvPicPr>
            <a:picLocks noChangeAspect="1" noChangeArrowheads="1"/>
          </p:cNvPicPr>
          <p:nvPr/>
        </p:nvPicPr>
        <p:blipFill>
          <a:blip r:embed="rId2" cstate="print"/>
          <a:srcRect t="4240" b="19426"/>
          <a:stretch>
            <a:fillRect/>
          </a:stretch>
        </p:blipFill>
        <p:spPr bwMode="auto">
          <a:xfrm>
            <a:off x="3006725" y="3810000"/>
            <a:ext cx="3114675" cy="2743200"/>
          </a:xfrm>
          <a:prstGeom prst="rect">
            <a:avLst/>
          </a:prstGeom>
          <a:noFill/>
          <a:ln w="9525">
            <a:noFill/>
            <a:miter lim="800000"/>
            <a:headEnd/>
            <a:tailEnd/>
          </a:ln>
        </p:spPr>
      </p:pic>
      <p:pic>
        <p:nvPicPr>
          <p:cNvPr id="7" name="Picture 7" descr="NSF_Logo"/>
          <p:cNvPicPr>
            <a:picLocks noChangeAspect="1" noChangeArrowheads="1"/>
          </p:cNvPicPr>
          <p:nvPr/>
        </p:nvPicPr>
        <p:blipFill>
          <a:blip r:embed="rId3" cstate="print"/>
          <a:srcRect/>
          <a:stretch>
            <a:fillRect/>
          </a:stretch>
        </p:blipFill>
        <p:spPr bwMode="auto">
          <a:xfrm>
            <a:off x="8077200" y="5459413"/>
            <a:ext cx="1066800" cy="1063625"/>
          </a:xfrm>
          <a:prstGeom prst="rect">
            <a:avLst/>
          </a:prstGeom>
          <a:noFill/>
          <a:ln w="9525">
            <a:noFill/>
            <a:miter lim="800000"/>
            <a:headEnd/>
            <a:tailEnd/>
          </a:ln>
        </p:spPr>
      </p:pic>
      <p:pic>
        <p:nvPicPr>
          <p:cNvPr id="8" name="Picture 8" descr="DOE_Seal"/>
          <p:cNvPicPr>
            <a:picLocks noChangeAspect="1" noChangeArrowheads="1"/>
          </p:cNvPicPr>
          <p:nvPr/>
        </p:nvPicPr>
        <p:blipFill>
          <a:blip r:embed="rId4" cstate="print"/>
          <a:srcRect/>
          <a:stretch>
            <a:fillRect/>
          </a:stretch>
        </p:blipFill>
        <p:spPr bwMode="auto">
          <a:xfrm>
            <a:off x="6934200" y="5529263"/>
            <a:ext cx="990600" cy="990600"/>
          </a:xfrm>
          <a:prstGeom prst="rect">
            <a:avLst/>
          </a:prstGeom>
          <a:noFill/>
          <a:ln w="9525">
            <a:noFill/>
            <a:miter lim="800000"/>
            <a:headEnd/>
            <a:tailEnd/>
          </a:ln>
        </p:spPr>
      </p:pic>
      <p:pic>
        <p:nvPicPr>
          <p:cNvPr id="9" name="Picture 9" descr="New 36in Header"/>
          <p:cNvPicPr>
            <a:picLocks noChangeAspect="1" noChangeArrowheads="1"/>
          </p:cNvPicPr>
          <p:nvPr/>
        </p:nvPicPr>
        <p:blipFill>
          <a:blip r:embed="rId5" cstate="print"/>
          <a:srcRect/>
          <a:stretch>
            <a:fillRect/>
          </a:stretch>
        </p:blipFill>
        <p:spPr bwMode="auto">
          <a:xfrm>
            <a:off x="0" y="0"/>
            <a:ext cx="9144000" cy="966788"/>
          </a:xfrm>
          <a:prstGeom prst="rect">
            <a:avLst/>
          </a:prstGeom>
          <a:noFill/>
          <a:ln w="9525">
            <a:noFill/>
            <a:miter lim="800000"/>
            <a:headEnd/>
            <a:tailEnd/>
          </a:ln>
        </p:spPr>
      </p:pic>
      <p:pic>
        <p:nvPicPr>
          <p:cNvPr id="10" name="Picture 10" descr="logo_transparent_bg"/>
          <p:cNvPicPr>
            <a:picLocks noChangeAspect="1" noChangeArrowheads="1"/>
          </p:cNvPicPr>
          <p:nvPr/>
        </p:nvPicPr>
        <p:blipFill>
          <a:blip r:embed="rId6" cstate="print"/>
          <a:srcRect/>
          <a:stretch>
            <a:fillRect/>
          </a:stretch>
        </p:blipFill>
        <p:spPr bwMode="auto">
          <a:xfrm>
            <a:off x="0" y="5480050"/>
            <a:ext cx="1676400" cy="1095375"/>
          </a:xfrm>
          <a:prstGeom prst="rect">
            <a:avLst/>
          </a:prstGeom>
          <a:noFill/>
          <a:ln w="9525">
            <a:noFill/>
            <a:miter lim="800000"/>
            <a:headEnd/>
            <a:tailEnd/>
          </a:ln>
        </p:spPr>
      </p:pic>
      <p:sp>
        <p:nvSpPr>
          <p:cNvPr id="5122" name="Rectangle 2"/>
          <p:cNvSpPr>
            <a:spLocks noGrp="1" noChangeArrowheads="1"/>
          </p:cNvSpPr>
          <p:nvPr>
            <p:ph type="ctrTitle"/>
          </p:nvPr>
        </p:nvSpPr>
        <p:spPr>
          <a:xfrm>
            <a:off x="609600" y="914400"/>
            <a:ext cx="7772400" cy="1143000"/>
          </a:xfrm>
        </p:spPr>
        <p:txBody>
          <a:bodyPr/>
          <a:lstStyle>
            <a:lvl1pPr>
              <a:defRPr>
                <a:solidFill>
                  <a:schemeClr val="accent2"/>
                </a:solidFill>
              </a:defRPr>
            </a:lvl1pPr>
          </a:lstStyle>
          <a:p>
            <a:r>
              <a:rPr lang="en-US"/>
              <a:t>Click to edit Master title style</a:t>
            </a:r>
          </a:p>
        </p:txBody>
      </p:sp>
      <p:sp>
        <p:nvSpPr>
          <p:cNvPr id="5123" name="Rectangle 3"/>
          <p:cNvSpPr>
            <a:spLocks noGrp="1" noChangeArrowheads="1"/>
          </p:cNvSpPr>
          <p:nvPr>
            <p:ph type="subTitle" idx="1"/>
          </p:nvPr>
        </p:nvSpPr>
        <p:spPr>
          <a:xfrm>
            <a:off x="1371600" y="21336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FC7B8C7A-8660-4B23-854B-A9CCCE351A0D}"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AC0CC86F-C99D-4A26-85A4-EE79A173E2B0}"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80036B82-5FA3-42A3-8A4C-D7E77DEBB4C4}"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9" name="Rectangle 6"/>
          <p:cNvSpPr>
            <a:spLocks noGrp="1" noChangeArrowheads="1"/>
          </p:cNvSpPr>
          <p:nvPr>
            <p:ph type="sldNum" sz="quarter" idx="12"/>
          </p:nvPr>
        </p:nvSpPr>
        <p:spPr>
          <a:ln/>
        </p:spPr>
        <p:txBody>
          <a:bodyPr/>
          <a:lstStyle>
            <a:lvl1pPr>
              <a:defRPr/>
            </a:lvl1pPr>
          </a:lstStyle>
          <a:p>
            <a:pPr>
              <a:defRPr/>
            </a:pPr>
            <a:fld id="{7C8D10B1-D065-4143-A8D5-0ECEA9270FE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5"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6" name="Rectangle 5"/>
          <p:cNvSpPr>
            <a:spLocks noGrp="1" noChangeArrowheads="1"/>
          </p:cNvSpPr>
          <p:nvPr>
            <p:ph type="sldNum" sz="quarter" idx="12"/>
          </p:nvPr>
        </p:nvSpPr>
        <p:spPr>
          <a:ln/>
        </p:spPr>
        <p:txBody>
          <a:bodyPr/>
          <a:lstStyle>
            <a:lvl1pPr>
              <a:defRPr/>
            </a:lvl1pPr>
          </a:lstStyle>
          <a:p>
            <a:pPr>
              <a:defRPr/>
            </a:pPr>
            <a:fld id="{79D1C9D9-EE70-401C-A3DA-41A52969E85D}" type="slidenum">
              <a:rPr lang="en-US" altLang="ja-JP"/>
              <a:pPr>
                <a:defRPr/>
              </a:pPr>
              <a:t>‹#›</a:t>
            </a:fld>
            <a:endParaRPr lang="en-US" altLang="ja-JP"/>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5" name="Rectangle 6"/>
          <p:cNvSpPr>
            <a:spLocks noGrp="1" noChangeArrowheads="1"/>
          </p:cNvSpPr>
          <p:nvPr>
            <p:ph type="sldNum" sz="quarter" idx="12"/>
          </p:nvPr>
        </p:nvSpPr>
        <p:spPr>
          <a:ln/>
        </p:spPr>
        <p:txBody>
          <a:bodyPr/>
          <a:lstStyle>
            <a:lvl1pPr>
              <a:defRPr/>
            </a:lvl1pPr>
          </a:lstStyle>
          <a:p>
            <a:pPr>
              <a:defRPr/>
            </a:pPr>
            <a:fld id="{7C29C1BA-F86A-4B72-9712-AFF87FD661FD}"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4" name="Rectangle 6"/>
          <p:cNvSpPr>
            <a:spLocks noGrp="1" noChangeArrowheads="1"/>
          </p:cNvSpPr>
          <p:nvPr>
            <p:ph type="sldNum" sz="quarter" idx="12"/>
          </p:nvPr>
        </p:nvSpPr>
        <p:spPr>
          <a:ln/>
        </p:spPr>
        <p:txBody>
          <a:bodyPr/>
          <a:lstStyle>
            <a:lvl1pPr>
              <a:defRPr/>
            </a:lvl1pPr>
          </a:lstStyle>
          <a:p>
            <a:pPr>
              <a:defRPr/>
            </a:pPr>
            <a:fld id="{8A44EDFB-E1FA-4ABE-9894-E046BD99FE6A}"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919575F7-600E-499B-B9B1-62F7759C30F7}"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7" name="Rectangle 6"/>
          <p:cNvSpPr>
            <a:spLocks noGrp="1" noChangeArrowheads="1"/>
          </p:cNvSpPr>
          <p:nvPr>
            <p:ph type="sldNum" sz="quarter" idx="12"/>
          </p:nvPr>
        </p:nvSpPr>
        <p:spPr>
          <a:ln/>
        </p:spPr>
        <p:txBody>
          <a:bodyPr/>
          <a:lstStyle>
            <a:lvl1pPr>
              <a:defRPr/>
            </a:lvl1pPr>
          </a:lstStyle>
          <a:p>
            <a:pPr>
              <a:defRPr/>
            </a:pPr>
            <a:fld id="{1B16B731-B9D9-47C2-AC6F-2D448E02356A}"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6E4C9724-A9E1-4657-BF42-DB17B2C4E93C}" type="slidenum">
              <a:rPr lang="en-US"/>
              <a:pPr>
                <a:defRPr/>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629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629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5E54A5F2-4A29-4D75-BE11-9F554E60D0DC}" type="slidenum">
              <a:rPr lang="en-US"/>
              <a:pPr>
                <a:defRPr/>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57600" y="0"/>
            <a:ext cx="5486400" cy="762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0" y="838200"/>
            <a:ext cx="9144000" cy="57912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WG8 ILC MPS 21 October</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Marc Ross, Fermilab</a:t>
            </a:r>
          </a:p>
        </p:txBody>
      </p:sp>
      <p:sp>
        <p:nvSpPr>
          <p:cNvPr id="6" name="Rectangle 6"/>
          <p:cNvSpPr>
            <a:spLocks noGrp="1" noChangeArrowheads="1"/>
          </p:cNvSpPr>
          <p:nvPr>
            <p:ph type="sldNum" sz="quarter" idx="12"/>
          </p:nvPr>
        </p:nvSpPr>
        <p:spPr>
          <a:ln/>
        </p:spPr>
        <p:txBody>
          <a:bodyPr/>
          <a:lstStyle>
            <a:lvl1pPr>
              <a:defRPr/>
            </a:lvl1pPr>
          </a:lstStyle>
          <a:p>
            <a:pPr>
              <a:defRPr/>
            </a:pPr>
            <a:fld id="{01FD5A41-9BFB-45BA-8444-5814849855E1}" type="slidenum">
              <a:rPr lang="en-US"/>
              <a:pPr>
                <a:defRPr/>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algn="l" rtl="0" eaLnBrk="0" fontAlgn="base" hangingPunct="0">
              <a:spcBef>
                <a:spcPct val="0"/>
              </a:spcBef>
              <a:spcAft>
                <a:spcPct val="0"/>
              </a:spcAft>
              <a:defRPr/>
            </a:pPr>
            <a:endParaRPr lang="en-US" sz="3600" b="1" kern="1200">
              <a:solidFill>
                <a:srgbClr val="000000"/>
              </a:solidFill>
              <a:latin typeface="Times New Roman" pitchFamily="18" charset="0"/>
              <a:ea typeface="Arial Unicode MS" pitchFamily="34" charset="-128"/>
              <a:cs typeface="Arial" charset="0"/>
            </a:endParaRPr>
          </a:p>
        </p:txBody>
      </p:sp>
      <p:sp>
        <p:nvSpPr>
          <p:cNvPr id="5" name="Rectangle 5"/>
          <p:cNvSpPr>
            <a:spLocks noChangeArrowheads="1"/>
          </p:cNvSpPr>
          <p:nvPr/>
        </p:nvSpPr>
        <p:spPr bwMode="auto">
          <a:xfrm>
            <a:off x="0" y="3067050"/>
            <a:ext cx="9144000" cy="0"/>
          </a:xfrm>
          <a:prstGeom prst="rect">
            <a:avLst/>
          </a:prstGeom>
          <a:noFill/>
          <a:ln w="9525">
            <a:noFill/>
            <a:miter lim="800000"/>
            <a:headEnd/>
            <a:tailEnd/>
          </a:ln>
          <a:effectLst/>
        </p:spPr>
        <p:txBody>
          <a:bodyPr wrap="none" anchor="ctr">
            <a:spAutoFit/>
          </a:bodyPr>
          <a:lstStyle/>
          <a:p>
            <a:pPr algn="l" rtl="0" eaLnBrk="0" fontAlgn="base" hangingPunct="0">
              <a:spcBef>
                <a:spcPct val="0"/>
              </a:spcBef>
              <a:spcAft>
                <a:spcPct val="0"/>
              </a:spcAft>
              <a:defRPr/>
            </a:pPr>
            <a:endParaRPr lang="en-US" sz="3600" b="1" kern="1200">
              <a:solidFill>
                <a:srgbClr val="000000"/>
              </a:solidFill>
              <a:latin typeface="Times New Roman" pitchFamily="18" charset="0"/>
              <a:ea typeface="Arial Unicode MS" pitchFamily="34" charset="-128"/>
              <a:cs typeface="Arial" charset="0"/>
            </a:endParaRPr>
          </a:p>
        </p:txBody>
      </p:sp>
      <p:pic>
        <p:nvPicPr>
          <p:cNvPr id="6" name="Picture 6" descr="cesr_cornell"/>
          <p:cNvPicPr>
            <a:picLocks noChangeAspect="1" noChangeArrowheads="1"/>
          </p:cNvPicPr>
          <p:nvPr/>
        </p:nvPicPr>
        <p:blipFill>
          <a:blip r:embed="rId2" cstate="print"/>
          <a:srcRect t="4240" b="19426"/>
          <a:stretch>
            <a:fillRect/>
          </a:stretch>
        </p:blipFill>
        <p:spPr bwMode="auto">
          <a:xfrm>
            <a:off x="3006725" y="3810000"/>
            <a:ext cx="3114675" cy="2743200"/>
          </a:xfrm>
          <a:prstGeom prst="rect">
            <a:avLst/>
          </a:prstGeom>
          <a:noFill/>
          <a:ln w="9525">
            <a:noFill/>
            <a:miter lim="800000"/>
            <a:headEnd/>
            <a:tailEnd/>
          </a:ln>
        </p:spPr>
      </p:pic>
      <p:pic>
        <p:nvPicPr>
          <p:cNvPr id="7" name="Picture 7" descr="NSF_Logo"/>
          <p:cNvPicPr>
            <a:picLocks noChangeAspect="1" noChangeArrowheads="1"/>
          </p:cNvPicPr>
          <p:nvPr/>
        </p:nvPicPr>
        <p:blipFill>
          <a:blip r:embed="rId3" cstate="print"/>
          <a:srcRect/>
          <a:stretch>
            <a:fillRect/>
          </a:stretch>
        </p:blipFill>
        <p:spPr bwMode="auto">
          <a:xfrm>
            <a:off x="8077200" y="5459413"/>
            <a:ext cx="1066800" cy="1063625"/>
          </a:xfrm>
          <a:prstGeom prst="rect">
            <a:avLst/>
          </a:prstGeom>
          <a:noFill/>
          <a:ln w="9525">
            <a:noFill/>
            <a:miter lim="800000"/>
            <a:headEnd/>
            <a:tailEnd/>
          </a:ln>
        </p:spPr>
      </p:pic>
      <p:pic>
        <p:nvPicPr>
          <p:cNvPr id="8" name="Picture 8" descr="DOE_Seal"/>
          <p:cNvPicPr>
            <a:picLocks noChangeAspect="1" noChangeArrowheads="1"/>
          </p:cNvPicPr>
          <p:nvPr/>
        </p:nvPicPr>
        <p:blipFill>
          <a:blip r:embed="rId4" cstate="print"/>
          <a:srcRect/>
          <a:stretch>
            <a:fillRect/>
          </a:stretch>
        </p:blipFill>
        <p:spPr bwMode="auto">
          <a:xfrm>
            <a:off x="6934200" y="5529263"/>
            <a:ext cx="990600" cy="990600"/>
          </a:xfrm>
          <a:prstGeom prst="rect">
            <a:avLst/>
          </a:prstGeom>
          <a:noFill/>
          <a:ln w="9525">
            <a:noFill/>
            <a:miter lim="800000"/>
            <a:headEnd/>
            <a:tailEnd/>
          </a:ln>
        </p:spPr>
      </p:pic>
      <p:pic>
        <p:nvPicPr>
          <p:cNvPr id="9" name="Picture 9" descr="New 36in Header"/>
          <p:cNvPicPr>
            <a:picLocks noChangeAspect="1" noChangeArrowheads="1"/>
          </p:cNvPicPr>
          <p:nvPr/>
        </p:nvPicPr>
        <p:blipFill>
          <a:blip r:embed="rId5" cstate="print"/>
          <a:srcRect/>
          <a:stretch>
            <a:fillRect/>
          </a:stretch>
        </p:blipFill>
        <p:spPr bwMode="auto">
          <a:xfrm>
            <a:off x="0" y="0"/>
            <a:ext cx="9144000" cy="966788"/>
          </a:xfrm>
          <a:prstGeom prst="rect">
            <a:avLst/>
          </a:prstGeom>
          <a:noFill/>
          <a:ln w="9525">
            <a:noFill/>
            <a:miter lim="800000"/>
            <a:headEnd/>
            <a:tailEnd/>
          </a:ln>
        </p:spPr>
      </p:pic>
      <p:pic>
        <p:nvPicPr>
          <p:cNvPr id="10" name="Picture 10" descr="logo_transparent_bg"/>
          <p:cNvPicPr>
            <a:picLocks noChangeAspect="1" noChangeArrowheads="1"/>
          </p:cNvPicPr>
          <p:nvPr/>
        </p:nvPicPr>
        <p:blipFill>
          <a:blip r:embed="rId6" cstate="print"/>
          <a:srcRect/>
          <a:stretch>
            <a:fillRect/>
          </a:stretch>
        </p:blipFill>
        <p:spPr bwMode="auto">
          <a:xfrm>
            <a:off x="0" y="5480050"/>
            <a:ext cx="1676400" cy="1095375"/>
          </a:xfrm>
          <a:prstGeom prst="rect">
            <a:avLst/>
          </a:prstGeom>
          <a:noFill/>
          <a:ln w="9525">
            <a:noFill/>
            <a:miter lim="800000"/>
            <a:headEnd/>
            <a:tailEnd/>
          </a:ln>
        </p:spPr>
      </p:pic>
      <p:sp>
        <p:nvSpPr>
          <p:cNvPr id="5122" name="Rectangle 2"/>
          <p:cNvSpPr>
            <a:spLocks noGrp="1" noChangeArrowheads="1"/>
          </p:cNvSpPr>
          <p:nvPr>
            <p:ph type="ctrTitle"/>
          </p:nvPr>
        </p:nvSpPr>
        <p:spPr>
          <a:xfrm>
            <a:off x="609600" y="914400"/>
            <a:ext cx="7772400" cy="1143000"/>
          </a:xfrm>
        </p:spPr>
        <p:txBody>
          <a:bodyPr/>
          <a:lstStyle>
            <a:lvl1pPr>
              <a:defRPr>
                <a:solidFill>
                  <a:schemeClr val="accent2"/>
                </a:solidFill>
              </a:defRPr>
            </a:lvl1pPr>
          </a:lstStyle>
          <a:p>
            <a:r>
              <a:rPr lang="en-US"/>
              <a:t>Click to edit Master title style</a:t>
            </a:r>
          </a:p>
        </p:txBody>
      </p:sp>
      <p:sp>
        <p:nvSpPr>
          <p:cNvPr id="5123" name="Rectangle 3"/>
          <p:cNvSpPr>
            <a:spLocks noGrp="1" noChangeArrowheads="1"/>
          </p:cNvSpPr>
          <p:nvPr>
            <p:ph type="subTitle" idx="1"/>
          </p:nvPr>
        </p:nvSpPr>
        <p:spPr>
          <a:xfrm>
            <a:off x="1371600" y="21336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FC7B8C7A-8660-4B23-854B-A9CCCE351A0D}"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AC0CC86F-C99D-4A26-85A4-EE79A173E2B0}"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990600"/>
            <a:ext cx="38100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6"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7" name="Rectangle 5"/>
          <p:cNvSpPr>
            <a:spLocks noGrp="1" noChangeArrowheads="1"/>
          </p:cNvSpPr>
          <p:nvPr>
            <p:ph type="sldNum" sz="quarter" idx="12"/>
          </p:nvPr>
        </p:nvSpPr>
        <p:spPr>
          <a:ln/>
        </p:spPr>
        <p:txBody>
          <a:bodyPr/>
          <a:lstStyle>
            <a:lvl1pPr>
              <a:defRPr/>
            </a:lvl1pPr>
          </a:lstStyle>
          <a:p>
            <a:pPr>
              <a:defRPr/>
            </a:pPr>
            <a:fld id="{ED24ABE0-9557-4B1A-91BA-3793ABFB95F8}" type="slidenum">
              <a:rPr lang="en-US" altLang="ja-JP"/>
              <a:pPr>
                <a:defRPr/>
              </a:pPr>
              <a:t>‹#›</a:t>
            </a:fld>
            <a:endParaRPr lang="en-US" altLang="ja-JP"/>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80036B82-5FA3-42A3-8A4C-D7E77DEBB4C4}"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8"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9"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7C8D10B1-D065-4143-A8D5-0ECEA9270FEC}"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4"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5"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7C29C1BA-F86A-4B72-9712-AFF87FD661FD}"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3"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4"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8A44EDFB-E1FA-4ABE-9894-E046BD99FE6A}"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919575F7-600E-499B-B9B1-62F7759C30F7}"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1B16B731-B9D9-47C2-AC6F-2D448E02356A}"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6E4C9724-A9E1-4657-BF42-DB17B2C4E93C}"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629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629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5E54A5F2-4A29-4D75-BE11-9F554E60D0DC}"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657600" y="0"/>
            <a:ext cx="5486400" cy="762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0" y="838200"/>
            <a:ext cx="9144000" cy="5791200"/>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r>
              <a:rPr lang="en-US" sz="1200" b="1" i="1" kern="1200" smtClean="0">
                <a:solidFill>
                  <a:srgbClr val="000000"/>
                </a:solidFill>
                <a:latin typeface="Times New Roman" pitchFamily="18" charset="0"/>
                <a:ea typeface="+mn-ea"/>
                <a:cs typeface="Arial" charset="0"/>
              </a:rPr>
              <a:t>WG8 ILC MPS 21 October</a:t>
            </a:r>
            <a:endParaRPr lang="en-US" sz="1200" b="1" i="1" kern="1200">
              <a:solidFill>
                <a:srgbClr val="000000"/>
              </a:solidFill>
              <a:latin typeface="Times New Roman" pitchFamily="18" charset="0"/>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r>
              <a:rPr lang="en-US" sz="1200" b="1" i="1" kern="1200">
                <a:solidFill>
                  <a:srgbClr val="000000"/>
                </a:solidFill>
                <a:latin typeface="Times New Roman" pitchFamily="18" charset="0"/>
                <a:ea typeface="+mn-ea"/>
                <a:cs typeface="Arial" charset="0"/>
              </a:rPr>
              <a:t>Marc Ross, Fermilab</a:t>
            </a: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01FD5A41-9BFB-45BA-8444-5814849855E1}" type="slidenum">
              <a:rPr lang="en-US" sz="1200" b="1" i="1" kern="1200">
                <a:solidFill>
                  <a:srgbClr val="000000"/>
                </a:solidFill>
                <a:latin typeface="Times New Roman" pitchFamily="18" charset="0"/>
                <a:ea typeface="+mn-ea"/>
                <a:cs typeface="Arial" charset="0"/>
              </a:rPr>
              <a:pPr algn="r" rtl="0" eaLnBrk="0" fontAlgn="base" hangingPunct="0">
                <a:spcBef>
                  <a:spcPct val="0"/>
                </a:spcBef>
                <a:spcAft>
                  <a:spcPct val="0"/>
                </a:spcAft>
                <a:defRPr/>
              </a:pPr>
              <a:t>‹#›</a:t>
            </a:fld>
            <a:endParaRPr lang="en-US" sz="1200" b="1" i="1" kern="1200">
              <a:solidFill>
                <a:srgbClr val="000000"/>
              </a:solidFill>
              <a:latin typeface="Times New Roman" pitchFamily="18" charset="0"/>
              <a:ea typeface="+mn-ea"/>
              <a:cs typeface="Arial" charset="0"/>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86402" name="Rectangle 2"/>
          <p:cNvSpPr>
            <a:spLocks noGrp="1" noChangeArrowheads="1"/>
          </p:cNvSpPr>
          <p:nvPr>
            <p:ph type="ctrTitle"/>
          </p:nvPr>
        </p:nvSpPr>
        <p:spPr>
          <a:xfrm>
            <a:off x="685800" y="2286000"/>
            <a:ext cx="7772400" cy="1143000"/>
          </a:xfrm>
        </p:spPr>
        <p:txBody>
          <a:bodyPr/>
          <a:lstStyle>
            <a:lvl1pPr>
              <a:defRPr/>
            </a:lvl1pPr>
          </a:lstStyle>
          <a:p>
            <a:r>
              <a:rPr lang="en-US"/>
              <a:t>Click to edit Master title style</a:t>
            </a:r>
          </a:p>
        </p:txBody>
      </p:sp>
      <p:sp>
        <p:nvSpPr>
          <p:cNvPr id="486403" name="Rectangle 3"/>
          <p:cNvSpPr>
            <a:spLocks noGrp="1" noChangeArrowheads="1"/>
          </p:cNvSpPr>
          <p:nvPr>
            <p:ph type="subTitle" idx="1"/>
          </p:nvPr>
        </p:nvSpPr>
        <p:spPr>
          <a:xfrm>
            <a:off x="1371600" y="3886200"/>
            <a:ext cx="6400800" cy="1752600"/>
          </a:xfrm>
          <a:ln>
            <a:noFill/>
          </a:ln>
        </p:spPr>
        <p:txBody>
          <a:bodyPr/>
          <a:lstStyle>
            <a:lvl1pPr marL="0" indent="0" algn="ctr">
              <a:buFontTx/>
              <a:buNone/>
              <a:defRPr/>
            </a:lvl1pPr>
          </a:lstStyle>
          <a:p>
            <a:r>
              <a:rPr lang="en-US"/>
              <a:t>Click to edit Master subtitle style</a:t>
            </a:r>
          </a:p>
        </p:txBody>
      </p:sp>
      <p:sp>
        <p:nvSpPr>
          <p:cNvPr id="486404" name="Rectangle 4"/>
          <p:cNvSpPr>
            <a:spLocks noGrp="1" noChangeArrowheads="1"/>
          </p:cNvSpPr>
          <p:nvPr>
            <p:ph type="dt" sz="half" idx="2"/>
          </p:nvPr>
        </p:nvSpPr>
        <p:spPr>
          <a:xfrm>
            <a:off x="685800" y="6248400"/>
            <a:ext cx="1905000" cy="457200"/>
          </a:xfrm>
        </p:spPr>
        <p:txBody>
          <a:bodyPr/>
          <a:lstStyle>
            <a:lvl1pPr>
              <a:defRPr sz="1400" b="0"/>
            </a:lvl1pPr>
          </a:lstStyle>
          <a:p>
            <a:pPr algn="l" rtl="0" eaLnBrk="0" fontAlgn="base" hangingPunct="0">
              <a:spcBef>
                <a:spcPct val="0"/>
              </a:spcBef>
              <a:spcAft>
                <a:spcPct val="0"/>
              </a:spcAft>
            </a:pPr>
            <a:r>
              <a:rPr lang="en-US" kern="1200" smtClean="0">
                <a:solidFill>
                  <a:srgbClr val="800000"/>
                </a:solidFill>
                <a:latin typeface="Arial Rounded MT Bold"/>
                <a:ea typeface="+mn-ea"/>
                <a:cs typeface="+mn-cs"/>
              </a:rPr>
              <a:t>WG8 ILC MPS 21 October</a:t>
            </a:r>
            <a:endParaRPr lang="en-US" kern="1200">
              <a:solidFill>
                <a:srgbClr val="800000"/>
              </a:solidFill>
              <a:latin typeface="Arial Rounded MT Bold"/>
              <a:ea typeface="+mn-ea"/>
              <a:cs typeface="+mn-cs"/>
            </a:endParaRPr>
          </a:p>
        </p:txBody>
      </p:sp>
      <p:sp>
        <p:nvSpPr>
          <p:cNvPr id="486405" name="Rectangle 5"/>
          <p:cNvSpPr>
            <a:spLocks noGrp="1" noChangeArrowheads="1"/>
          </p:cNvSpPr>
          <p:nvPr>
            <p:ph type="ftr" sz="quarter" idx="3"/>
          </p:nvPr>
        </p:nvSpPr>
        <p:spPr>
          <a:xfrm>
            <a:off x="3124200" y="6248400"/>
            <a:ext cx="2895600" cy="457200"/>
          </a:xfrm>
        </p:spPr>
        <p:txBody>
          <a:bodyPr/>
          <a:lstStyle>
            <a:lvl1pPr>
              <a:defRPr sz="1400" b="0"/>
            </a:lvl1pPr>
          </a:lstStyle>
          <a:p>
            <a:pPr algn="ctr" rtl="0" eaLnBrk="0" fontAlgn="base" hangingPunct="0">
              <a:spcBef>
                <a:spcPct val="0"/>
              </a:spcBef>
              <a:spcAft>
                <a:spcPct val="0"/>
              </a:spcAft>
            </a:pPr>
            <a:r>
              <a:rPr lang="en-US" kern="1200" smtClean="0">
                <a:solidFill>
                  <a:srgbClr val="800000"/>
                </a:solidFill>
                <a:latin typeface="Arial Rounded MT Bold"/>
                <a:ea typeface="+mn-ea"/>
                <a:cs typeface="+mn-cs"/>
              </a:rPr>
              <a:t>Marc Ross, Fermilab</a:t>
            </a:r>
            <a:endParaRPr lang="en-US" kern="1200">
              <a:solidFill>
                <a:srgbClr val="800000"/>
              </a:solidFill>
              <a:latin typeface="Arial Rounded MT Bold"/>
              <a:ea typeface="+mn-ea"/>
              <a:cs typeface="+mn-cs"/>
            </a:endParaRPr>
          </a:p>
        </p:txBody>
      </p:sp>
      <p:sp>
        <p:nvSpPr>
          <p:cNvPr id="486406" name="Rectangle 6"/>
          <p:cNvSpPr>
            <a:spLocks noGrp="1" noChangeArrowheads="1"/>
          </p:cNvSpPr>
          <p:nvPr>
            <p:ph type="sldNum" sz="quarter" idx="4"/>
          </p:nvPr>
        </p:nvSpPr>
        <p:spPr>
          <a:xfrm>
            <a:off x="6553200" y="6248400"/>
            <a:ext cx="1905000" cy="457200"/>
          </a:xfrm>
        </p:spPr>
        <p:txBody>
          <a:bodyPr/>
          <a:lstStyle>
            <a:lvl1pPr>
              <a:defRPr sz="1400" b="0">
                <a:solidFill>
                  <a:schemeClr val="tx1"/>
                </a:solidFill>
              </a:defRPr>
            </a:lvl1pPr>
          </a:lstStyle>
          <a:p>
            <a:pPr algn="r" rtl="0" eaLnBrk="0" fontAlgn="base" hangingPunct="0">
              <a:spcBef>
                <a:spcPct val="0"/>
              </a:spcBef>
              <a:spcAft>
                <a:spcPct val="0"/>
              </a:spcAft>
            </a:pPr>
            <a:fld id="{FD54E452-B7E8-4901-AEDE-7EA332635B7A}" type="slidenum">
              <a:rPr lang="en-US" kern="1200">
                <a:solidFill>
                  <a:srgbClr val="000000"/>
                </a:solidFill>
                <a:latin typeface="Arial Rounded MT Bold"/>
                <a:ea typeface="+mn-ea"/>
                <a:cs typeface="+mn-cs"/>
              </a:rPr>
              <a:pPr algn="r" rtl="0" eaLnBrk="0" fontAlgn="base" hangingPunct="0">
                <a:spcBef>
                  <a:spcPct val="0"/>
                </a:spcBef>
                <a:spcAft>
                  <a:spcPct val="0"/>
                </a:spcAft>
              </a:pPr>
              <a:t>‹#›</a:t>
            </a:fld>
            <a:endParaRPr lang="en-US" kern="1200">
              <a:solidFill>
                <a:srgbClr val="000000"/>
              </a:solidFill>
              <a:latin typeface="Times" pitchFamily="18" charset="0"/>
              <a:ea typeface="+mn-ea"/>
              <a:cs typeface="+mn-cs"/>
            </a:endParaRPr>
          </a:p>
        </p:txBody>
      </p:sp>
      <p:sp>
        <p:nvSpPr>
          <p:cNvPr id="486407" name="Line 7"/>
          <p:cNvSpPr>
            <a:spLocks noChangeShapeType="1"/>
          </p:cNvSpPr>
          <p:nvPr/>
        </p:nvSpPr>
        <p:spPr bwMode="auto">
          <a:xfrm>
            <a:off x="381000" y="6248400"/>
            <a:ext cx="8382000" cy="0"/>
          </a:xfrm>
          <a:prstGeom prst="line">
            <a:avLst/>
          </a:prstGeom>
          <a:noFill/>
          <a:ln w="19050">
            <a:solidFill>
              <a:srgbClr val="8000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8"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9" name="Rectangle 5"/>
          <p:cNvSpPr>
            <a:spLocks noGrp="1" noChangeArrowheads="1"/>
          </p:cNvSpPr>
          <p:nvPr>
            <p:ph type="sldNum" sz="quarter" idx="12"/>
          </p:nvPr>
        </p:nvSpPr>
        <p:spPr>
          <a:ln/>
        </p:spPr>
        <p:txBody>
          <a:bodyPr/>
          <a:lstStyle>
            <a:lvl1pPr>
              <a:defRPr/>
            </a:lvl1pPr>
          </a:lstStyle>
          <a:p>
            <a:pPr>
              <a:defRPr/>
            </a:pPr>
            <a:fld id="{14708BBD-B651-48B7-8284-16DD38986546}" type="slidenum">
              <a:rPr lang="en-US" altLang="ja-JP"/>
              <a:pPr>
                <a:defRPr/>
              </a:pPr>
              <a:t>‹#›</a:t>
            </a:fld>
            <a:endParaRPr lang="en-US" altLang="ja-JP"/>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571DD61D-0D39-4CC4-9640-846175545D6E}"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A8D5EB7A-EE7B-438B-B08C-103740A67308}"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2B7DE402-4E9F-4BC7-B8DB-8C3DD6E12B91}"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8" name="Footer Placeholder 7"/>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9" name="Slide Number Placeholder 8"/>
          <p:cNvSpPr>
            <a:spLocks noGrp="1"/>
          </p:cNvSpPr>
          <p:nvPr>
            <p:ph type="sldNum" sz="quarter" idx="12"/>
          </p:nvPr>
        </p:nvSpPr>
        <p:spPr/>
        <p:txBody>
          <a:bodyPr/>
          <a:lstStyle>
            <a:lvl1pPr>
              <a:defRPr/>
            </a:lvl1pPr>
          </a:lstStyle>
          <a:p>
            <a:pPr algn="r" rtl="0" eaLnBrk="0" fontAlgn="base" hangingPunct="0">
              <a:spcBef>
                <a:spcPct val="0"/>
              </a:spcBef>
              <a:spcAft>
                <a:spcPct val="0"/>
              </a:spcAft>
            </a:pPr>
            <a:fld id="{BCB549DA-E849-4F80-9FB4-DA93392E695E}"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4" name="Footer Placeholder 3"/>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5" name="Slide Number Placeholder 4"/>
          <p:cNvSpPr>
            <a:spLocks noGrp="1"/>
          </p:cNvSpPr>
          <p:nvPr>
            <p:ph type="sldNum" sz="quarter" idx="12"/>
          </p:nvPr>
        </p:nvSpPr>
        <p:spPr/>
        <p:txBody>
          <a:bodyPr/>
          <a:lstStyle>
            <a:lvl1pPr>
              <a:defRPr/>
            </a:lvl1pPr>
          </a:lstStyle>
          <a:p>
            <a:pPr algn="r" rtl="0" eaLnBrk="0" fontAlgn="base" hangingPunct="0">
              <a:spcBef>
                <a:spcPct val="0"/>
              </a:spcBef>
              <a:spcAft>
                <a:spcPct val="0"/>
              </a:spcAft>
            </a:pPr>
            <a:fld id="{B74BE38A-A121-42C2-BC43-DD9010A7B147}"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3" name="Footer Placeholder 2"/>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4" name="Slide Number Placeholder 3"/>
          <p:cNvSpPr>
            <a:spLocks noGrp="1"/>
          </p:cNvSpPr>
          <p:nvPr>
            <p:ph type="sldNum" sz="quarter" idx="12"/>
          </p:nvPr>
        </p:nvSpPr>
        <p:spPr/>
        <p:txBody>
          <a:bodyPr/>
          <a:lstStyle>
            <a:lvl1pPr>
              <a:defRPr/>
            </a:lvl1pPr>
          </a:lstStyle>
          <a:p>
            <a:pPr algn="r" rtl="0" eaLnBrk="0" fontAlgn="base" hangingPunct="0">
              <a:spcBef>
                <a:spcPct val="0"/>
              </a:spcBef>
              <a:spcAft>
                <a:spcPct val="0"/>
              </a:spcAft>
            </a:pPr>
            <a:fld id="{F8202B28-CD40-4AC6-AF16-414A60DC75E6}"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8FB0ED02-EA41-4A30-9AD4-FAEE9DC5360F}"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6" name="Footer Placeholder 5"/>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7" name="Slide Number Placeholder 6"/>
          <p:cNvSpPr>
            <a:spLocks noGrp="1"/>
          </p:cNvSpPr>
          <p:nvPr>
            <p:ph type="sldNum" sz="quarter" idx="12"/>
          </p:nvPr>
        </p:nvSpPr>
        <p:spPr/>
        <p:txBody>
          <a:bodyPr/>
          <a:lstStyle>
            <a:lvl1pPr>
              <a:defRPr/>
            </a:lvl1pPr>
          </a:lstStyle>
          <a:p>
            <a:pPr algn="r" rtl="0" eaLnBrk="0" fontAlgn="base" hangingPunct="0">
              <a:spcBef>
                <a:spcPct val="0"/>
              </a:spcBef>
              <a:spcAft>
                <a:spcPct val="0"/>
              </a:spcAft>
            </a:pPr>
            <a:fld id="{37F49558-A0EA-4643-8E96-4C2587DBA1A5}"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C11AAD23-6E2C-4F81-9DF6-CB27EC12CEC3}"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0"/>
            <a:ext cx="567690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5" name="Footer Placeholder 4"/>
          <p:cNvSpPr>
            <a:spLocks noGrp="1"/>
          </p:cNvSpPr>
          <p:nvPr>
            <p:ph type="ftr" sz="quarter" idx="11"/>
          </p:nvPr>
        </p:nvSpPr>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6" name="Slide Number Placeholder 5"/>
          <p:cNvSpPr>
            <a:spLocks noGrp="1"/>
          </p:cNvSpPr>
          <p:nvPr>
            <p:ph type="sldNum" sz="quarter" idx="12"/>
          </p:nvPr>
        </p:nvSpPr>
        <p:spPr/>
        <p:txBody>
          <a:bodyPr/>
          <a:lstStyle>
            <a:lvl1pPr>
              <a:defRPr/>
            </a:lvl1pPr>
          </a:lstStyle>
          <a:p>
            <a:pPr algn="r" rtl="0" eaLnBrk="0" fontAlgn="base" hangingPunct="0">
              <a:spcBef>
                <a:spcPct val="0"/>
              </a:spcBef>
              <a:spcAft>
                <a:spcPct val="0"/>
              </a:spcAft>
            </a:pPr>
            <a:fld id="{D0B7E72F-F6C3-4CB8-93EA-EF4AC802B4EF}"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4"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5" name="Rectangle 5"/>
          <p:cNvSpPr>
            <a:spLocks noGrp="1" noChangeArrowheads="1"/>
          </p:cNvSpPr>
          <p:nvPr>
            <p:ph type="sldNum" sz="quarter" idx="12"/>
          </p:nvPr>
        </p:nvSpPr>
        <p:spPr>
          <a:ln/>
        </p:spPr>
        <p:txBody>
          <a:bodyPr/>
          <a:lstStyle>
            <a:lvl1pPr>
              <a:defRPr/>
            </a:lvl1pPr>
          </a:lstStyle>
          <a:p>
            <a:pPr>
              <a:defRPr/>
            </a:pPr>
            <a:fld id="{E8C06C5E-5F6E-4048-87F1-3DDA09F488DC}" type="slidenum">
              <a:rPr lang="en-US" altLang="ja-JP"/>
              <a:pPr>
                <a:defRPr/>
              </a:pPr>
              <a:t>‹#›</a:t>
            </a:fld>
            <a:endParaRPr lang="en-US" altLang="ja-JP"/>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0104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6" name="Footer Placeholder 5"/>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7" name="Slide Number Placeholder 6"/>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B2CF4148-E958-4F1C-A173-ECD896658301}"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010400" cy="6858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143000"/>
            <a:ext cx="3810000" cy="5181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1430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810000"/>
            <a:ext cx="3810000" cy="251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5"/>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7" name="Footer Placeholder 6"/>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8" name="Slide Number Placeholder 7"/>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0F36154E-9D99-4EEE-981E-34A0160C4E7B}"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0"/>
            <a:ext cx="7772400" cy="6324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477000"/>
            <a:ext cx="1905000" cy="304800"/>
          </a:xfrm>
        </p:spPr>
        <p:txBody>
          <a:bodyPr/>
          <a:lstStyle>
            <a:lvl1pPr>
              <a:defRPr/>
            </a:lvl1pPr>
          </a:lstStyle>
          <a:p>
            <a:pPr algn="l" rtl="0" eaLnBrk="0" fontAlgn="base" hangingPunct="0">
              <a:spcBef>
                <a:spcPct val="0"/>
              </a:spcBef>
              <a:spcAft>
                <a:spcPct val="0"/>
              </a:spcAft>
            </a:pPr>
            <a:r>
              <a:rPr lang="en-US" sz="1000" b="1" kern="1200" smtClean="0">
                <a:solidFill>
                  <a:srgbClr val="800000"/>
                </a:solidFill>
                <a:latin typeface="Arial Rounded MT Bold"/>
                <a:ea typeface="+mn-ea"/>
                <a:cs typeface="+mn-cs"/>
              </a:rPr>
              <a:t>WG8 ILC MPS 21 October</a:t>
            </a:r>
            <a:endParaRPr lang="en-US" sz="1000" b="1" kern="1200">
              <a:solidFill>
                <a:srgbClr val="800000"/>
              </a:solidFill>
              <a:latin typeface="Arial Rounded MT Bold"/>
              <a:ea typeface="+mn-ea"/>
              <a:cs typeface="+mn-cs"/>
            </a:endParaRPr>
          </a:p>
        </p:txBody>
      </p:sp>
      <p:sp>
        <p:nvSpPr>
          <p:cNvPr id="4" name="Footer Placeholder 3"/>
          <p:cNvSpPr>
            <a:spLocks noGrp="1"/>
          </p:cNvSpPr>
          <p:nvPr>
            <p:ph type="ftr" sz="quarter" idx="11"/>
          </p:nvPr>
        </p:nvSpPr>
        <p:spPr>
          <a:xfrm>
            <a:off x="2819400" y="6477000"/>
            <a:ext cx="3657600" cy="304800"/>
          </a:xfrm>
        </p:spPr>
        <p:txBody>
          <a:bodyPr/>
          <a:lstStyle>
            <a:lvl1pPr>
              <a:defRPr/>
            </a:lvl1pPr>
          </a:lstStyle>
          <a:p>
            <a:pPr algn="ctr" rtl="0" eaLnBrk="0" fontAlgn="base" hangingPunct="0">
              <a:spcBef>
                <a:spcPct val="0"/>
              </a:spcBef>
              <a:spcAft>
                <a:spcPct val="0"/>
              </a:spcAft>
            </a:pPr>
            <a:r>
              <a:rPr lang="en-US" sz="1000" b="1" kern="1200" smtClean="0">
                <a:solidFill>
                  <a:srgbClr val="800000"/>
                </a:solidFill>
                <a:latin typeface="Arial Rounded MT Bold"/>
                <a:ea typeface="+mn-ea"/>
                <a:cs typeface="+mn-cs"/>
              </a:rPr>
              <a:t>Marc Ross, Fermilab</a:t>
            </a:r>
            <a:endParaRPr lang="en-US" sz="1000" b="1" kern="1200">
              <a:solidFill>
                <a:srgbClr val="800000"/>
              </a:solidFill>
              <a:latin typeface="Arial Rounded MT Bold"/>
              <a:ea typeface="+mn-ea"/>
              <a:cs typeface="+mn-cs"/>
            </a:endParaRPr>
          </a:p>
        </p:txBody>
      </p:sp>
      <p:sp>
        <p:nvSpPr>
          <p:cNvPr id="5" name="Slide Number Placeholder 4"/>
          <p:cNvSpPr>
            <a:spLocks noGrp="1"/>
          </p:cNvSpPr>
          <p:nvPr>
            <p:ph type="sldNum" sz="quarter" idx="12"/>
          </p:nvPr>
        </p:nvSpPr>
        <p:spPr>
          <a:xfrm>
            <a:off x="6781800" y="6477000"/>
            <a:ext cx="1905000" cy="304800"/>
          </a:xfrm>
        </p:spPr>
        <p:txBody>
          <a:bodyPr/>
          <a:lstStyle>
            <a:lvl1pPr>
              <a:defRPr/>
            </a:lvl1pPr>
          </a:lstStyle>
          <a:p>
            <a:pPr algn="r" rtl="0" eaLnBrk="0" fontAlgn="base" hangingPunct="0">
              <a:spcBef>
                <a:spcPct val="0"/>
              </a:spcBef>
              <a:spcAft>
                <a:spcPct val="0"/>
              </a:spcAft>
            </a:pPr>
            <a:fld id="{7F55AE81-082F-4CD8-AE95-65DF8B495E95}" type="slidenum">
              <a:rPr lang="en-US" sz="1000" b="1" kern="1200">
                <a:solidFill>
                  <a:srgbClr val="800000"/>
                </a:solidFill>
                <a:latin typeface="Arial Rounded MT Bold"/>
                <a:ea typeface="+mn-ea"/>
                <a:cs typeface="+mn-cs"/>
              </a:rPr>
              <a:pPr algn="r" rtl="0" eaLnBrk="0" fontAlgn="base" hangingPunct="0">
                <a:spcBef>
                  <a:spcPct val="0"/>
                </a:spcBef>
                <a:spcAft>
                  <a:spcPct val="0"/>
                </a:spcAft>
              </a:pPr>
              <a:t>‹#›</a:t>
            </a:fld>
            <a:endParaRPr lang="en-US" sz="1000" b="1" kern="1200">
              <a:solidFill>
                <a:srgbClr val="000000"/>
              </a:solidFill>
              <a:latin typeface="Times" pitchFamily="18" charset="0"/>
              <a:ea typeface="+mn-ea"/>
              <a:cs typeface="+mn-cs"/>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print"/>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print"/>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defTabSz="457200" rtl="0">
              <a:spcBef>
                <a:spcPct val="50000"/>
              </a:spcBef>
              <a:defRPr/>
            </a:pPr>
            <a:endParaRPr lang="en-US" sz="2400" kern="12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defTabSz="457200" rtl="0">
              <a:spcBef>
                <a:spcPct val="50000"/>
              </a:spcBef>
              <a:defRPr/>
            </a:pPr>
            <a:endParaRPr lang="en-US" sz="2400" kern="12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3" cstate="print"/>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sz="1400" b="1" baseline="0"/>
            </a:lvl1pPr>
            <a:lvl2pPr>
              <a:defRPr sz="1400" b="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3"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4" name="Rectangle 5"/>
          <p:cNvSpPr>
            <a:spLocks noGrp="1" noChangeArrowheads="1"/>
          </p:cNvSpPr>
          <p:nvPr>
            <p:ph type="sldNum" sz="quarter" idx="12"/>
          </p:nvPr>
        </p:nvSpPr>
        <p:spPr>
          <a:ln/>
        </p:spPr>
        <p:txBody>
          <a:bodyPr/>
          <a:lstStyle>
            <a:lvl1pPr>
              <a:defRPr/>
            </a:lvl1pPr>
          </a:lstStyle>
          <a:p>
            <a:pPr>
              <a:defRPr/>
            </a:pPr>
            <a:fld id="{61A52F78-DEE1-44BF-BE84-A14B5CD0112F}" type="slidenum">
              <a:rPr lang="en-US" altLang="ja-JP"/>
              <a:pPr>
                <a:defRPr/>
              </a:pPr>
              <a:t>‹#›</a:t>
            </a:fld>
            <a:endParaRPr lang="en-US" altLang="ja-JP"/>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4"/>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algn="l" rtl="0" fontAlgn="base">
              <a:spcBef>
                <a:spcPct val="0"/>
              </a:spcBef>
              <a:spcAft>
                <a:spcPct val="0"/>
              </a:spcAft>
              <a:defRPr/>
            </a:pPr>
            <a:endParaRPr lang="en-US" sz="3600" kern="1200">
              <a:solidFill>
                <a:srgbClr val="000000"/>
              </a:solidFill>
              <a:latin typeface="Times New Roman" pitchFamily="18" charset="0"/>
              <a:ea typeface="+mn-ea"/>
              <a:cs typeface="Arial" charset="0"/>
            </a:endParaRPr>
          </a:p>
        </p:txBody>
      </p:sp>
      <p:sp>
        <p:nvSpPr>
          <p:cNvPr id="5" name="Rectangle 5"/>
          <p:cNvSpPr>
            <a:spLocks noChangeArrowheads="1"/>
          </p:cNvSpPr>
          <p:nvPr/>
        </p:nvSpPr>
        <p:spPr bwMode="auto">
          <a:xfrm>
            <a:off x="0" y="3067050"/>
            <a:ext cx="9144000" cy="0"/>
          </a:xfrm>
          <a:prstGeom prst="rect">
            <a:avLst/>
          </a:prstGeom>
          <a:noFill/>
          <a:ln w="9525">
            <a:noFill/>
            <a:miter lim="800000"/>
            <a:headEnd/>
            <a:tailEnd/>
          </a:ln>
          <a:effectLst/>
        </p:spPr>
        <p:txBody>
          <a:bodyPr wrap="none" anchor="ctr">
            <a:spAutoFit/>
          </a:bodyPr>
          <a:lstStyle/>
          <a:p>
            <a:pPr algn="l" rtl="0" fontAlgn="base">
              <a:spcBef>
                <a:spcPct val="0"/>
              </a:spcBef>
              <a:spcAft>
                <a:spcPct val="0"/>
              </a:spcAft>
              <a:defRPr/>
            </a:pPr>
            <a:endParaRPr lang="en-US" sz="3600" kern="1200">
              <a:solidFill>
                <a:srgbClr val="000000"/>
              </a:solidFill>
              <a:latin typeface="Times New Roman" pitchFamily="18" charset="0"/>
              <a:ea typeface="+mn-ea"/>
              <a:cs typeface="Arial" charset="0"/>
            </a:endParaRPr>
          </a:p>
        </p:txBody>
      </p:sp>
      <p:pic>
        <p:nvPicPr>
          <p:cNvPr id="6" name="Picture 6" descr="cesr_cornell"/>
          <p:cNvPicPr>
            <a:picLocks noChangeAspect="1" noChangeArrowheads="1"/>
          </p:cNvPicPr>
          <p:nvPr/>
        </p:nvPicPr>
        <p:blipFill>
          <a:blip r:embed="rId2" cstate="print"/>
          <a:srcRect b="14568"/>
          <a:stretch>
            <a:fillRect/>
          </a:stretch>
        </p:blipFill>
        <p:spPr bwMode="auto">
          <a:xfrm>
            <a:off x="3006725" y="3505200"/>
            <a:ext cx="3114675" cy="3070225"/>
          </a:xfrm>
          <a:prstGeom prst="rect">
            <a:avLst/>
          </a:prstGeom>
          <a:noFill/>
          <a:ln w="9525">
            <a:noFill/>
            <a:miter lim="800000"/>
            <a:headEnd/>
            <a:tailEnd/>
          </a:ln>
        </p:spPr>
      </p:pic>
      <p:pic>
        <p:nvPicPr>
          <p:cNvPr id="7" name="Picture 7" descr="NSF_Logo"/>
          <p:cNvPicPr>
            <a:picLocks noChangeAspect="1" noChangeArrowheads="1"/>
          </p:cNvPicPr>
          <p:nvPr/>
        </p:nvPicPr>
        <p:blipFill>
          <a:blip r:embed="rId3" cstate="print"/>
          <a:srcRect/>
          <a:stretch>
            <a:fillRect/>
          </a:stretch>
        </p:blipFill>
        <p:spPr bwMode="auto">
          <a:xfrm>
            <a:off x="8077200" y="5459413"/>
            <a:ext cx="1066800" cy="1063625"/>
          </a:xfrm>
          <a:prstGeom prst="rect">
            <a:avLst/>
          </a:prstGeom>
          <a:noFill/>
          <a:ln w="9525">
            <a:noFill/>
            <a:miter lim="800000"/>
            <a:headEnd/>
            <a:tailEnd/>
          </a:ln>
        </p:spPr>
      </p:pic>
      <p:pic>
        <p:nvPicPr>
          <p:cNvPr id="8" name="Picture 8" descr="DOE_Seal"/>
          <p:cNvPicPr>
            <a:picLocks noChangeAspect="1" noChangeArrowheads="1"/>
          </p:cNvPicPr>
          <p:nvPr/>
        </p:nvPicPr>
        <p:blipFill>
          <a:blip r:embed="rId4" cstate="print"/>
          <a:srcRect/>
          <a:stretch>
            <a:fillRect/>
          </a:stretch>
        </p:blipFill>
        <p:spPr bwMode="auto">
          <a:xfrm>
            <a:off x="6934200" y="5529263"/>
            <a:ext cx="990600" cy="990600"/>
          </a:xfrm>
          <a:prstGeom prst="rect">
            <a:avLst/>
          </a:prstGeom>
          <a:noFill/>
          <a:ln w="9525">
            <a:noFill/>
            <a:miter lim="800000"/>
            <a:headEnd/>
            <a:tailEnd/>
          </a:ln>
        </p:spPr>
      </p:pic>
      <p:pic>
        <p:nvPicPr>
          <p:cNvPr id="10" name="Picture 10" descr="logo_transparent_bg"/>
          <p:cNvPicPr>
            <a:picLocks noChangeAspect="1" noChangeArrowheads="1"/>
          </p:cNvPicPr>
          <p:nvPr/>
        </p:nvPicPr>
        <p:blipFill>
          <a:blip r:embed="rId5" cstate="print"/>
          <a:srcRect/>
          <a:stretch>
            <a:fillRect/>
          </a:stretch>
        </p:blipFill>
        <p:spPr bwMode="auto">
          <a:xfrm>
            <a:off x="457200" y="5480050"/>
            <a:ext cx="1676400" cy="1095375"/>
          </a:xfrm>
          <a:prstGeom prst="rect">
            <a:avLst/>
          </a:prstGeom>
          <a:noFill/>
          <a:ln w="9525">
            <a:noFill/>
            <a:miter lim="800000"/>
            <a:headEnd/>
            <a:tailEnd/>
          </a:ln>
        </p:spPr>
      </p:pic>
      <p:sp>
        <p:nvSpPr>
          <p:cNvPr id="5122" name="Rectangle 2"/>
          <p:cNvSpPr>
            <a:spLocks noGrp="1" noChangeArrowheads="1"/>
          </p:cNvSpPr>
          <p:nvPr>
            <p:ph type="ctrTitle"/>
          </p:nvPr>
        </p:nvSpPr>
        <p:spPr>
          <a:xfrm>
            <a:off x="609600" y="914400"/>
            <a:ext cx="7772400" cy="1143000"/>
          </a:xfrm>
        </p:spPr>
        <p:txBody>
          <a:bodyPr/>
          <a:lstStyle>
            <a:lvl1pPr>
              <a:defRPr>
                <a:solidFill>
                  <a:schemeClr val="accent2"/>
                </a:solidFill>
              </a:defRPr>
            </a:lvl1pPr>
          </a:lstStyle>
          <a:p>
            <a:r>
              <a:rPr lang="en-US"/>
              <a:t>Click to edit Master title style</a:t>
            </a:r>
          </a:p>
        </p:txBody>
      </p:sp>
      <p:sp>
        <p:nvSpPr>
          <p:cNvPr id="5123" name="Rectangle 3"/>
          <p:cNvSpPr>
            <a:spLocks noGrp="1" noChangeArrowheads="1"/>
          </p:cNvSpPr>
          <p:nvPr>
            <p:ph type="subTitle" idx="1"/>
          </p:nvPr>
        </p:nvSpPr>
        <p:spPr>
          <a:xfrm>
            <a:off x="1371600" y="2133600"/>
            <a:ext cx="6400800" cy="1752600"/>
          </a:xfrm>
        </p:spPr>
        <p:txBody>
          <a:bodyPr/>
          <a:lstStyle>
            <a:lvl1pPr marL="0" indent="0" algn="ctr">
              <a:buFontTx/>
              <a:buNone/>
              <a:defRPr/>
            </a:lvl1pPr>
          </a:lstStyle>
          <a:p>
            <a:r>
              <a:rPr lang="en-US"/>
              <a:t>Click to edit Master subtitle style</a:t>
            </a:r>
          </a:p>
        </p:txBody>
      </p:sp>
      <p:pic>
        <p:nvPicPr>
          <p:cNvPr id="11" name="Picture 9" descr="CLASSE 36 Header Red IPAC.png"/>
          <p:cNvPicPr>
            <a:picLocks noChangeAspect="1"/>
          </p:cNvPicPr>
          <p:nvPr userDrawn="1"/>
        </p:nvPicPr>
        <p:blipFill>
          <a:blip r:embed="rId6" cstate="print"/>
          <a:srcRect t="23810" r="4000" b="31746"/>
          <a:stretch>
            <a:fillRect/>
          </a:stretch>
        </p:blipFill>
        <p:spPr bwMode="auto">
          <a:xfrm>
            <a:off x="0" y="-76200"/>
            <a:ext cx="9144000" cy="533400"/>
          </a:xfrm>
          <a:prstGeom prst="rect">
            <a:avLst/>
          </a:prstGeom>
          <a:noFill/>
          <a:ln w="9525">
            <a:noFill/>
            <a:miter lim="800000"/>
            <a:headEnd/>
            <a:tailEnd/>
          </a:ln>
        </p:spPr>
      </p:pic>
      <p:sp>
        <p:nvSpPr>
          <p:cNvPr id="13" name="TextBox 12"/>
          <p:cNvSpPr txBox="1"/>
          <p:nvPr userDrawn="1"/>
        </p:nvSpPr>
        <p:spPr>
          <a:xfrm>
            <a:off x="4495800" y="457200"/>
            <a:ext cx="4572000" cy="400050"/>
          </a:xfrm>
          <a:prstGeom prst="rect">
            <a:avLst/>
          </a:prstGeom>
          <a:noFill/>
        </p:spPr>
        <p:txBody>
          <a:bodyPr>
            <a:spAutoFit/>
          </a:bodyPr>
          <a:lstStyle/>
          <a:p>
            <a:pPr algn="r" rtl="0" fontAlgn="base">
              <a:spcBef>
                <a:spcPct val="0"/>
              </a:spcBef>
              <a:spcAft>
                <a:spcPct val="0"/>
              </a:spcAft>
            </a:pPr>
            <a:r>
              <a:rPr lang="en-US" sz="1000" b="1" kern="1200" dirty="0">
                <a:solidFill>
                  <a:srgbClr val="000000"/>
                </a:solidFill>
                <a:latin typeface="Times New Roman" pitchFamily="18" charset="0"/>
                <a:ea typeface="+mn-ea"/>
                <a:cs typeface="Arial" charset="0"/>
              </a:rPr>
              <a:t>IPAC10—1st International Particle Accelerator Conference, Kyoto, Japan</a:t>
            </a:r>
          </a:p>
          <a:p>
            <a:pPr algn="r" rtl="0" fontAlgn="base">
              <a:spcBef>
                <a:spcPct val="0"/>
              </a:spcBef>
              <a:spcAft>
                <a:spcPct val="0"/>
              </a:spcAft>
            </a:pPr>
            <a:r>
              <a:rPr lang="en-US" sz="1000" kern="1200" dirty="0">
                <a:solidFill>
                  <a:srgbClr val="000000"/>
                </a:solidFill>
                <a:latin typeface="Times New Roman" pitchFamily="18" charset="0"/>
                <a:ea typeface="+mn-ea"/>
                <a:cs typeface="Arial" charset="0"/>
              </a:rPr>
              <a:t>May 23–28, 2010</a:t>
            </a:r>
          </a:p>
        </p:txBody>
      </p:sp>
    </p:spTree>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3400"/>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idx="1"/>
          </p:nvPr>
        </p:nvSpPr>
        <p:spPr>
          <a:xfrm>
            <a:off x="0" y="685800"/>
            <a:ext cx="91440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6"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66EBCDD8-490A-4340-8AFB-91AE61DAC24C}"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6"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E5670874-3092-4071-B45C-6F2C361E9AE6}"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0352"/>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sz="half" idx="1"/>
          </p:nvPr>
        </p:nvSpPr>
        <p:spPr>
          <a:xfrm>
            <a:off x="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495800" cy="5791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8785CA85-AA39-4432-98C2-0D5FAC0BBE33}"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25475"/>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85950"/>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5257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88595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5257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8"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9"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212B77B7-64D3-4B07-BD7E-A2165380F6C3}"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0352"/>
          </a:xfrm>
        </p:spPr>
        <p:txBody>
          <a:bodyPr/>
          <a:lstStyle>
            <a:lvl1pPr>
              <a:defRPr sz="2800"/>
            </a:lvl1pPr>
          </a:lstStyle>
          <a:p>
            <a:r>
              <a:rPr lang="en-US" dirty="0" smtClean="0"/>
              <a:t>Click to edit Master title style</a:t>
            </a:r>
            <a:endParaRPr lang="en-US" dirty="0"/>
          </a:p>
        </p:txBody>
      </p:sp>
      <p:sp>
        <p:nvSpPr>
          <p:cNvPr id="3"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4"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5"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1F4F2262-E4F8-4BEF-859F-74458A2AA49C}"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6"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7" name="Rectangle 5"/>
          <p:cNvSpPr>
            <a:spLocks noGrp="1" noChangeArrowheads="1"/>
          </p:cNvSpPr>
          <p:nvPr>
            <p:ph type="sldNum" sz="quarter" idx="12"/>
          </p:nvPr>
        </p:nvSpPr>
        <p:spPr>
          <a:ln/>
        </p:spPr>
        <p:txBody>
          <a:bodyPr/>
          <a:lstStyle>
            <a:lvl1pPr>
              <a:defRPr/>
            </a:lvl1pPr>
          </a:lstStyle>
          <a:p>
            <a:pPr>
              <a:defRPr/>
            </a:pPr>
            <a:fld id="{2AF02113-0892-4CF0-8F94-FA28240329CF}" type="slidenum">
              <a:rPr lang="en-US" altLang="ja-JP"/>
              <a:pPr>
                <a:defRPr/>
              </a:pPr>
              <a:t>‹#›</a:t>
            </a:fld>
            <a:endParaRPr lang="en-US" altLang="ja-JP"/>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3"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4"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8E14D2B1-ADAF-406C-A20F-5FCE36DE9D25}"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0087"/>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00087"/>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862137"/>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BBED2B08-6735-40AE-8CA8-B2EECA491B30}"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73BA16F7-328B-473B-BA85-A002BFC8ACCB}"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0352"/>
          </a:xfrm>
        </p:spPr>
        <p:txBody>
          <a:bodyPr/>
          <a:lstStyle>
            <a:lvl1pPr>
              <a:defRPr sz="2800"/>
            </a:lvl1pPr>
          </a:lstStyle>
          <a:p>
            <a:r>
              <a:rPr lang="en-US" dirty="0"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6"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AC8A1887-A07D-4145-B64F-42AEDE613AF8}"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6629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6629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5"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6"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B0754D03-A3D1-4E6F-8CC9-030713870064}"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0352"/>
          </a:xfrm>
        </p:spPr>
        <p:txBody>
          <a:bodyPr/>
          <a:lstStyle>
            <a:lvl1pPr>
              <a:defRPr sz="2800"/>
            </a:lvl1pPr>
          </a:lstStyle>
          <a:p>
            <a:r>
              <a:rPr lang="en-US" dirty="0" smtClean="0"/>
              <a:t>Click to edit Master title style</a:t>
            </a:r>
            <a:endParaRPr lang="en-US" dirty="0"/>
          </a:p>
        </p:txBody>
      </p:sp>
      <p:sp>
        <p:nvSpPr>
          <p:cNvPr id="3" name="Content Placeholder 2"/>
          <p:cNvSpPr>
            <a:spLocks noGrp="1"/>
          </p:cNvSpPr>
          <p:nvPr>
            <p:ph sz="half" idx="1"/>
          </p:nvPr>
        </p:nvSpPr>
        <p:spPr>
          <a:xfrm>
            <a:off x="0" y="838200"/>
            <a:ext cx="9144000" cy="2819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0" y="3810000"/>
            <a:ext cx="9144000" cy="2819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8095DD24-DF5F-4804-8F8B-BA08A364D1E6}"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743200" y="-76200"/>
            <a:ext cx="6400800" cy="530352"/>
          </a:xfrm>
        </p:spPr>
        <p:txBody>
          <a:bodyPr/>
          <a:lstStyle>
            <a:lvl1pPr>
              <a:defRPr sz="2800"/>
            </a:lvl1pPr>
          </a:lstStyle>
          <a:p>
            <a:r>
              <a:rPr lang="en-US" dirty="0" smtClean="0"/>
              <a:t>Click to edit Master title style</a:t>
            </a:r>
            <a:endParaRPr lang="en-US" dirty="0"/>
          </a:p>
        </p:txBody>
      </p:sp>
      <p:sp>
        <p:nvSpPr>
          <p:cNvPr id="3" name="Text Placeholder 2"/>
          <p:cNvSpPr>
            <a:spLocks noGrp="1"/>
          </p:cNvSpPr>
          <p:nvPr>
            <p:ph type="body" sz="half" idx="1"/>
          </p:nvPr>
        </p:nvSpPr>
        <p:spPr>
          <a:xfrm>
            <a:off x="0" y="838200"/>
            <a:ext cx="44958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838200"/>
            <a:ext cx="4495800" cy="579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lgn="l" rtl="0" fontAlgn="base">
              <a:spcBef>
                <a:spcPct val="0"/>
              </a:spcBef>
              <a:spcAft>
                <a:spcPct val="0"/>
              </a:spcAft>
              <a:defRPr/>
            </a:pPr>
            <a:r>
              <a:rPr lang="en-US" sz="1200" i="1" kern="1200" smtClean="0">
                <a:solidFill>
                  <a:srgbClr val="000000"/>
                </a:solidFill>
                <a:latin typeface="Arial"/>
                <a:ea typeface="+mn-ea"/>
                <a:cs typeface="Arial" charset="0"/>
              </a:rPr>
              <a:t>WG8 ILC MPS 21 October</a:t>
            </a:r>
            <a:endParaRPr lang="en-US" sz="1200" i="1" kern="1200">
              <a:solidFill>
                <a:srgbClr val="000000"/>
              </a:solidFill>
              <a:latin typeface="Arial"/>
              <a:ea typeface="+mn-ea"/>
              <a:cs typeface="Arial" charset="0"/>
            </a:endParaRPr>
          </a:p>
        </p:txBody>
      </p:sp>
      <p:sp>
        <p:nvSpPr>
          <p:cNvPr id="6" name="Rectangle 5"/>
          <p:cNvSpPr>
            <a:spLocks noGrp="1" noChangeArrowheads="1"/>
          </p:cNvSpPr>
          <p:nvPr>
            <p:ph type="ftr" sz="quarter" idx="11"/>
          </p:nvPr>
        </p:nvSpPr>
        <p:spPr>
          <a:ln/>
        </p:spPr>
        <p:txBody>
          <a:bodyPr/>
          <a:lstStyle>
            <a:lvl1pPr>
              <a:defRPr/>
            </a:lvl1pPr>
          </a:lstStyle>
          <a:p>
            <a:pPr algn="ctr" rtl="0" fontAlgn="base">
              <a:spcBef>
                <a:spcPct val="0"/>
              </a:spcBef>
              <a:spcAft>
                <a:spcPct val="0"/>
              </a:spcAft>
              <a:defRPr/>
            </a:pPr>
            <a:r>
              <a:rPr lang="en-US" sz="1200" i="1" kern="1200" smtClean="0">
                <a:solidFill>
                  <a:srgbClr val="000000"/>
                </a:solidFill>
                <a:latin typeface="Arial"/>
                <a:ea typeface="+mn-ea"/>
                <a:cs typeface="Arial" charset="0"/>
              </a:rPr>
              <a:t>Marc Ross, Fermilab</a:t>
            </a:r>
            <a:endParaRPr lang="en-US" sz="1200" i="1" kern="1200">
              <a:solidFill>
                <a:srgbClr val="000000"/>
              </a:solidFill>
              <a:latin typeface="Arial"/>
              <a:ea typeface="+mn-ea"/>
              <a:cs typeface="Arial" charset="0"/>
            </a:endParaRPr>
          </a:p>
        </p:txBody>
      </p:sp>
      <p:sp>
        <p:nvSpPr>
          <p:cNvPr id="7" name="Rectangle 6"/>
          <p:cNvSpPr>
            <a:spLocks noGrp="1" noChangeArrowheads="1"/>
          </p:cNvSpPr>
          <p:nvPr>
            <p:ph type="sldNum" sz="quarter" idx="12"/>
          </p:nvPr>
        </p:nvSpPr>
        <p:spPr>
          <a:ln/>
        </p:spPr>
        <p:txBody>
          <a:bodyPr/>
          <a:lstStyle>
            <a:lvl1pPr>
              <a:defRPr/>
            </a:lvl1pPr>
          </a:lstStyle>
          <a:p>
            <a:pPr algn="r" rtl="0" fontAlgn="base">
              <a:spcBef>
                <a:spcPct val="0"/>
              </a:spcBef>
              <a:spcAft>
                <a:spcPct val="0"/>
              </a:spcAft>
              <a:defRPr/>
            </a:pPr>
            <a:fld id="{971C49FE-167B-464B-AD6A-2D5C2C2D0688}" type="slidenum">
              <a:rPr lang="en-US" sz="1200" i="1" kern="1200">
                <a:solidFill>
                  <a:srgbClr val="000000"/>
                </a:solidFill>
                <a:latin typeface="Arial"/>
                <a:ea typeface="+mn-ea"/>
                <a:cs typeface="Arial" charset="0"/>
              </a:rPr>
              <a:pPr algn="r" rtl="0" fontAlgn="base">
                <a:spcBef>
                  <a:spcPct val="0"/>
                </a:spcBef>
                <a:spcAft>
                  <a:spcPct val="0"/>
                </a:spcAft>
                <a:defRPr/>
              </a:pPr>
              <a:t>‹#›</a:t>
            </a:fld>
            <a:endParaRPr lang="en-US" sz="1200" i="1" kern="1200">
              <a:solidFill>
                <a:srgbClr val="000000"/>
              </a:solidFill>
              <a:latin typeface="Arial"/>
              <a:ea typeface="+mn-ea"/>
              <a:cs typeface="Arial"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r>
              <a:rPr lang="en-US" smtClean="0"/>
              <a:t>WG8 ILC MPS 21 October</a:t>
            </a:r>
            <a:endParaRPr lang="en-US" altLang="ja-JP"/>
          </a:p>
        </p:txBody>
      </p:sp>
      <p:sp>
        <p:nvSpPr>
          <p:cNvPr id="6" name="Rectangle 4"/>
          <p:cNvSpPr>
            <a:spLocks noGrp="1" noChangeArrowheads="1"/>
          </p:cNvSpPr>
          <p:nvPr>
            <p:ph type="ftr" sz="quarter" idx="11"/>
          </p:nvPr>
        </p:nvSpPr>
        <p:spPr>
          <a:ln/>
        </p:spPr>
        <p:txBody>
          <a:bodyPr/>
          <a:lstStyle>
            <a:lvl1pPr>
              <a:defRPr/>
            </a:lvl1pPr>
          </a:lstStyle>
          <a:p>
            <a:pPr>
              <a:defRPr/>
            </a:pPr>
            <a:r>
              <a:rPr lang="en-US" altLang="ja-JP"/>
              <a:t>Marc Ross, Fermilab</a:t>
            </a:r>
          </a:p>
        </p:txBody>
      </p:sp>
      <p:sp>
        <p:nvSpPr>
          <p:cNvPr id="7" name="Rectangle 5"/>
          <p:cNvSpPr>
            <a:spLocks noGrp="1" noChangeArrowheads="1"/>
          </p:cNvSpPr>
          <p:nvPr>
            <p:ph type="sldNum" sz="quarter" idx="12"/>
          </p:nvPr>
        </p:nvSpPr>
        <p:spPr>
          <a:ln/>
        </p:spPr>
        <p:txBody>
          <a:bodyPr/>
          <a:lstStyle>
            <a:lvl1pPr>
              <a:defRPr/>
            </a:lvl1pPr>
          </a:lstStyle>
          <a:p>
            <a:pPr>
              <a:defRPr/>
            </a:pPr>
            <a:fld id="{B1244864-F293-477F-B05B-27523CFF8A41}"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5.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4.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6.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6.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image" Target="../media/image12.jpeg"/><Relationship Id="rId2" Type="http://schemas.openxmlformats.org/officeDocument/2006/relationships/slideLayout" Target="../slideLayouts/slideLayout50.xml"/><Relationship Id="rId16" Type="http://schemas.openxmlformats.org/officeDocument/2006/relationships/image" Target="../media/image11.pn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theme" Target="../theme/theme5.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image" Target="../media/image12.jpeg"/><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theme" Target="../theme/theme6.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11.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1.xml"/><Relationship Id="rId13" Type="http://schemas.openxmlformats.org/officeDocument/2006/relationships/slideLayout" Target="../slideLayouts/slideLayout86.xml"/><Relationship Id="rId3" Type="http://schemas.openxmlformats.org/officeDocument/2006/relationships/slideLayout" Target="../slideLayouts/slideLayout76.xml"/><Relationship Id="rId7" Type="http://schemas.openxmlformats.org/officeDocument/2006/relationships/slideLayout" Target="../slideLayouts/slideLayout80.xml"/><Relationship Id="rId12" Type="http://schemas.openxmlformats.org/officeDocument/2006/relationships/slideLayout" Target="../slideLayouts/slideLayout85.xml"/><Relationship Id="rId2" Type="http://schemas.openxmlformats.org/officeDocument/2006/relationships/slideLayout" Target="../slideLayouts/slideLayout75.xml"/><Relationship Id="rId1" Type="http://schemas.openxmlformats.org/officeDocument/2006/relationships/slideLayout" Target="../slideLayouts/slideLayout74.xml"/><Relationship Id="rId6" Type="http://schemas.openxmlformats.org/officeDocument/2006/relationships/slideLayout" Target="../slideLayouts/slideLayout79.xml"/><Relationship Id="rId11" Type="http://schemas.openxmlformats.org/officeDocument/2006/relationships/slideLayout" Target="../slideLayouts/slideLayout84.xml"/><Relationship Id="rId5" Type="http://schemas.openxmlformats.org/officeDocument/2006/relationships/slideLayout" Target="../slideLayouts/slideLayout78.xml"/><Relationship Id="rId15" Type="http://schemas.openxmlformats.org/officeDocument/2006/relationships/image" Target="../media/image13.png"/><Relationship Id="rId10" Type="http://schemas.openxmlformats.org/officeDocument/2006/relationships/slideLayout" Target="../slideLayouts/slideLayout83.xml"/><Relationship Id="rId4" Type="http://schemas.openxmlformats.org/officeDocument/2006/relationships/slideLayout" Target="../slideLayouts/slideLayout77.xml"/><Relationship Id="rId9" Type="http://schemas.openxmlformats.org/officeDocument/2006/relationships/slideLayout" Target="../slideLayouts/slideLayout82.xml"/><Relationship Id="rId14" Type="http://schemas.openxmlformats.org/officeDocument/2006/relationships/theme" Target="../theme/theme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bwMode="auto">
          <a:xfrm>
            <a:off x="685800" y="990600"/>
            <a:ext cx="7772400" cy="5334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2445315" name="Rectangle 3"/>
          <p:cNvSpPr>
            <a:spLocks noGrp="1" noChangeArrowheads="1"/>
          </p:cNvSpPr>
          <p:nvPr>
            <p:ph type="dt" sz="half" idx="2"/>
          </p:nvPr>
        </p:nvSpPr>
        <p:spPr bwMode="auto">
          <a:xfrm>
            <a:off x="381000" y="6484938"/>
            <a:ext cx="20574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fontAlgn="base">
              <a:defRPr sz="1200" b="0" smtClean="0"/>
            </a:lvl1pPr>
          </a:lstStyle>
          <a:p>
            <a:pPr>
              <a:defRPr/>
            </a:pPr>
            <a:r>
              <a:rPr lang="en-US" smtClean="0"/>
              <a:t>WG8 ILC MPS 21 October</a:t>
            </a:r>
            <a:endParaRPr lang="en-US" altLang="ja-JP"/>
          </a:p>
        </p:txBody>
      </p:sp>
      <p:sp>
        <p:nvSpPr>
          <p:cNvPr id="2445316" name="Rectangle 4"/>
          <p:cNvSpPr>
            <a:spLocks noGrp="1" noChangeArrowheads="1"/>
          </p:cNvSpPr>
          <p:nvPr>
            <p:ph type="ftr" sz="quarter" idx="3"/>
          </p:nvPr>
        </p:nvSpPr>
        <p:spPr bwMode="auto">
          <a:xfrm>
            <a:off x="1981200" y="6484938"/>
            <a:ext cx="55626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defRPr sz="1600">
                <a:solidFill>
                  <a:srgbClr val="23346C"/>
                </a:solidFill>
              </a:defRPr>
            </a:lvl1pPr>
          </a:lstStyle>
          <a:p>
            <a:pPr>
              <a:defRPr/>
            </a:pPr>
            <a:r>
              <a:rPr lang="en-US" altLang="ja-JP"/>
              <a:t>Marc Ross, Fermilab</a:t>
            </a:r>
          </a:p>
        </p:txBody>
      </p:sp>
      <p:sp>
        <p:nvSpPr>
          <p:cNvPr id="2445317" name="Rectangle 5"/>
          <p:cNvSpPr>
            <a:spLocks noGrp="1" noChangeArrowheads="1"/>
          </p:cNvSpPr>
          <p:nvPr>
            <p:ph type="sldNum" sz="quarter" idx="4"/>
          </p:nvPr>
        </p:nvSpPr>
        <p:spPr bwMode="auto">
          <a:xfrm>
            <a:off x="7696200" y="6484938"/>
            <a:ext cx="762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fontAlgn="base">
              <a:defRPr sz="1400" b="0"/>
            </a:lvl1pPr>
          </a:lstStyle>
          <a:p>
            <a:pPr>
              <a:defRPr/>
            </a:pPr>
            <a:fld id="{579485F1-0065-4064-9066-AC0340A7BB9B}" type="slidenum">
              <a:rPr lang="en-US" altLang="ja-JP"/>
              <a:pPr>
                <a:defRPr/>
              </a:pPr>
              <a:t>‹#›</a:t>
            </a:fld>
            <a:endParaRPr lang="en-US" altLang="ja-JP"/>
          </a:p>
        </p:txBody>
      </p:sp>
      <p:sp>
        <p:nvSpPr>
          <p:cNvPr id="2445318"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lang="en-US" sz="2400" b="0"/>
          </a:p>
        </p:txBody>
      </p:sp>
      <p:sp>
        <p:nvSpPr>
          <p:cNvPr id="2445319"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lang="en-US" sz="2400" b="0"/>
          </a:p>
        </p:txBody>
      </p:sp>
      <p:sp>
        <p:nvSpPr>
          <p:cNvPr id="3080" name="Rectangle 8"/>
          <p:cNvSpPr>
            <a:spLocks noGrp="1" noChangeArrowheads="1"/>
          </p:cNvSpPr>
          <p:nvPr>
            <p:ph type="title"/>
          </p:nvPr>
        </p:nvSpPr>
        <p:spPr bwMode="auto">
          <a:xfrm>
            <a:off x="1143000" y="0"/>
            <a:ext cx="72390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445321" name="Text Box 9"/>
          <p:cNvSpPr txBox="1">
            <a:spLocks noChangeArrowheads="1"/>
          </p:cNvSpPr>
          <p:nvPr/>
        </p:nvSpPr>
        <p:spPr bwMode="auto">
          <a:xfrm>
            <a:off x="644525" y="587375"/>
            <a:ext cx="2438400" cy="274638"/>
          </a:xfrm>
          <a:prstGeom prst="rect">
            <a:avLst/>
          </a:prstGeom>
          <a:noFill/>
          <a:ln w="22225">
            <a:noFill/>
            <a:miter lim="800000"/>
            <a:headEnd/>
            <a:tailEnd/>
          </a:ln>
          <a:effectLst/>
        </p:spPr>
        <p:txBody>
          <a:bodyPr>
            <a:spAutoFit/>
          </a:bodyPr>
          <a:lstStyle/>
          <a:p>
            <a:pPr>
              <a:defRPr/>
            </a:pPr>
            <a:r>
              <a:rPr lang="en-US" altLang="ja-JP" sz="1200">
                <a:solidFill>
                  <a:schemeClr val="accent2"/>
                </a:solidFill>
              </a:rPr>
              <a:t>superconducting rf test facility</a:t>
            </a:r>
          </a:p>
        </p:txBody>
      </p:sp>
      <p:sp>
        <p:nvSpPr>
          <p:cNvPr id="2445322" name="Line 10"/>
          <p:cNvSpPr>
            <a:spLocks noChangeShapeType="1"/>
          </p:cNvSpPr>
          <p:nvPr/>
        </p:nvSpPr>
        <p:spPr bwMode="auto">
          <a:xfrm>
            <a:off x="50800" y="6484938"/>
            <a:ext cx="8991600" cy="0"/>
          </a:xfrm>
          <a:prstGeom prst="line">
            <a:avLst/>
          </a:prstGeom>
          <a:noFill/>
          <a:ln w="57150" cmpd="thickThin">
            <a:solidFill>
              <a:schemeClr val="accent2"/>
            </a:solidFill>
            <a:round/>
            <a:headEnd/>
            <a:tailEnd/>
          </a:ln>
          <a:effectLst/>
        </p:spPr>
        <p:txBody>
          <a:bodyPr wrap="none" anchor="ctr"/>
          <a:lstStyle/>
          <a:p>
            <a:pPr>
              <a:defRPr/>
            </a:pPr>
            <a:endParaRPr lang="en-US"/>
          </a:p>
        </p:txBody>
      </p:sp>
      <p:sp>
        <p:nvSpPr>
          <p:cNvPr id="2445323" name="Line 11"/>
          <p:cNvSpPr>
            <a:spLocks noChangeShapeType="1"/>
          </p:cNvSpPr>
          <p:nvPr/>
        </p:nvSpPr>
        <p:spPr bwMode="auto">
          <a:xfrm>
            <a:off x="3032125" y="738188"/>
            <a:ext cx="4884738" cy="0"/>
          </a:xfrm>
          <a:prstGeom prst="line">
            <a:avLst/>
          </a:prstGeom>
          <a:noFill/>
          <a:ln w="57150" cmpd="thinThick">
            <a:solidFill>
              <a:schemeClr val="accent2"/>
            </a:solidFill>
            <a:round/>
            <a:headEnd/>
            <a:tailEnd/>
          </a:ln>
          <a:effectLst/>
        </p:spPr>
        <p:txBody>
          <a:bodyPr wrap="none" anchor="ctr"/>
          <a:lstStyle/>
          <a:p>
            <a:pPr>
              <a:defRPr/>
            </a:pPr>
            <a:endParaRPr lang="en-US"/>
          </a:p>
        </p:txBody>
      </p:sp>
      <p:pic>
        <p:nvPicPr>
          <p:cNvPr id="3084" name="Picture 12" descr="stfsign"/>
          <p:cNvPicPr>
            <a:picLocks noChangeAspect="1" noChangeArrowheads="1"/>
          </p:cNvPicPr>
          <p:nvPr/>
        </p:nvPicPr>
        <p:blipFill>
          <a:blip r:embed="rId14" cstate="print"/>
          <a:srcRect/>
          <a:stretch>
            <a:fillRect/>
          </a:stretch>
        </p:blipFill>
        <p:spPr bwMode="auto">
          <a:xfrm>
            <a:off x="8001000" y="312738"/>
            <a:ext cx="906463" cy="455612"/>
          </a:xfrm>
          <a:prstGeom prst="rect">
            <a:avLst/>
          </a:prstGeom>
          <a:noFill/>
          <a:ln w="9525">
            <a:noFill/>
            <a:miter lim="800000"/>
            <a:headEnd/>
            <a:tailEnd/>
          </a:ln>
        </p:spPr>
      </p:pic>
      <p:pic>
        <p:nvPicPr>
          <p:cNvPr id="3085" name="Picture 13" descr="stfmark"/>
          <p:cNvPicPr>
            <a:picLocks noChangeAspect="1" noChangeArrowheads="1"/>
          </p:cNvPicPr>
          <p:nvPr/>
        </p:nvPicPr>
        <p:blipFill>
          <a:blip r:embed="rId15" cstate="print"/>
          <a:srcRect/>
          <a:stretch>
            <a:fillRect/>
          </a:stretch>
        </p:blipFill>
        <p:spPr bwMode="auto">
          <a:xfrm>
            <a:off x="184150" y="276225"/>
            <a:ext cx="511175" cy="5111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339" r:id="rId1"/>
    <p:sldLayoutId id="2147484251" r:id="rId2"/>
    <p:sldLayoutId id="2147484252" r:id="rId3"/>
    <p:sldLayoutId id="2147484253" r:id="rId4"/>
    <p:sldLayoutId id="2147484254" r:id="rId5"/>
    <p:sldLayoutId id="2147484255" r:id="rId6"/>
    <p:sldLayoutId id="2147484256" r:id="rId7"/>
    <p:sldLayoutId id="2147484257" r:id="rId8"/>
    <p:sldLayoutId id="2147484258" r:id="rId9"/>
    <p:sldLayoutId id="2147484259" r:id="rId10"/>
    <p:sldLayoutId id="2147484260" r:id="rId11"/>
    <p:sldLayoutId id="2147484516" r:id="rId12"/>
  </p:sldLayoutIdLst>
  <p:hf hd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0" fontAlgn="base" hangingPunct="0">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0" fontAlgn="base" hangingPunct="0">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0" fontAlgn="base" hangingPunct="0">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fontAlgn="base">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rgbClr val="23346C"/>
          </a:solidFill>
          <a:latin typeface="+mn-lt"/>
          <a:ea typeface="+mn-ea"/>
          <a:cs typeface="+mn-cs"/>
        </a:defRPr>
      </a:lvl2pPr>
      <a:lvl3pPr marL="1143000" indent="-228600" algn="l" rtl="0" eaLnBrk="0" fontAlgn="base" hangingPunct="0">
        <a:spcBef>
          <a:spcPct val="20000"/>
        </a:spcBef>
        <a:spcAft>
          <a:spcPct val="0"/>
        </a:spcAft>
        <a:buChar char="•"/>
        <a:defRPr sz="20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a:solidFill>
            <a:schemeClr val="tx1"/>
          </a:solidFill>
          <a:latin typeface="+mn-lt"/>
          <a:ea typeface="+mn-ea"/>
          <a:cs typeface="+mn-cs"/>
        </a:defRPr>
      </a:lvl5pPr>
      <a:lvl6pPr marL="2514600" indent="-228600" algn="l" rtl="0" fontAlgn="base">
        <a:spcBef>
          <a:spcPct val="20000"/>
        </a:spcBef>
        <a:spcAft>
          <a:spcPct val="0"/>
        </a:spcAft>
        <a:buChar char="»"/>
        <a:defRPr sz="2000">
          <a:solidFill>
            <a:schemeClr val="tx1"/>
          </a:solidFill>
          <a:latin typeface="+mn-lt"/>
          <a:ea typeface="+mn-ea"/>
          <a:cs typeface="+mn-cs"/>
        </a:defRPr>
      </a:lvl6pPr>
      <a:lvl7pPr marL="2971800" indent="-228600" algn="l" rtl="0" fontAlgn="base">
        <a:spcBef>
          <a:spcPct val="20000"/>
        </a:spcBef>
        <a:spcAft>
          <a:spcPct val="0"/>
        </a:spcAft>
        <a:buChar char="»"/>
        <a:defRPr sz="2000">
          <a:solidFill>
            <a:schemeClr val="tx1"/>
          </a:solidFill>
          <a:latin typeface="+mn-lt"/>
          <a:ea typeface="+mn-ea"/>
          <a:cs typeface="+mn-cs"/>
        </a:defRPr>
      </a:lvl7pPr>
      <a:lvl8pPr marL="3429000" indent="-228600" algn="l" rtl="0" fontAlgn="base">
        <a:spcBef>
          <a:spcPct val="20000"/>
        </a:spcBef>
        <a:spcAft>
          <a:spcPct val="0"/>
        </a:spcAft>
        <a:buChar char="»"/>
        <a:defRPr sz="2000">
          <a:solidFill>
            <a:schemeClr val="tx1"/>
          </a:solidFill>
          <a:latin typeface="+mn-lt"/>
          <a:ea typeface="+mn-ea"/>
          <a:cs typeface="+mn-cs"/>
        </a:defRPr>
      </a:lvl8pPr>
      <a:lvl9pPr marL="3886200" indent="-228600" algn="l" rtl="0" fontAlgn="base">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001554"/>
            </a:gs>
            <a:gs pos="100000">
              <a:srgbClr val="0033CC"/>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0" y="0"/>
            <a:ext cx="9144000" cy="1143000"/>
          </a:xfrm>
          <a:prstGeom prst="rect">
            <a:avLst/>
          </a:prstGeom>
          <a:solidFill>
            <a:srgbClr val="FF0000"/>
          </a:solid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81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400" smtClean="0">
                <a:solidFill>
                  <a:srgbClr val="FFFFFF"/>
                </a:solidFill>
                <a:ea typeface="+mn-ea"/>
                <a:cs typeface="+mn-cs"/>
              </a:defRPr>
            </a:lvl1pPr>
          </a:lstStyle>
          <a:p>
            <a:pPr>
              <a:defRPr/>
            </a:pPr>
            <a:r>
              <a:rPr lang="en-US" smtClean="0"/>
              <a:t>WG8 ILC MPS 21 October</a:t>
            </a: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base">
              <a:defRPr sz="1400" smtClean="0">
                <a:solidFill>
                  <a:srgbClr val="FFFFFF"/>
                </a:solidFill>
                <a:ea typeface="+mn-ea"/>
                <a:cs typeface="+mn-cs"/>
              </a:defRPr>
            </a:lvl1pPr>
          </a:lstStyle>
          <a:p>
            <a:pPr>
              <a:defRPr/>
            </a:pPr>
            <a:r>
              <a:rPr lang="en-US"/>
              <a:t>Marc Ross, Fermilab</a:t>
            </a: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400" b="1">
                <a:solidFill>
                  <a:srgbClr val="FFFFFF"/>
                </a:solidFill>
                <a:ea typeface="+mn-ea"/>
                <a:cs typeface="+mn-cs"/>
              </a:defRPr>
            </a:lvl1pPr>
          </a:lstStyle>
          <a:p>
            <a:pPr>
              <a:defRPr/>
            </a:pPr>
            <a:fld id="{267CEE3F-ECCD-4CE7-AA58-7FF22572D3E6}" type="slidenum">
              <a:rPr lang="en-US"/>
              <a:pPr>
                <a:defRPr/>
              </a:pPr>
              <a:t>‹#›</a:t>
            </a:fld>
            <a:endParaRPr lang="en-US"/>
          </a:p>
        </p:txBody>
      </p:sp>
      <p:pic>
        <p:nvPicPr>
          <p:cNvPr id="8199" name="Picture 7"/>
          <p:cNvPicPr>
            <a:picLocks noChangeAspect="1" noChangeArrowheads="1"/>
          </p:cNvPicPr>
          <p:nvPr/>
        </p:nvPicPr>
        <p:blipFill>
          <a:blip r:embed="rId14" cstate="print"/>
          <a:srcRect/>
          <a:stretch>
            <a:fillRect/>
          </a:stretch>
        </p:blipFill>
        <p:spPr bwMode="auto">
          <a:xfrm>
            <a:off x="0" y="6383338"/>
            <a:ext cx="511175" cy="474662"/>
          </a:xfrm>
          <a:prstGeom prst="rect">
            <a:avLst/>
          </a:prstGeom>
          <a:noFill/>
          <a:ln w="9525">
            <a:solidFill>
              <a:srgbClr val="0000FF"/>
            </a:solidFill>
            <a:miter lim="800000"/>
            <a:headEnd/>
            <a:tailEnd/>
          </a:ln>
        </p:spPr>
      </p:pic>
    </p:spTree>
  </p:cSld>
  <p:clrMap bg1="lt1" tx1="dk1" bg2="lt2" tx2="dk2" accent1="accent1" accent2="accent2" accent3="accent3" accent4="accent4" accent5="accent5" accent6="accent6" hlink="hlink" folHlink="folHlink"/>
  <p:sldLayoutIdLst>
    <p:sldLayoutId id="2147484304" r:id="rId1"/>
    <p:sldLayoutId id="2147484305" r:id="rId2"/>
    <p:sldLayoutId id="2147484306" r:id="rId3"/>
    <p:sldLayoutId id="2147484307" r:id="rId4"/>
    <p:sldLayoutId id="2147484308" r:id="rId5"/>
    <p:sldLayoutId id="2147484309" r:id="rId6"/>
    <p:sldLayoutId id="2147484310" r:id="rId7"/>
    <p:sldLayoutId id="2147484311" r:id="rId8"/>
    <p:sldLayoutId id="2147484312" r:id="rId9"/>
    <p:sldLayoutId id="2147484313" r:id="rId10"/>
    <p:sldLayoutId id="2147484314" r:id="rId11"/>
    <p:sldLayoutId id="2147484315" r:id="rId12"/>
  </p:sldLayoutIdLst>
  <p:hf hdr="0"/>
  <p:txStyles>
    <p:titleStyle>
      <a:lvl1pPr algn="ctr" rtl="0" eaLnBrk="0" fontAlgn="base" hangingPunct="0">
        <a:spcBef>
          <a:spcPct val="0"/>
        </a:spcBef>
        <a:spcAft>
          <a:spcPct val="0"/>
        </a:spcAft>
        <a:defRPr sz="4400" i="1">
          <a:solidFill>
            <a:schemeClr val="bg1"/>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i="1">
          <a:solidFill>
            <a:schemeClr val="bg1"/>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i="1">
          <a:solidFill>
            <a:schemeClr val="bg1"/>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i="1">
          <a:solidFill>
            <a:schemeClr val="bg1"/>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i="1">
          <a:solidFill>
            <a:schemeClr val="bg1"/>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i="1">
          <a:solidFill>
            <a:schemeClr val="bg1"/>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i="1">
          <a:solidFill>
            <a:schemeClr val="bg1"/>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i="1">
          <a:solidFill>
            <a:schemeClr val="bg1"/>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i="1">
          <a:solidFill>
            <a:schemeClr val="bg1"/>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SzPct val="85000"/>
        <a:buBlip>
          <a:blip r:embed="rId15"/>
        </a:buBlip>
        <a:defRPr sz="3200">
          <a:solidFill>
            <a:schemeClr val="bg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Ø"/>
        <a:defRPr sz="2800">
          <a:solidFill>
            <a:schemeClr val="bg1"/>
          </a:solidFill>
          <a:latin typeface="+mn-lt"/>
        </a:defRPr>
      </a:lvl2pPr>
      <a:lvl3pPr marL="1143000" indent="-228600" algn="l" rtl="0" eaLnBrk="0" fontAlgn="base" hangingPunct="0">
        <a:spcBef>
          <a:spcPct val="20000"/>
        </a:spcBef>
        <a:spcAft>
          <a:spcPct val="0"/>
        </a:spcAft>
        <a:buChar char="•"/>
        <a:defRPr sz="2400">
          <a:solidFill>
            <a:schemeClr val="bg1"/>
          </a:solidFill>
          <a:latin typeface="+mn-lt"/>
        </a:defRPr>
      </a:lvl3pPr>
      <a:lvl4pPr marL="1600200" indent="-228600" algn="l" rtl="0" eaLnBrk="0" fontAlgn="base" hangingPunct="0">
        <a:spcBef>
          <a:spcPct val="20000"/>
        </a:spcBef>
        <a:spcAft>
          <a:spcPct val="0"/>
        </a:spcAft>
        <a:buChar char="–"/>
        <a:defRPr sz="2000">
          <a:solidFill>
            <a:schemeClr val="bg1"/>
          </a:solidFill>
          <a:latin typeface="+mn-lt"/>
        </a:defRPr>
      </a:lvl4pPr>
      <a:lvl5pPr marL="2057400" indent="-228600" algn="l" rtl="0" eaLnBrk="0" fontAlgn="base" hangingPunct="0">
        <a:spcBef>
          <a:spcPct val="20000"/>
        </a:spcBef>
        <a:spcAft>
          <a:spcPct val="0"/>
        </a:spcAft>
        <a:buChar char="»"/>
        <a:defRPr sz="2000">
          <a:solidFill>
            <a:schemeClr val="bg1"/>
          </a:solidFill>
          <a:latin typeface="+mn-lt"/>
        </a:defRPr>
      </a:lvl5pPr>
      <a:lvl6pPr marL="2514600" indent="-228600" algn="l" rtl="0" fontAlgn="base">
        <a:spcBef>
          <a:spcPct val="20000"/>
        </a:spcBef>
        <a:spcAft>
          <a:spcPct val="0"/>
        </a:spcAft>
        <a:buChar char="»"/>
        <a:defRPr sz="2000">
          <a:solidFill>
            <a:schemeClr val="bg1"/>
          </a:solidFill>
          <a:latin typeface="+mn-lt"/>
        </a:defRPr>
      </a:lvl6pPr>
      <a:lvl7pPr marL="2971800" indent="-228600" algn="l" rtl="0" fontAlgn="base">
        <a:spcBef>
          <a:spcPct val="20000"/>
        </a:spcBef>
        <a:spcAft>
          <a:spcPct val="0"/>
        </a:spcAft>
        <a:buChar char="»"/>
        <a:defRPr sz="2000">
          <a:solidFill>
            <a:schemeClr val="bg1"/>
          </a:solidFill>
          <a:latin typeface="+mn-lt"/>
        </a:defRPr>
      </a:lvl7pPr>
      <a:lvl8pPr marL="3429000" indent="-228600" algn="l" rtl="0" fontAlgn="base">
        <a:spcBef>
          <a:spcPct val="20000"/>
        </a:spcBef>
        <a:spcAft>
          <a:spcPct val="0"/>
        </a:spcAft>
        <a:buChar char="»"/>
        <a:defRPr sz="2000">
          <a:solidFill>
            <a:schemeClr val="bg1"/>
          </a:solidFill>
          <a:latin typeface="+mn-lt"/>
        </a:defRPr>
      </a:lvl8pPr>
      <a:lvl9pPr marL="3886200" indent="-228600" algn="l" rtl="0" fontAlgn="base">
        <a:spcBef>
          <a:spcPct val="20000"/>
        </a:spcBef>
        <a:spcAft>
          <a:spcPct val="0"/>
        </a:spcAft>
        <a:buChar char="»"/>
        <a:defRPr sz="2000">
          <a:solidFill>
            <a:schemeClr val="bg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2" descr="New 36in Header"/>
          <p:cNvPicPr>
            <a:picLocks noChangeAspect="1" noChangeArrowheads="1"/>
          </p:cNvPicPr>
          <p:nvPr/>
        </p:nvPicPr>
        <p:blipFill>
          <a:blip r:embed="rId14" cstate="print"/>
          <a:srcRect/>
          <a:stretch>
            <a:fillRect/>
          </a:stretch>
        </p:blipFill>
        <p:spPr bwMode="auto">
          <a:xfrm>
            <a:off x="0" y="0"/>
            <a:ext cx="9144000" cy="966788"/>
          </a:xfrm>
          <a:prstGeom prst="rect">
            <a:avLst/>
          </a:prstGeom>
          <a:noFill/>
          <a:ln w="9525">
            <a:noFill/>
            <a:miter lim="800000"/>
            <a:headEnd/>
            <a:tailEnd/>
          </a:ln>
        </p:spPr>
      </p:pic>
      <p:sp>
        <p:nvSpPr>
          <p:cNvPr id="9219" name="Rectangle 3"/>
          <p:cNvSpPr>
            <a:spLocks noGrp="1" noChangeArrowheads="1"/>
          </p:cNvSpPr>
          <p:nvPr>
            <p:ph type="body" idx="1"/>
          </p:nvPr>
        </p:nvSpPr>
        <p:spPr bwMode="auto">
          <a:xfrm>
            <a:off x="0" y="838200"/>
            <a:ext cx="9144000" cy="579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76200" y="6629400"/>
            <a:ext cx="1752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200" i="1" smtClean="0">
                <a:solidFill>
                  <a:srgbClr val="000000"/>
                </a:solidFill>
                <a:latin typeface="Times New Roman" pitchFamily="18" charset="0"/>
                <a:ea typeface="+mn-ea"/>
                <a:cs typeface="Arial" charset="0"/>
              </a:defRPr>
            </a:lvl1pPr>
          </a:lstStyle>
          <a:p>
            <a:pPr>
              <a:defRPr/>
            </a:pPr>
            <a:r>
              <a:rPr lang="en-US" smtClean="0"/>
              <a:t>WG8 ILC MPS 21 October</a:t>
            </a:r>
            <a:endParaRPr lang="en-US"/>
          </a:p>
        </p:txBody>
      </p:sp>
      <p:sp>
        <p:nvSpPr>
          <p:cNvPr id="4101" name="Rectangle 5"/>
          <p:cNvSpPr>
            <a:spLocks noGrp="1" noChangeArrowheads="1"/>
          </p:cNvSpPr>
          <p:nvPr>
            <p:ph type="ftr" sz="quarter" idx="3"/>
          </p:nvPr>
        </p:nvSpPr>
        <p:spPr bwMode="auto">
          <a:xfrm>
            <a:off x="1828800" y="6629400"/>
            <a:ext cx="5486400" cy="179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base">
              <a:defRPr sz="1200" i="1" smtClean="0">
                <a:solidFill>
                  <a:srgbClr val="000000"/>
                </a:solidFill>
                <a:latin typeface="Times New Roman" pitchFamily="18" charset="0"/>
                <a:ea typeface="+mn-ea"/>
                <a:cs typeface="Arial" charset="0"/>
              </a:defRPr>
            </a:lvl1pPr>
          </a:lstStyle>
          <a:p>
            <a:pPr>
              <a:defRPr/>
            </a:pPr>
            <a:r>
              <a:rPr lang="en-US"/>
              <a:t>Marc Ross, Fermilab</a:t>
            </a:r>
          </a:p>
        </p:txBody>
      </p:sp>
      <p:sp>
        <p:nvSpPr>
          <p:cNvPr id="4102" name="Rectangle 6"/>
          <p:cNvSpPr>
            <a:spLocks noGrp="1" noChangeArrowheads="1"/>
          </p:cNvSpPr>
          <p:nvPr>
            <p:ph type="sldNum" sz="quarter" idx="4"/>
          </p:nvPr>
        </p:nvSpPr>
        <p:spPr bwMode="auto">
          <a:xfrm>
            <a:off x="8382000" y="6629400"/>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200" i="1">
                <a:solidFill>
                  <a:srgbClr val="000000"/>
                </a:solidFill>
                <a:latin typeface="Times New Roman" pitchFamily="18" charset="0"/>
                <a:ea typeface="+mn-ea"/>
                <a:cs typeface="Arial" charset="0"/>
              </a:defRPr>
            </a:lvl1pPr>
          </a:lstStyle>
          <a:p>
            <a:pPr>
              <a:defRPr/>
            </a:pPr>
            <a:fld id="{721C630D-1E71-4700-838C-EC39C48E9913}" type="slidenum">
              <a:rPr lang="en-US"/>
              <a:pPr>
                <a:defRPr/>
              </a:pPr>
              <a:t>‹#›</a:t>
            </a:fld>
            <a:endParaRPr lang="en-US"/>
          </a:p>
        </p:txBody>
      </p:sp>
      <p:sp>
        <p:nvSpPr>
          <p:cNvPr id="4103" name="Line 7"/>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fontAlgn="base">
              <a:defRPr/>
            </a:pPr>
            <a:endParaRPr lang="en-US" sz="3600">
              <a:solidFill>
                <a:srgbClr val="000000"/>
              </a:solidFill>
              <a:latin typeface="Times New Roman" pitchFamily="18" charset="0"/>
              <a:ea typeface="+mn-ea"/>
              <a:cs typeface="Arial" charset="0"/>
            </a:endParaRPr>
          </a:p>
        </p:txBody>
      </p:sp>
      <p:sp>
        <p:nvSpPr>
          <p:cNvPr id="4104" name="Rectangle 8"/>
          <p:cNvSpPr>
            <a:spLocks noChangeArrowheads="1"/>
          </p:cNvSpPr>
          <p:nvPr/>
        </p:nvSpPr>
        <p:spPr bwMode="auto">
          <a:xfrm>
            <a:off x="3541713" y="206375"/>
            <a:ext cx="184150" cy="641350"/>
          </a:xfrm>
          <a:prstGeom prst="rect">
            <a:avLst/>
          </a:prstGeom>
          <a:noFill/>
          <a:ln w="9525">
            <a:noFill/>
            <a:miter lim="800000"/>
            <a:headEnd/>
            <a:tailEnd/>
          </a:ln>
          <a:effectLst/>
        </p:spPr>
        <p:txBody>
          <a:bodyPr wrap="none">
            <a:spAutoFit/>
          </a:bodyPr>
          <a:lstStyle/>
          <a:p>
            <a:pPr fontAlgn="base">
              <a:defRPr/>
            </a:pPr>
            <a:endParaRPr lang="en-US" sz="3600">
              <a:solidFill>
                <a:srgbClr val="000000"/>
              </a:solidFill>
              <a:latin typeface="Times New Roman" pitchFamily="18" charset="0"/>
              <a:ea typeface="+mn-ea"/>
              <a:cs typeface="Arial" charset="0"/>
            </a:endParaRPr>
          </a:p>
        </p:txBody>
      </p:sp>
      <p:sp>
        <p:nvSpPr>
          <p:cNvPr id="9225" name="Rectangle 9"/>
          <p:cNvSpPr>
            <a:spLocks noGrp="1" noChangeArrowheads="1"/>
          </p:cNvSpPr>
          <p:nvPr>
            <p:ph type="title"/>
          </p:nvPr>
        </p:nvSpPr>
        <p:spPr bwMode="auto">
          <a:xfrm>
            <a:off x="3657600" y="0"/>
            <a:ext cx="5486400" cy="762000"/>
          </a:xfrm>
          <a:prstGeom prst="rect">
            <a:avLst/>
          </a:prstGeom>
          <a:noFill/>
          <a:ln w="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342" r:id="rId1"/>
    <p:sldLayoutId id="2147484316" r:id="rId2"/>
    <p:sldLayoutId id="2147484317" r:id="rId3"/>
    <p:sldLayoutId id="2147484318" r:id="rId4"/>
    <p:sldLayoutId id="2147484319" r:id="rId5"/>
    <p:sldLayoutId id="2147484320" r:id="rId6"/>
    <p:sldLayoutId id="2147484321" r:id="rId7"/>
    <p:sldLayoutId id="2147484322" r:id="rId8"/>
    <p:sldLayoutId id="2147484323" r:id="rId9"/>
    <p:sldLayoutId id="2147484324" r:id="rId10"/>
    <p:sldLayoutId id="2147484325" r:id="rId11"/>
    <p:sldLayoutId id="2147484326" r:id="rId12"/>
  </p:sldLayoutIdLst>
  <p:hf hdr="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rgbClr val="B31B1B"/>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defRPr>
      </a:lvl2pPr>
      <a:lvl3pPr marL="1143000" indent="-228600" algn="l" rtl="0" eaLnBrk="0" fontAlgn="base" hangingPunct="0">
        <a:spcBef>
          <a:spcPct val="20000"/>
        </a:spcBef>
        <a:spcAft>
          <a:spcPct val="0"/>
        </a:spcAft>
        <a:buChar char="•"/>
        <a:defRPr sz="2400">
          <a:solidFill>
            <a:srgbClr val="0000FF"/>
          </a:solidFill>
          <a:latin typeface="+mn-lt"/>
        </a:defRPr>
      </a:lvl3pPr>
      <a:lvl4pPr marL="1600200" indent="-228600" algn="l" rtl="0" eaLnBrk="0" fontAlgn="base" hangingPunct="0">
        <a:spcBef>
          <a:spcPct val="20000"/>
        </a:spcBef>
        <a:spcAft>
          <a:spcPct val="0"/>
        </a:spcAft>
        <a:buChar char="–"/>
        <a:defRPr sz="2000">
          <a:solidFill>
            <a:srgbClr val="006600"/>
          </a:solidFill>
          <a:latin typeface="+mn-lt"/>
        </a:defRPr>
      </a:lvl4pPr>
      <a:lvl5pPr marL="2057400" indent="-228600" algn="l" rtl="0" eaLnBrk="0" fontAlgn="base" hangingPunct="0">
        <a:spcBef>
          <a:spcPct val="20000"/>
        </a:spcBef>
        <a:spcAft>
          <a:spcPct val="0"/>
        </a:spcAft>
        <a:buChar char="»"/>
        <a:defRPr sz="2000">
          <a:solidFill>
            <a:srgbClr val="660066"/>
          </a:solidFill>
          <a:latin typeface="+mn-lt"/>
        </a:defRPr>
      </a:lvl5pPr>
      <a:lvl6pPr marL="2514600" indent="-228600" algn="l" rtl="0" fontAlgn="base">
        <a:spcBef>
          <a:spcPct val="20000"/>
        </a:spcBef>
        <a:spcAft>
          <a:spcPct val="0"/>
        </a:spcAft>
        <a:buChar char="»"/>
        <a:defRPr sz="2000">
          <a:solidFill>
            <a:srgbClr val="660066"/>
          </a:solidFill>
          <a:latin typeface="+mn-lt"/>
        </a:defRPr>
      </a:lvl6pPr>
      <a:lvl7pPr marL="2971800" indent="-228600" algn="l" rtl="0" fontAlgn="base">
        <a:spcBef>
          <a:spcPct val="20000"/>
        </a:spcBef>
        <a:spcAft>
          <a:spcPct val="0"/>
        </a:spcAft>
        <a:buChar char="»"/>
        <a:defRPr sz="2000">
          <a:solidFill>
            <a:srgbClr val="660066"/>
          </a:solidFill>
          <a:latin typeface="+mn-lt"/>
        </a:defRPr>
      </a:lvl7pPr>
      <a:lvl8pPr marL="3429000" indent="-228600" algn="l" rtl="0" fontAlgn="base">
        <a:spcBef>
          <a:spcPct val="20000"/>
        </a:spcBef>
        <a:spcAft>
          <a:spcPct val="0"/>
        </a:spcAft>
        <a:buChar char="»"/>
        <a:defRPr sz="2000">
          <a:solidFill>
            <a:srgbClr val="660066"/>
          </a:solidFill>
          <a:latin typeface="+mn-lt"/>
        </a:defRPr>
      </a:lvl8pPr>
      <a:lvl9pPr marL="3886200" indent="-228600" algn="l" rtl="0" fontAlgn="base">
        <a:spcBef>
          <a:spcPct val="20000"/>
        </a:spcBef>
        <a:spcAft>
          <a:spcPct val="0"/>
        </a:spcAft>
        <a:buChar char="»"/>
        <a:defRPr sz="2000">
          <a:solidFill>
            <a:srgbClr val="66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2" descr="New 36in Header"/>
          <p:cNvPicPr>
            <a:picLocks noChangeAspect="1" noChangeArrowheads="1"/>
          </p:cNvPicPr>
          <p:nvPr/>
        </p:nvPicPr>
        <p:blipFill>
          <a:blip r:embed="rId14" cstate="print"/>
          <a:srcRect/>
          <a:stretch>
            <a:fillRect/>
          </a:stretch>
        </p:blipFill>
        <p:spPr bwMode="auto">
          <a:xfrm>
            <a:off x="0" y="0"/>
            <a:ext cx="9144000" cy="966788"/>
          </a:xfrm>
          <a:prstGeom prst="rect">
            <a:avLst/>
          </a:prstGeom>
          <a:noFill/>
          <a:ln w="9525">
            <a:noFill/>
            <a:miter lim="800000"/>
            <a:headEnd/>
            <a:tailEnd/>
          </a:ln>
        </p:spPr>
      </p:pic>
      <p:sp>
        <p:nvSpPr>
          <p:cNvPr id="9219" name="Rectangle 3"/>
          <p:cNvSpPr>
            <a:spLocks noGrp="1" noChangeArrowheads="1"/>
          </p:cNvSpPr>
          <p:nvPr>
            <p:ph type="body" idx="1"/>
          </p:nvPr>
        </p:nvSpPr>
        <p:spPr bwMode="auto">
          <a:xfrm>
            <a:off x="0" y="838200"/>
            <a:ext cx="9144000" cy="579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76200" y="6629400"/>
            <a:ext cx="1752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base">
              <a:defRPr sz="1200" i="1" smtClean="0">
                <a:solidFill>
                  <a:srgbClr val="000000"/>
                </a:solidFill>
                <a:latin typeface="Times New Roman" pitchFamily="18" charset="0"/>
                <a:ea typeface="+mn-ea"/>
                <a:cs typeface="Arial" charset="0"/>
              </a:defRPr>
            </a:lvl1pPr>
          </a:lstStyle>
          <a:p>
            <a:pPr algn="l" rtl="0" eaLnBrk="0" hangingPunct="0">
              <a:spcBef>
                <a:spcPct val="0"/>
              </a:spcBef>
              <a:spcAft>
                <a:spcPct val="0"/>
              </a:spcAft>
              <a:defRPr/>
            </a:pPr>
            <a:r>
              <a:rPr lang="en-US" b="1" kern="1200" smtClean="0"/>
              <a:t>WG8 ILC MPS 21 October</a:t>
            </a:r>
            <a:endParaRPr lang="en-US" b="1" kern="1200"/>
          </a:p>
        </p:txBody>
      </p:sp>
      <p:sp>
        <p:nvSpPr>
          <p:cNvPr id="4101" name="Rectangle 5"/>
          <p:cNvSpPr>
            <a:spLocks noGrp="1" noChangeArrowheads="1"/>
          </p:cNvSpPr>
          <p:nvPr>
            <p:ph type="ftr" sz="quarter" idx="3"/>
          </p:nvPr>
        </p:nvSpPr>
        <p:spPr bwMode="auto">
          <a:xfrm>
            <a:off x="1828800" y="6629400"/>
            <a:ext cx="5486400" cy="179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base">
              <a:defRPr sz="1200" i="1" smtClean="0">
                <a:solidFill>
                  <a:srgbClr val="000000"/>
                </a:solidFill>
                <a:latin typeface="Times New Roman" pitchFamily="18" charset="0"/>
                <a:ea typeface="+mn-ea"/>
                <a:cs typeface="Arial" charset="0"/>
              </a:defRPr>
            </a:lvl1pPr>
          </a:lstStyle>
          <a:p>
            <a:pPr rtl="0" eaLnBrk="0" hangingPunct="0">
              <a:spcBef>
                <a:spcPct val="0"/>
              </a:spcBef>
              <a:spcAft>
                <a:spcPct val="0"/>
              </a:spcAft>
              <a:defRPr/>
            </a:pPr>
            <a:r>
              <a:rPr lang="en-US" b="1" kern="1200"/>
              <a:t>Marc Ross, Fermilab</a:t>
            </a:r>
          </a:p>
        </p:txBody>
      </p:sp>
      <p:sp>
        <p:nvSpPr>
          <p:cNvPr id="4102" name="Rectangle 6"/>
          <p:cNvSpPr>
            <a:spLocks noGrp="1" noChangeArrowheads="1"/>
          </p:cNvSpPr>
          <p:nvPr>
            <p:ph type="sldNum" sz="quarter" idx="4"/>
          </p:nvPr>
        </p:nvSpPr>
        <p:spPr bwMode="auto">
          <a:xfrm>
            <a:off x="8382000" y="6629400"/>
            <a:ext cx="6858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base">
              <a:defRPr sz="1200" i="1">
                <a:solidFill>
                  <a:srgbClr val="000000"/>
                </a:solidFill>
                <a:latin typeface="Times New Roman" pitchFamily="18" charset="0"/>
                <a:ea typeface="+mn-ea"/>
                <a:cs typeface="Arial" charset="0"/>
              </a:defRPr>
            </a:lvl1pPr>
          </a:lstStyle>
          <a:p>
            <a:pPr rtl="0" eaLnBrk="0" hangingPunct="0">
              <a:spcBef>
                <a:spcPct val="0"/>
              </a:spcBef>
              <a:spcAft>
                <a:spcPct val="0"/>
              </a:spcAft>
              <a:defRPr/>
            </a:pPr>
            <a:fld id="{721C630D-1E71-4700-838C-EC39C48E9913}" type="slidenum">
              <a:rPr lang="en-US" b="1" kern="1200"/>
              <a:pPr rtl="0" eaLnBrk="0" hangingPunct="0">
                <a:spcBef>
                  <a:spcPct val="0"/>
                </a:spcBef>
                <a:spcAft>
                  <a:spcPct val="0"/>
                </a:spcAft>
                <a:defRPr/>
              </a:pPr>
              <a:t>‹#›</a:t>
            </a:fld>
            <a:endParaRPr lang="en-US" b="1" kern="1200"/>
          </a:p>
        </p:txBody>
      </p:sp>
      <p:sp>
        <p:nvSpPr>
          <p:cNvPr id="4103" name="Line 7"/>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algn="l" rtl="0" eaLnBrk="0" fontAlgn="base" hangingPunct="0">
              <a:spcBef>
                <a:spcPct val="0"/>
              </a:spcBef>
              <a:spcAft>
                <a:spcPct val="0"/>
              </a:spcAft>
              <a:defRPr/>
            </a:pPr>
            <a:endParaRPr lang="en-US" sz="3600" b="1" kern="1200">
              <a:solidFill>
                <a:srgbClr val="000000"/>
              </a:solidFill>
              <a:latin typeface="Times New Roman" pitchFamily="18" charset="0"/>
              <a:ea typeface="Arial Unicode MS" pitchFamily="34" charset="-128"/>
              <a:cs typeface="Arial" charset="0"/>
            </a:endParaRPr>
          </a:p>
        </p:txBody>
      </p:sp>
      <p:sp>
        <p:nvSpPr>
          <p:cNvPr id="4104" name="Rectangle 8"/>
          <p:cNvSpPr>
            <a:spLocks noChangeArrowheads="1"/>
          </p:cNvSpPr>
          <p:nvPr/>
        </p:nvSpPr>
        <p:spPr bwMode="auto">
          <a:xfrm>
            <a:off x="3541713" y="206375"/>
            <a:ext cx="184150" cy="641350"/>
          </a:xfrm>
          <a:prstGeom prst="rect">
            <a:avLst/>
          </a:prstGeom>
          <a:noFill/>
          <a:ln w="9525">
            <a:noFill/>
            <a:miter lim="800000"/>
            <a:headEnd/>
            <a:tailEnd/>
          </a:ln>
          <a:effectLst/>
        </p:spPr>
        <p:txBody>
          <a:bodyPr wrap="none">
            <a:spAutoFit/>
          </a:bodyPr>
          <a:lstStyle/>
          <a:p>
            <a:pPr algn="l" rtl="0" eaLnBrk="0" fontAlgn="base" hangingPunct="0">
              <a:spcBef>
                <a:spcPct val="0"/>
              </a:spcBef>
              <a:spcAft>
                <a:spcPct val="0"/>
              </a:spcAft>
              <a:defRPr/>
            </a:pPr>
            <a:endParaRPr lang="en-US" sz="3600" b="1" kern="1200">
              <a:solidFill>
                <a:srgbClr val="000000"/>
              </a:solidFill>
              <a:latin typeface="Times New Roman" pitchFamily="18" charset="0"/>
              <a:ea typeface="Arial Unicode MS" pitchFamily="34" charset="-128"/>
              <a:cs typeface="Arial" charset="0"/>
            </a:endParaRPr>
          </a:p>
        </p:txBody>
      </p:sp>
      <p:sp>
        <p:nvSpPr>
          <p:cNvPr id="9225" name="Rectangle 9"/>
          <p:cNvSpPr>
            <a:spLocks noGrp="1" noChangeArrowheads="1"/>
          </p:cNvSpPr>
          <p:nvPr>
            <p:ph type="title"/>
          </p:nvPr>
        </p:nvSpPr>
        <p:spPr bwMode="auto">
          <a:xfrm>
            <a:off x="3657600" y="0"/>
            <a:ext cx="5486400" cy="762000"/>
          </a:xfrm>
          <a:prstGeom prst="rect">
            <a:avLst/>
          </a:prstGeom>
          <a:noFill/>
          <a:ln w="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382" r:id="rId1"/>
    <p:sldLayoutId id="2147484383" r:id="rId2"/>
    <p:sldLayoutId id="2147484384" r:id="rId3"/>
    <p:sldLayoutId id="2147484385" r:id="rId4"/>
    <p:sldLayoutId id="2147484386" r:id="rId5"/>
    <p:sldLayoutId id="2147484387" r:id="rId6"/>
    <p:sldLayoutId id="2147484388" r:id="rId7"/>
    <p:sldLayoutId id="2147484389" r:id="rId8"/>
    <p:sldLayoutId id="2147484390" r:id="rId9"/>
    <p:sldLayoutId id="2147484391" r:id="rId10"/>
    <p:sldLayoutId id="2147484392" r:id="rId11"/>
    <p:sldLayoutId id="2147484393" r:id="rId12"/>
  </p:sldLayoutIdLst>
  <p:hf hdr="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rgbClr val="B31B1B"/>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defRPr>
      </a:lvl2pPr>
      <a:lvl3pPr marL="1143000" indent="-228600" algn="l" rtl="0" eaLnBrk="0" fontAlgn="base" hangingPunct="0">
        <a:spcBef>
          <a:spcPct val="20000"/>
        </a:spcBef>
        <a:spcAft>
          <a:spcPct val="0"/>
        </a:spcAft>
        <a:buChar char="•"/>
        <a:defRPr sz="2400">
          <a:solidFill>
            <a:srgbClr val="0000FF"/>
          </a:solidFill>
          <a:latin typeface="+mn-lt"/>
        </a:defRPr>
      </a:lvl3pPr>
      <a:lvl4pPr marL="1600200" indent="-228600" algn="l" rtl="0" eaLnBrk="0" fontAlgn="base" hangingPunct="0">
        <a:spcBef>
          <a:spcPct val="20000"/>
        </a:spcBef>
        <a:spcAft>
          <a:spcPct val="0"/>
        </a:spcAft>
        <a:buChar char="–"/>
        <a:defRPr sz="2000">
          <a:solidFill>
            <a:srgbClr val="006600"/>
          </a:solidFill>
          <a:latin typeface="+mn-lt"/>
        </a:defRPr>
      </a:lvl4pPr>
      <a:lvl5pPr marL="2057400" indent="-228600" algn="l" rtl="0" eaLnBrk="0" fontAlgn="base" hangingPunct="0">
        <a:spcBef>
          <a:spcPct val="20000"/>
        </a:spcBef>
        <a:spcAft>
          <a:spcPct val="0"/>
        </a:spcAft>
        <a:buChar char="»"/>
        <a:defRPr sz="2000">
          <a:solidFill>
            <a:srgbClr val="660066"/>
          </a:solidFill>
          <a:latin typeface="+mn-lt"/>
        </a:defRPr>
      </a:lvl5pPr>
      <a:lvl6pPr marL="2514600" indent="-228600" algn="l" rtl="0" fontAlgn="base">
        <a:spcBef>
          <a:spcPct val="20000"/>
        </a:spcBef>
        <a:spcAft>
          <a:spcPct val="0"/>
        </a:spcAft>
        <a:buChar char="»"/>
        <a:defRPr sz="2000">
          <a:solidFill>
            <a:srgbClr val="660066"/>
          </a:solidFill>
          <a:latin typeface="+mn-lt"/>
        </a:defRPr>
      </a:lvl6pPr>
      <a:lvl7pPr marL="2971800" indent="-228600" algn="l" rtl="0" fontAlgn="base">
        <a:spcBef>
          <a:spcPct val="20000"/>
        </a:spcBef>
        <a:spcAft>
          <a:spcPct val="0"/>
        </a:spcAft>
        <a:buChar char="»"/>
        <a:defRPr sz="2000">
          <a:solidFill>
            <a:srgbClr val="660066"/>
          </a:solidFill>
          <a:latin typeface="+mn-lt"/>
        </a:defRPr>
      </a:lvl7pPr>
      <a:lvl8pPr marL="3429000" indent="-228600" algn="l" rtl="0" fontAlgn="base">
        <a:spcBef>
          <a:spcPct val="20000"/>
        </a:spcBef>
        <a:spcAft>
          <a:spcPct val="0"/>
        </a:spcAft>
        <a:buChar char="»"/>
        <a:defRPr sz="2000">
          <a:solidFill>
            <a:srgbClr val="660066"/>
          </a:solidFill>
          <a:latin typeface="+mn-lt"/>
        </a:defRPr>
      </a:lvl8pPr>
      <a:lvl9pPr marL="3886200" indent="-228600" algn="l" rtl="0" fontAlgn="base">
        <a:spcBef>
          <a:spcPct val="20000"/>
        </a:spcBef>
        <a:spcAft>
          <a:spcPct val="0"/>
        </a:spcAft>
        <a:buChar char="»"/>
        <a:defRPr sz="2000">
          <a:solidFill>
            <a:srgbClr val="66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85378" name="Rectangle 2"/>
          <p:cNvSpPr>
            <a:spLocks noGrp="1" noChangeArrowheads="1"/>
          </p:cNvSpPr>
          <p:nvPr>
            <p:ph type="title"/>
          </p:nvPr>
        </p:nvSpPr>
        <p:spPr bwMode="auto">
          <a:xfrm>
            <a:off x="914400" y="0"/>
            <a:ext cx="7010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85379" name="Rectangle 3"/>
          <p:cNvSpPr>
            <a:spLocks noGrp="1" noChangeArrowheads="1"/>
          </p:cNvSpPr>
          <p:nvPr>
            <p:ph type="body" idx="1"/>
          </p:nvPr>
        </p:nvSpPr>
        <p:spPr bwMode="auto">
          <a:xfrm>
            <a:off x="685800" y="1143000"/>
            <a:ext cx="7772400" cy="5181600"/>
          </a:xfrm>
          <a:prstGeom prst="rect">
            <a:avLst/>
          </a:prstGeom>
          <a:noFill/>
          <a:ln w="19050">
            <a:solidFill>
              <a:srgbClr val="006600"/>
            </a:solid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85380" name="Rectangle 4"/>
          <p:cNvSpPr>
            <a:spLocks noGrp="1" noChangeArrowheads="1"/>
          </p:cNvSpPr>
          <p:nvPr>
            <p:ph type="dt" sz="half" idx="2"/>
          </p:nvPr>
        </p:nvSpPr>
        <p:spPr bwMode="auto">
          <a:xfrm>
            <a:off x="685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000" b="1">
                <a:solidFill>
                  <a:srgbClr val="800000"/>
                </a:solidFill>
                <a:latin typeface="+mj-lt"/>
              </a:defRPr>
            </a:lvl1pPr>
          </a:lstStyle>
          <a:p>
            <a:pPr algn="l" rtl="0" fontAlgn="base">
              <a:spcBef>
                <a:spcPct val="0"/>
              </a:spcBef>
              <a:spcAft>
                <a:spcPct val="0"/>
              </a:spcAft>
            </a:pPr>
            <a:r>
              <a:rPr lang="en-US" kern="1200" smtClean="0">
                <a:latin typeface="Arial Rounded MT Bold"/>
                <a:ea typeface="+mn-ea"/>
                <a:cs typeface="+mn-cs"/>
              </a:rPr>
              <a:t>WG8 ILC MPS 21 October</a:t>
            </a:r>
            <a:endParaRPr lang="en-US" kern="1200">
              <a:latin typeface="Arial Rounded MT Bold"/>
              <a:ea typeface="+mn-ea"/>
              <a:cs typeface="+mn-cs"/>
            </a:endParaRPr>
          </a:p>
        </p:txBody>
      </p:sp>
      <p:sp>
        <p:nvSpPr>
          <p:cNvPr id="485381" name="Rectangle 5"/>
          <p:cNvSpPr>
            <a:spLocks noGrp="1" noChangeArrowheads="1"/>
          </p:cNvSpPr>
          <p:nvPr>
            <p:ph type="ftr" sz="quarter" idx="3"/>
          </p:nvPr>
        </p:nvSpPr>
        <p:spPr bwMode="auto">
          <a:xfrm>
            <a:off x="2819400" y="6477000"/>
            <a:ext cx="3657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000" b="1">
                <a:solidFill>
                  <a:srgbClr val="800000"/>
                </a:solidFill>
                <a:latin typeface="+mj-lt"/>
              </a:defRPr>
            </a:lvl1pPr>
          </a:lstStyle>
          <a:p>
            <a:pPr rtl="0" fontAlgn="base">
              <a:spcBef>
                <a:spcPct val="0"/>
              </a:spcBef>
              <a:spcAft>
                <a:spcPct val="0"/>
              </a:spcAft>
            </a:pPr>
            <a:r>
              <a:rPr lang="en-US" kern="1200" smtClean="0">
                <a:latin typeface="Arial Rounded MT Bold"/>
                <a:ea typeface="+mn-ea"/>
                <a:cs typeface="+mn-cs"/>
              </a:rPr>
              <a:t>Marc Ross, Fermilab</a:t>
            </a:r>
            <a:endParaRPr lang="en-US" kern="1200">
              <a:latin typeface="Arial Rounded MT Bold"/>
              <a:ea typeface="+mn-ea"/>
              <a:cs typeface="+mn-cs"/>
            </a:endParaRPr>
          </a:p>
        </p:txBody>
      </p:sp>
      <p:sp>
        <p:nvSpPr>
          <p:cNvPr id="485382" name="Rectangle 6"/>
          <p:cNvSpPr>
            <a:spLocks noGrp="1" noChangeArrowheads="1"/>
          </p:cNvSpPr>
          <p:nvPr>
            <p:ph type="sldNum" sz="quarter" idx="4"/>
          </p:nvPr>
        </p:nvSpPr>
        <p:spPr bwMode="auto">
          <a:xfrm>
            <a:off x="6781800" y="64770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000" b="1">
                <a:solidFill>
                  <a:srgbClr val="800000"/>
                </a:solidFill>
                <a:latin typeface="+mj-lt"/>
              </a:defRPr>
            </a:lvl1pPr>
          </a:lstStyle>
          <a:p>
            <a:pPr rtl="0" fontAlgn="base">
              <a:spcBef>
                <a:spcPct val="0"/>
              </a:spcBef>
              <a:spcAft>
                <a:spcPct val="0"/>
              </a:spcAft>
            </a:pPr>
            <a:fld id="{45E50D4D-BACB-4594-BD45-E54906E15019}" type="slidenum">
              <a:rPr lang="en-US" kern="1200">
                <a:latin typeface="Arial Rounded MT Bold"/>
                <a:ea typeface="+mn-ea"/>
                <a:cs typeface="+mn-cs"/>
              </a:rPr>
              <a:pPr rtl="0" fontAlgn="base">
                <a:spcBef>
                  <a:spcPct val="0"/>
                </a:spcBef>
                <a:spcAft>
                  <a:spcPct val="0"/>
                </a:spcAft>
              </a:pPr>
              <a:t>‹#›</a:t>
            </a:fld>
            <a:endParaRPr lang="en-US" kern="1200">
              <a:latin typeface="Times" pitchFamily="18" charset="0"/>
              <a:ea typeface="+mn-ea"/>
              <a:cs typeface="+mn-cs"/>
            </a:endParaRPr>
          </a:p>
        </p:txBody>
      </p:sp>
      <p:sp>
        <p:nvSpPr>
          <p:cNvPr id="485383" name="Line 7"/>
          <p:cNvSpPr>
            <a:spLocks noChangeShapeType="1"/>
          </p:cNvSpPr>
          <p:nvPr/>
        </p:nvSpPr>
        <p:spPr bwMode="auto">
          <a:xfrm>
            <a:off x="381000" y="6477000"/>
            <a:ext cx="8382000" cy="0"/>
          </a:xfrm>
          <a:prstGeom prst="line">
            <a:avLst/>
          </a:prstGeom>
          <a:noFill/>
          <a:ln w="19050">
            <a:solidFill>
              <a:srgbClr val="800000"/>
            </a:solidFill>
            <a:round/>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4" name="Rectangle 8"/>
          <p:cNvSpPr>
            <a:spLocks noChangeArrowheads="1"/>
          </p:cNvSpPr>
          <p:nvPr/>
        </p:nvSpPr>
        <p:spPr bwMode="auto">
          <a:xfrm>
            <a:off x="76200" y="838200"/>
            <a:ext cx="8458200" cy="76200"/>
          </a:xfrm>
          <a:prstGeom prst="rect">
            <a:avLst/>
          </a:prstGeom>
          <a:solidFill>
            <a:srgbClr val="0000FF"/>
          </a:solidFill>
          <a:ln w="9525">
            <a:solidFill>
              <a:schemeClr val="tx1"/>
            </a:solidFill>
            <a:miter lim="800000"/>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5" name="Rectangle 9"/>
          <p:cNvSpPr>
            <a:spLocks noChangeArrowheads="1"/>
          </p:cNvSpPr>
          <p:nvPr/>
        </p:nvSpPr>
        <p:spPr bwMode="auto">
          <a:xfrm>
            <a:off x="381000" y="990600"/>
            <a:ext cx="8458200" cy="76200"/>
          </a:xfrm>
          <a:prstGeom prst="rect">
            <a:avLst/>
          </a:prstGeom>
          <a:solidFill>
            <a:srgbClr val="3399FF"/>
          </a:solidFill>
          <a:ln w="9525">
            <a:solidFill>
              <a:schemeClr val="tx1"/>
            </a:solidFill>
            <a:miter lim="800000"/>
            <a:headEnd/>
            <a:tailEnd/>
          </a:ln>
          <a:effectLst/>
        </p:spPr>
        <p:txBody>
          <a:bodyPr wrap="none" anchor="ctr"/>
          <a:lstStyle/>
          <a:p>
            <a:pPr algn="l" rtl="0" fontAlgn="base">
              <a:spcBef>
                <a:spcPct val="0"/>
              </a:spcBef>
              <a:spcAft>
                <a:spcPct val="0"/>
              </a:spcAft>
            </a:pPr>
            <a:endParaRPr lang="en-US" sz="2400" kern="1200">
              <a:solidFill>
                <a:srgbClr val="000000"/>
              </a:solidFill>
              <a:latin typeface="Times New Roman" pitchFamily="18" charset="0"/>
              <a:ea typeface="+mn-ea"/>
              <a:cs typeface="+mn-cs"/>
            </a:endParaRPr>
          </a:p>
        </p:txBody>
      </p:sp>
      <p:sp>
        <p:nvSpPr>
          <p:cNvPr id="485386" name="Text Box 10"/>
          <p:cNvSpPr txBox="1">
            <a:spLocks noChangeArrowheads="1"/>
          </p:cNvSpPr>
          <p:nvPr/>
        </p:nvSpPr>
        <p:spPr bwMode="auto">
          <a:xfrm>
            <a:off x="8305800" y="-228600"/>
            <a:ext cx="914400" cy="976313"/>
          </a:xfrm>
          <a:prstGeom prst="rect">
            <a:avLst/>
          </a:prstGeom>
          <a:noFill/>
          <a:ln w="28575">
            <a:noFill/>
            <a:miter lim="800000"/>
            <a:headEnd/>
            <a:tailEnd/>
          </a:ln>
          <a:effectLst/>
        </p:spPr>
        <p:txBody>
          <a:bodyPr>
            <a:spAutoFit/>
          </a:bodyPr>
          <a:lstStyle/>
          <a:p>
            <a:pPr algn="ctr" rtl="0" fontAlgn="base">
              <a:spcBef>
                <a:spcPct val="0"/>
              </a:spcBef>
              <a:spcAft>
                <a:spcPct val="0"/>
              </a:spcAft>
            </a:pPr>
            <a:r>
              <a:rPr lang="en-US" sz="4800" kern="1200">
                <a:solidFill>
                  <a:srgbClr val="000000"/>
                </a:solidFill>
                <a:latin typeface="FermiLgo" pitchFamily="2" charset="0"/>
                <a:ea typeface="+mn-ea"/>
                <a:cs typeface="+mn-cs"/>
              </a:rPr>
              <a:t>f</a:t>
            </a:r>
          </a:p>
          <a:p>
            <a:pPr algn="ctr" rtl="0" fontAlgn="base">
              <a:spcBef>
                <a:spcPct val="0"/>
              </a:spcBef>
              <a:spcAft>
                <a:spcPct val="0"/>
              </a:spcAft>
            </a:pPr>
            <a:r>
              <a:rPr lang="en-US" sz="1000" kern="1200">
                <a:solidFill>
                  <a:srgbClr val="CC0000"/>
                </a:solidFill>
                <a:latin typeface="Arial Rounded MT Bold" pitchFamily="34" charset="0"/>
                <a:ea typeface="+mn-ea"/>
                <a:cs typeface="+mn-cs"/>
              </a:rPr>
              <a:t>Fermilab</a:t>
            </a:r>
          </a:p>
        </p:txBody>
      </p:sp>
      <p:pic>
        <p:nvPicPr>
          <p:cNvPr id="485387" name="Picture 11" descr="ilccolor"/>
          <p:cNvPicPr>
            <a:picLocks noChangeAspect="1" noChangeArrowheads="1"/>
          </p:cNvPicPr>
          <p:nvPr/>
        </p:nvPicPr>
        <p:blipFill>
          <a:blip r:embed="rId16" cstate="print"/>
          <a:srcRect/>
          <a:stretch>
            <a:fillRect/>
          </a:stretch>
        </p:blipFill>
        <p:spPr bwMode="auto">
          <a:xfrm>
            <a:off x="0" y="152400"/>
            <a:ext cx="838200" cy="547688"/>
          </a:xfrm>
          <a:prstGeom prst="rect">
            <a:avLst/>
          </a:prstGeom>
          <a:noFill/>
        </p:spPr>
      </p:pic>
      <p:pic>
        <p:nvPicPr>
          <p:cNvPr id="485388" name="Picture 12" descr="1024_greendot_divider"/>
          <p:cNvPicPr>
            <a:picLocks noChangeAspect="1" noChangeArrowheads="1"/>
          </p:cNvPicPr>
          <p:nvPr/>
        </p:nvPicPr>
        <p:blipFill>
          <a:blip r:embed="rId17" cstate="print"/>
          <a:srcRect/>
          <a:stretch>
            <a:fillRect/>
          </a:stretch>
        </p:blipFill>
        <p:spPr bwMode="auto">
          <a:xfrm>
            <a:off x="914400" y="685800"/>
            <a:ext cx="7848600" cy="153988"/>
          </a:xfrm>
          <a:prstGeom prst="rect">
            <a:avLst/>
          </a:prstGeom>
          <a:noFill/>
        </p:spPr>
      </p:pic>
    </p:spTree>
  </p:cSld>
  <p:clrMap bg1="lt1" tx1="dk1" bg2="lt2" tx2="dk2" accent1="accent1" accent2="accent2" accent3="accent3" accent4="accent4" accent5="accent5" accent6="accent6" hlink="hlink" folHlink="folHlink"/>
  <p:sldLayoutIdLst>
    <p:sldLayoutId id="2147484464" r:id="rId1"/>
    <p:sldLayoutId id="2147484465" r:id="rId2"/>
    <p:sldLayoutId id="2147484466" r:id="rId3"/>
    <p:sldLayoutId id="2147484467" r:id="rId4"/>
    <p:sldLayoutId id="2147484468" r:id="rId5"/>
    <p:sldLayoutId id="2147484469" r:id="rId6"/>
    <p:sldLayoutId id="2147484470" r:id="rId7"/>
    <p:sldLayoutId id="2147484471" r:id="rId8"/>
    <p:sldLayoutId id="2147484472" r:id="rId9"/>
    <p:sldLayoutId id="2147484473" r:id="rId10"/>
    <p:sldLayoutId id="2147484474" r:id="rId11"/>
    <p:sldLayoutId id="2147484475" r:id="rId12"/>
    <p:sldLayoutId id="2147484476" r:id="rId13"/>
    <p:sldLayoutId id="2147484477" r:id="rId14"/>
  </p:sldLayoutIdLst>
  <p:hf hdr="0"/>
  <p:txStyles>
    <p:titleStyle>
      <a:lvl1pPr algn="ctr" rtl="0" fontAlgn="base">
        <a:spcBef>
          <a:spcPct val="0"/>
        </a:spcBef>
        <a:spcAft>
          <a:spcPct val="0"/>
        </a:spcAft>
        <a:defRPr sz="3600" b="1">
          <a:solidFill>
            <a:srgbClr val="008000"/>
          </a:solidFill>
          <a:latin typeface="+mj-lt"/>
          <a:ea typeface="+mj-ea"/>
          <a:cs typeface="+mj-cs"/>
        </a:defRPr>
      </a:lvl1pPr>
      <a:lvl2pPr algn="ctr" rtl="0" fontAlgn="base">
        <a:spcBef>
          <a:spcPct val="0"/>
        </a:spcBef>
        <a:spcAft>
          <a:spcPct val="0"/>
        </a:spcAft>
        <a:defRPr sz="3600" b="1">
          <a:solidFill>
            <a:srgbClr val="008000"/>
          </a:solidFill>
          <a:latin typeface="Arial Rounded MT Bold" pitchFamily="34" charset="0"/>
        </a:defRPr>
      </a:lvl2pPr>
      <a:lvl3pPr algn="ctr" rtl="0" fontAlgn="base">
        <a:spcBef>
          <a:spcPct val="0"/>
        </a:spcBef>
        <a:spcAft>
          <a:spcPct val="0"/>
        </a:spcAft>
        <a:defRPr sz="3600" b="1">
          <a:solidFill>
            <a:srgbClr val="008000"/>
          </a:solidFill>
          <a:latin typeface="Arial Rounded MT Bold" pitchFamily="34" charset="0"/>
        </a:defRPr>
      </a:lvl3pPr>
      <a:lvl4pPr algn="ctr" rtl="0" fontAlgn="base">
        <a:spcBef>
          <a:spcPct val="0"/>
        </a:spcBef>
        <a:spcAft>
          <a:spcPct val="0"/>
        </a:spcAft>
        <a:defRPr sz="3600" b="1">
          <a:solidFill>
            <a:srgbClr val="008000"/>
          </a:solidFill>
          <a:latin typeface="Arial Rounded MT Bold" pitchFamily="34" charset="0"/>
        </a:defRPr>
      </a:lvl4pPr>
      <a:lvl5pPr algn="ctr" rtl="0" fontAlgn="base">
        <a:spcBef>
          <a:spcPct val="0"/>
        </a:spcBef>
        <a:spcAft>
          <a:spcPct val="0"/>
        </a:spcAft>
        <a:defRPr sz="3600" b="1">
          <a:solidFill>
            <a:srgbClr val="008000"/>
          </a:solidFill>
          <a:latin typeface="Arial Rounded MT Bold" pitchFamily="34" charset="0"/>
        </a:defRPr>
      </a:lvl5pPr>
      <a:lvl6pPr marL="457200" algn="ctr" rtl="0" fontAlgn="base">
        <a:spcBef>
          <a:spcPct val="0"/>
        </a:spcBef>
        <a:spcAft>
          <a:spcPct val="0"/>
        </a:spcAft>
        <a:defRPr sz="3600" b="1">
          <a:solidFill>
            <a:srgbClr val="008000"/>
          </a:solidFill>
          <a:latin typeface="Arial Rounded MT Bold" pitchFamily="34" charset="0"/>
        </a:defRPr>
      </a:lvl6pPr>
      <a:lvl7pPr marL="914400" algn="ctr" rtl="0" fontAlgn="base">
        <a:spcBef>
          <a:spcPct val="0"/>
        </a:spcBef>
        <a:spcAft>
          <a:spcPct val="0"/>
        </a:spcAft>
        <a:defRPr sz="3600" b="1">
          <a:solidFill>
            <a:srgbClr val="008000"/>
          </a:solidFill>
          <a:latin typeface="Arial Rounded MT Bold" pitchFamily="34" charset="0"/>
        </a:defRPr>
      </a:lvl7pPr>
      <a:lvl8pPr marL="1371600" algn="ctr" rtl="0" fontAlgn="base">
        <a:spcBef>
          <a:spcPct val="0"/>
        </a:spcBef>
        <a:spcAft>
          <a:spcPct val="0"/>
        </a:spcAft>
        <a:defRPr sz="3600" b="1">
          <a:solidFill>
            <a:srgbClr val="008000"/>
          </a:solidFill>
          <a:latin typeface="Arial Rounded MT Bold" pitchFamily="34" charset="0"/>
        </a:defRPr>
      </a:lvl8pPr>
      <a:lvl9pPr marL="1828800" algn="ctr" rtl="0" fontAlgn="base">
        <a:spcBef>
          <a:spcPct val="0"/>
        </a:spcBef>
        <a:spcAft>
          <a:spcPct val="0"/>
        </a:spcAft>
        <a:defRPr sz="3600" b="1">
          <a:solidFill>
            <a:srgbClr val="008000"/>
          </a:solidFill>
          <a:latin typeface="Arial Rounded MT Bold" pitchFamily="34" charset="0"/>
        </a:defRPr>
      </a:lvl9pPr>
    </p:titleStyle>
    <p:bodyStyle>
      <a:lvl1pPr marL="342900" indent="-342900" algn="l" rtl="0" fontAlgn="base">
        <a:spcBef>
          <a:spcPct val="20000"/>
        </a:spcBef>
        <a:spcAft>
          <a:spcPct val="0"/>
        </a:spcAft>
        <a:buChar char="•"/>
        <a:defRPr sz="2400" b="1">
          <a:solidFill>
            <a:schemeClr val="tx1"/>
          </a:solidFill>
          <a:latin typeface="+mn-lt"/>
          <a:ea typeface="+mn-ea"/>
          <a:cs typeface="+mn-cs"/>
        </a:defRPr>
      </a:lvl1pPr>
      <a:lvl2pPr marL="742950" indent="-285750" algn="l" rtl="0" fontAlgn="base">
        <a:spcBef>
          <a:spcPct val="20000"/>
        </a:spcBef>
        <a:spcAft>
          <a:spcPct val="0"/>
        </a:spcAft>
        <a:buChar char="–"/>
        <a:defRPr sz="2000" b="1">
          <a:solidFill>
            <a:srgbClr val="000099"/>
          </a:solidFill>
          <a:latin typeface="+mn-lt"/>
        </a:defRPr>
      </a:lvl2pPr>
      <a:lvl3pPr marL="1143000" indent="-228600" algn="l" rtl="0" fontAlgn="base">
        <a:spcBef>
          <a:spcPct val="20000"/>
        </a:spcBef>
        <a:spcAft>
          <a:spcPct val="0"/>
        </a:spcAft>
        <a:buChar char="•"/>
        <a:defRPr b="1">
          <a:solidFill>
            <a:srgbClr val="378614"/>
          </a:solidFill>
          <a:latin typeface="+mn-lt"/>
        </a:defRPr>
      </a:lvl3pPr>
      <a:lvl4pPr marL="1600200" indent="-228600" algn="l" rtl="0" fontAlgn="base">
        <a:spcBef>
          <a:spcPct val="20000"/>
        </a:spcBef>
        <a:spcAft>
          <a:spcPct val="0"/>
        </a:spcAft>
        <a:buChar char="–"/>
        <a:defRPr sz="1600" b="1">
          <a:solidFill>
            <a:schemeClr val="tx1"/>
          </a:solidFill>
          <a:latin typeface="+mn-lt"/>
        </a:defRPr>
      </a:lvl4pPr>
      <a:lvl5pPr marL="2057400" indent="-228600" algn="l" rtl="0" fontAlgn="base">
        <a:spcBef>
          <a:spcPct val="20000"/>
        </a:spcBef>
        <a:spcAft>
          <a:spcPct val="0"/>
        </a:spcAft>
        <a:buChar char="»"/>
        <a:defRPr sz="1000" b="1">
          <a:solidFill>
            <a:schemeClr val="tx1"/>
          </a:solidFill>
          <a:latin typeface="+mn-lt"/>
        </a:defRPr>
      </a:lvl5pPr>
      <a:lvl6pPr marL="2514600" indent="-228600" algn="l" rtl="0" fontAlgn="base">
        <a:spcBef>
          <a:spcPct val="20000"/>
        </a:spcBef>
        <a:spcAft>
          <a:spcPct val="0"/>
        </a:spcAft>
        <a:buChar char="»"/>
        <a:defRPr sz="1000" b="1">
          <a:solidFill>
            <a:schemeClr val="tx1"/>
          </a:solidFill>
          <a:latin typeface="+mn-lt"/>
        </a:defRPr>
      </a:lvl6pPr>
      <a:lvl7pPr marL="2971800" indent="-228600" algn="l" rtl="0" fontAlgn="base">
        <a:spcBef>
          <a:spcPct val="20000"/>
        </a:spcBef>
        <a:spcAft>
          <a:spcPct val="0"/>
        </a:spcAft>
        <a:buChar char="»"/>
        <a:defRPr sz="1000" b="1">
          <a:solidFill>
            <a:schemeClr val="tx1"/>
          </a:solidFill>
          <a:latin typeface="+mn-lt"/>
        </a:defRPr>
      </a:lvl7pPr>
      <a:lvl8pPr marL="3429000" indent="-228600" algn="l" rtl="0" fontAlgn="base">
        <a:spcBef>
          <a:spcPct val="20000"/>
        </a:spcBef>
        <a:spcAft>
          <a:spcPct val="0"/>
        </a:spcAft>
        <a:buChar char="»"/>
        <a:defRPr sz="1000" b="1">
          <a:solidFill>
            <a:schemeClr val="tx1"/>
          </a:solidFill>
          <a:latin typeface="+mn-lt"/>
        </a:defRPr>
      </a:lvl8pPr>
      <a:lvl9pPr marL="3886200" indent="-228600" algn="l" rtl="0" fontAlgn="base">
        <a:spcBef>
          <a:spcPct val="20000"/>
        </a:spcBef>
        <a:spcAft>
          <a:spcPct val="0"/>
        </a:spcAft>
        <a:buChar char="»"/>
        <a:defRPr sz="1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pPr algn="l" defTabSz="457200" rtl="0"/>
            <a:r>
              <a:rPr lang="en-US" kern="1200" smtClean="0">
                <a:solidFill>
                  <a:srgbClr val="000000"/>
                </a:solidFill>
                <a:latin typeface="Arial"/>
                <a:ea typeface="Arial Unicode MS"/>
                <a:cs typeface="Arial Unicode MS"/>
              </a:rPr>
              <a:t>WG8 ILC MPS 21 October</a:t>
            </a:r>
            <a:endParaRPr lang="en-US" kern="1200">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pPr defTabSz="457200" rtl="0"/>
            <a:r>
              <a:rPr lang="en-US" kern="1200" smtClean="0">
                <a:latin typeface="Arial"/>
                <a:ea typeface="Arial Unicode MS"/>
                <a:cs typeface="Arial Unicode MS"/>
              </a:rPr>
              <a:t>Marc Ross, Fermilab</a:t>
            </a:r>
            <a:endParaRPr lang="en-US" kern="1200">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defTabSz="457200" rtl="0"/>
            <a:fld id="{C64E1E01-CFF9-374C-90C0-378C39CD55E6}" type="slidenum">
              <a:rPr lang="en-US" kern="1200" smtClean="0">
                <a:solidFill>
                  <a:srgbClr val="000000"/>
                </a:solidFill>
                <a:latin typeface="Arial"/>
                <a:ea typeface="Arial Unicode MS"/>
                <a:cs typeface="Arial Unicode MS"/>
              </a:rPr>
              <a:pPr defTabSz="457200" rtl="0"/>
              <a:t>‹#›</a:t>
            </a:fld>
            <a:endParaRPr lang="en-US" kern="1200">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lgn="l" defTabSz="457200" rtl="0">
              <a:spcBef>
                <a:spcPct val="50000"/>
              </a:spcBef>
              <a:defRPr/>
            </a:pPr>
            <a:endParaRPr lang="en-US" sz="2400" kern="12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lgn="l" defTabSz="457200" rtl="0">
              <a:spcBef>
                <a:spcPct val="50000"/>
              </a:spcBef>
              <a:defRPr/>
            </a:pPr>
            <a:endParaRPr lang="en-US" sz="2400" kern="12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cstate="print"/>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cstate="print"/>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cstate="print"/>
          <a:srcRect/>
          <a:stretch>
            <a:fillRect/>
          </a:stretch>
        </p:blipFill>
        <p:spPr bwMode="auto">
          <a:xfrm>
            <a:off x="1295400" y="838200"/>
            <a:ext cx="7848600" cy="1539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4521" r:id="rId1"/>
    <p:sldLayoutId id="2147484522" r:id="rId2"/>
    <p:sldLayoutId id="2147484523" r:id="rId3"/>
    <p:sldLayoutId id="2147484524" r:id="rId4"/>
    <p:sldLayoutId id="2147484525" r:id="rId5"/>
    <p:sldLayoutId id="2147484526" r:id="rId6"/>
    <p:sldLayoutId id="2147484527" r:id="rId7"/>
    <p:sldLayoutId id="2147484528" r:id="rId8"/>
    <p:sldLayoutId id="2147484529" r:id="rId9"/>
    <p:sldLayoutId id="2147484530" r:id="rId10"/>
    <p:sldLayoutId id="2147484531" r:id="rId11"/>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0" y="838200"/>
            <a:ext cx="9144000" cy="5791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76200" y="6629400"/>
            <a:ext cx="35814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i="1" smtClean="0">
                <a:latin typeface="+mn-lt"/>
              </a:defRPr>
            </a:lvl1pPr>
          </a:lstStyle>
          <a:p>
            <a:pPr algn="l" rtl="0" fontAlgn="base">
              <a:spcBef>
                <a:spcPct val="0"/>
              </a:spcBef>
              <a:spcAft>
                <a:spcPct val="0"/>
              </a:spcAft>
              <a:defRPr/>
            </a:pPr>
            <a:r>
              <a:rPr lang="en-US" kern="1200" smtClean="0">
                <a:solidFill>
                  <a:srgbClr val="000000"/>
                </a:solidFill>
                <a:latin typeface="Arial"/>
                <a:ea typeface="+mn-ea"/>
                <a:cs typeface="Arial" charset="0"/>
              </a:rPr>
              <a:t>WG8 ILC MPS 21 October</a:t>
            </a:r>
            <a:endParaRPr lang="en-US" kern="1200">
              <a:solidFill>
                <a:srgbClr val="000000"/>
              </a:solidFill>
              <a:latin typeface="Arial"/>
              <a:ea typeface="+mn-ea"/>
              <a:cs typeface="Arial" charset="0"/>
            </a:endParaRPr>
          </a:p>
        </p:txBody>
      </p:sp>
      <p:sp>
        <p:nvSpPr>
          <p:cNvPr id="4101" name="Rectangle 5"/>
          <p:cNvSpPr>
            <a:spLocks noGrp="1" noChangeArrowheads="1"/>
          </p:cNvSpPr>
          <p:nvPr>
            <p:ph type="ftr" sz="quarter" idx="3"/>
          </p:nvPr>
        </p:nvSpPr>
        <p:spPr bwMode="auto">
          <a:xfrm>
            <a:off x="1828800" y="6629400"/>
            <a:ext cx="5486400" cy="1793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i="1" smtClean="0">
                <a:latin typeface="+mn-lt"/>
              </a:defRPr>
            </a:lvl1pPr>
          </a:lstStyle>
          <a:p>
            <a:pPr rtl="0" fontAlgn="base">
              <a:spcBef>
                <a:spcPct val="0"/>
              </a:spcBef>
              <a:spcAft>
                <a:spcPct val="0"/>
              </a:spcAft>
              <a:defRPr/>
            </a:pPr>
            <a:r>
              <a:rPr lang="en-US" kern="1200" smtClean="0">
                <a:solidFill>
                  <a:srgbClr val="000000"/>
                </a:solidFill>
                <a:latin typeface="Arial"/>
                <a:ea typeface="+mn-ea"/>
                <a:cs typeface="Arial" charset="0"/>
              </a:rPr>
              <a:t>Marc Ross, Fermilab</a:t>
            </a:r>
            <a:endParaRPr lang="en-US" kern="1200">
              <a:solidFill>
                <a:srgbClr val="000000"/>
              </a:solidFill>
              <a:latin typeface="Arial"/>
              <a:ea typeface="+mn-ea"/>
              <a:cs typeface="Arial" charset="0"/>
            </a:endParaRPr>
          </a:p>
        </p:txBody>
      </p:sp>
      <p:sp>
        <p:nvSpPr>
          <p:cNvPr id="4102" name="Rectangle 6"/>
          <p:cNvSpPr>
            <a:spLocks noGrp="1" noChangeArrowheads="1"/>
          </p:cNvSpPr>
          <p:nvPr>
            <p:ph type="sldNum" sz="quarter" idx="4"/>
          </p:nvPr>
        </p:nvSpPr>
        <p:spPr bwMode="auto">
          <a:xfrm>
            <a:off x="8382000" y="6629400"/>
            <a:ext cx="685800"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1" smtClean="0">
                <a:latin typeface="+mn-lt"/>
              </a:defRPr>
            </a:lvl1pPr>
          </a:lstStyle>
          <a:p>
            <a:pPr rtl="0" fontAlgn="base">
              <a:spcBef>
                <a:spcPct val="0"/>
              </a:spcBef>
              <a:spcAft>
                <a:spcPct val="0"/>
              </a:spcAft>
              <a:defRPr/>
            </a:pPr>
            <a:fld id="{06F6EE35-FBF3-459F-A2CB-5C95F0D81202}" type="slidenum">
              <a:rPr lang="en-US" kern="1200">
                <a:solidFill>
                  <a:srgbClr val="000000"/>
                </a:solidFill>
                <a:latin typeface="Arial"/>
                <a:ea typeface="+mn-ea"/>
                <a:cs typeface="Arial" charset="0"/>
              </a:rPr>
              <a:pPr rtl="0" fontAlgn="base">
                <a:spcBef>
                  <a:spcPct val="0"/>
                </a:spcBef>
                <a:spcAft>
                  <a:spcPct val="0"/>
                </a:spcAft>
                <a:defRPr/>
              </a:pPr>
              <a:t>‹#›</a:t>
            </a:fld>
            <a:endParaRPr lang="en-US" kern="1200">
              <a:solidFill>
                <a:srgbClr val="000000"/>
              </a:solidFill>
              <a:latin typeface="Arial"/>
              <a:ea typeface="+mn-ea"/>
              <a:cs typeface="Arial" charset="0"/>
            </a:endParaRPr>
          </a:p>
        </p:txBody>
      </p:sp>
      <p:sp>
        <p:nvSpPr>
          <p:cNvPr id="4103" name="Line 7"/>
          <p:cNvSpPr>
            <a:spLocks noChangeShapeType="1"/>
          </p:cNvSpPr>
          <p:nvPr/>
        </p:nvSpPr>
        <p:spPr bwMode="auto">
          <a:xfrm>
            <a:off x="0" y="6629400"/>
            <a:ext cx="9140825" cy="0"/>
          </a:xfrm>
          <a:prstGeom prst="line">
            <a:avLst/>
          </a:prstGeom>
          <a:noFill/>
          <a:ln w="38100">
            <a:solidFill>
              <a:srgbClr val="B31B1B"/>
            </a:solidFill>
            <a:round/>
            <a:headEnd/>
            <a:tailEnd/>
          </a:ln>
          <a:effectLst/>
        </p:spPr>
        <p:txBody>
          <a:bodyPr/>
          <a:lstStyle/>
          <a:p>
            <a:pPr algn="l" rtl="0" fontAlgn="base">
              <a:spcBef>
                <a:spcPct val="0"/>
              </a:spcBef>
              <a:spcAft>
                <a:spcPct val="0"/>
              </a:spcAft>
              <a:defRPr/>
            </a:pPr>
            <a:endParaRPr lang="en-US" sz="3600" kern="1200">
              <a:solidFill>
                <a:srgbClr val="000000"/>
              </a:solidFill>
              <a:latin typeface="Times New Roman" pitchFamily="18" charset="0"/>
              <a:ea typeface="+mn-ea"/>
              <a:cs typeface="Arial" charset="0"/>
            </a:endParaRPr>
          </a:p>
        </p:txBody>
      </p:sp>
      <p:sp>
        <p:nvSpPr>
          <p:cNvPr id="4104" name="Rectangle 8"/>
          <p:cNvSpPr>
            <a:spLocks noChangeArrowheads="1"/>
          </p:cNvSpPr>
          <p:nvPr/>
        </p:nvSpPr>
        <p:spPr bwMode="auto">
          <a:xfrm>
            <a:off x="3541713" y="206375"/>
            <a:ext cx="184150" cy="641350"/>
          </a:xfrm>
          <a:prstGeom prst="rect">
            <a:avLst/>
          </a:prstGeom>
          <a:noFill/>
          <a:ln w="9525">
            <a:noFill/>
            <a:miter lim="800000"/>
            <a:headEnd/>
            <a:tailEnd/>
          </a:ln>
          <a:effectLst/>
        </p:spPr>
        <p:txBody>
          <a:bodyPr wrap="none">
            <a:spAutoFit/>
          </a:bodyPr>
          <a:lstStyle/>
          <a:p>
            <a:pPr algn="l" rtl="0" fontAlgn="base">
              <a:spcBef>
                <a:spcPct val="0"/>
              </a:spcBef>
              <a:spcAft>
                <a:spcPct val="0"/>
              </a:spcAft>
              <a:defRPr/>
            </a:pPr>
            <a:endParaRPr lang="en-US" sz="3600" kern="1200">
              <a:solidFill>
                <a:srgbClr val="000000"/>
              </a:solidFill>
              <a:latin typeface="Times New Roman" pitchFamily="18" charset="0"/>
              <a:ea typeface="+mn-ea"/>
              <a:cs typeface="Arial" charset="0"/>
            </a:endParaRPr>
          </a:p>
        </p:txBody>
      </p:sp>
      <p:sp>
        <p:nvSpPr>
          <p:cNvPr id="1033" name="Rectangle 9"/>
          <p:cNvSpPr>
            <a:spLocks noGrp="1" noChangeArrowheads="1"/>
          </p:cNvSpPr>
          <p:nvPr>
            <p:ph type="title"/>
          </p:nvPr>
        </p:nvSpPr>
        <p:spPr bwMode="auto">
          <a:xfrm>
            <a:off x="3657600" y="0"/>
            <a:ext cx="5486400" cy="762000"/>
          </a:xfrm>
          <a:prstGeom prst="rect">
            <a:avLst/>
          </a:prstGeom>
          <a:noFill/>
          <a:ln w="0">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pic>
        <p:nvPicPr>
          <p:cNvPr id="10" name="Picture 9" descr="CLASSE 36 Header Red IPAC.png"/>
          <p:cNvPicPr>
            <a:picLocks noChangeAspect="1"/>
          </p:cNvPicPr>
          <p:nvPr userDrawn="1"/>
        </p:nvPicPr>
        <p:blipFill>
          <a:blip r:embed="rId15" cstate="print"/>
          <a:srcRect t="23810" r="4000" b="31746"/>
          <a:stretch>
            <a:fillRect/>
          </a:stretch>
        </p:blipFill>
        <p:spPr bwMode="auto">
          <a:xfrm>
            <a:off x="0" y="-76200"/>
            <a:ext cx="9144000" cy="533400"/>
          </a:xfrm>
          <a:prstGeom prst="rect">
            <a:avLst/>
          </a:prstGeom>
          <a:noFill/>
          <a:ln w="9525">
            <a:noFill/>
            <a:miter lim="800000"/>
            <a:headEnd/>
            <a:tailEnd/>
          </a:ln>
        </p:spPr>
      </p:pic>
      <p:sp>
        <p:nvSpPr>
          <p:cNvPr id="11" name="TextBox 10"/>
          <p:cNvSpPr txBox="1"/>
          <p:nvPr userDrawn="1"/>
        </p:nvSpPr>
        <p:spPr>
          <a:xfrm>
            <a:off x="4495800" y="457200"/>
            <a:ext cx="4572000" cy="400050"/>
          </a:xfrm>
          <a:prstGeom prst="rect">
            <a:avLst/>
          </a:prstGeom>
          <a:noFill/>
        </p:spPr>
        <p:txBody>
          <a:bodyPr>
            <a:spAutoFit/>
          </a:bodyPr>
          <a:lstStyle/>
          <a:p>
            <a:pPr algn="r" rtl="0" fontAlgn="base">
              <a:spcBef>
                <a:spcPct val="0"/>
              </a:spcBef>
              <a:spcAft>
                <a:spcPct val="0"/>
              </a:spcAft>
            </a:pPr>
            <a:r>
              <a:rPr lang="en-US" sz="1000" b="1" kern="1200" dirty="0">
                <a:solidFill>
                  <a:srgbClr val="000000"/>
                </a:solidFill>
                <a:latin typeface="Times New Roman" pitchFamily="18" charset="0"/>
                <a:ea typeface="+mn-ea"/>
                <a:cs typeface="Arial" charset="0"/>
              </a:rPr>
              <a:t>IPAC10—1st International Particle Accelerator Conference, Kyoto, Japan</a:t>
            </a:r>
          </a:p>
          <a:p>
            <a:pPr algn="r" rtl="0" fontAlgn="base">
              <a:spcBef>
                <a:spcPct val="0"/>
              </a:spcBef>
              <a:spcAft>
                <a:spcPct val="0"/>
              </a:spcAft>
            </a:pPr>
            <a:r>
              <a:rPr lang="en-US" sz="1000" kern="1200" dirty="0">
                <a:solidFill>
                  <a:srgbClr val="000000"/>
                </a:solidFill>
                <a:latin typeface="Times New Roman" pitchFamily="18" charset="0"/>
                <a:ea typeface="+mn-ea"/>
                <a:cs typeface="Arial" charset="0"/>
              </a:rPr>
              <a:t>May 23–28, 2010</a:t>
            </a:r>
          </a:p>
        </p:txBody>
      </p:sp>
    </p:spTree>
  </p:cSld>
  <p:clrMap bg1="lt1" tx1="dk1" bg2="lt2" tx2="dk2" accent1="accent1" accent2="accent2" accent3="accent3" accent4="accent4" accent5="accent5" accent6="accent6" hlink="hlink" folHlink="folHlink"/>
  <p:sldLayoutIdLst>
    <p:sldLayoutId id="2147484538" r:id="rId1"/>
    <p:sldLayoutId id="2147484539" r:id="rId2"/>
    <p:sldLayoutId id="2147484540" r:id="rId3"/>
    <p:sldLayoutId id="2147484541" r:id="rId4"/>
    <p:sldLayoutId id="2147484542" r:id="rId5"/>
    <p:sldLayoutId id="2147484543" r:id="rId6"/>
    <p:sldLayoutId id="2147484544" r:id="rId7"/>
    <p:sldLayoutId id="2147484545" r:id="rId8"/>
    <p:sldLayoutId id="2147484546" r:id="rId9"/>
    <p:sldLayoutId id="2147484547" r:id="rId10"/>
    <p:sldLayoutId id="2147484548" r:id="rId11"/>
    <p:sldLayoutId id="2147484549" r:id="rId12"/>
    <p:sldLayoutId id="2147484550" r:id="rId13"/>
  </p:sldLayoutIdLst>
  <p:hf hdr="0"/>
  <p:txStyles>
    <p:titleStyle>
      <a:lvl1pPr algn="ctr" rtl="0" eaLnBrk="0" fontAlgn="base" hangingPunct="0">
        <a:spcBef>
          <a:spcPct val="0"/>
        </a:spcBef>
        <a:spcAft>
          <a:spcPct val="0"/>
        </a:spcAft>
        <a:defRPr sz="3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charset="0"/>
        </a:defRPr>
      </a:lvl2pPr>
      <a:lvl3pPr algn="ctr" rtl="0" eaLnBrk="0" fontAlgn="base" hangingPunct="0">
        <a:spcBef>
          <a:spcPct val="0"/>
        </a:spcBef>
        <a:spcAft>
          <a:spcPct val="0"/>
        </a:spcAft>
        <a:defRPr sz="3200">
          <a:solidFill>
            <a:schemeClr val="bg1"/>
          </a:solidFill>
          <a:latin typeface="Arial" charset="0"/>
        </a:defRPr>
      </a:lvl3pPr>
      <a:lvl4pPr algn="ctr" rtl="0" eaLnBrk="0" fontAlgn="base" hangingPunct="0">
        <a:spcBef>
          <a:spcPct val="0"/>
        </a:spcBef>
        <a:spcAft>
          <a:spcPct val="0"/>
        </a:spcAft>
        <a:defRPr sz="3200">
          <a:solidFill>
            <a:schemeClr val="bg1"/>
          </a:solidFill>
          <a:latin typeface="Arial" charset="0"/>
        </a:defRPr>
      </a:lvl4pPr>
      <a:lvl5pPr algn="ctr" rtl="0" eaLnBrk="0" fontAlgn="base" hangingPunct="0">
        <a:spcBef>
          <a:spcPct val="0"/>
        </a:spcBef>
        <a:spcAft>
          <a:spcPct val="0"/>
        </a:spcAft>
        <a:defRPr sz="3200">
          <a:solidFill>
            <a:schemeClr val="bg1"/>
          </a:solidFill>
          <a:latin typeface="Arial" charset="0"/>
        </a:defRPr>
      </a:lvl5pPr>
      <a:lvl6pPr marL="457200" algn="ctr" rtl="0" fontAlgn="base">
        <a:spcBef>
          <a:spcPct val="0"/>
        </a:spcBef>
        <a:spcAft>
          <a:spcPct val="0"/>
        </a:spcAft>
        <a:defRPr sz="3200">
          <a:solidFill>
            <a:schemeClr val="bg1"/>
          </a:solidFill>
          <a:latin typeface="Arial" charset="0"/>
        </a:defRPr>
      </a:lvl6pPr>
      <a:lvl7pPr marL="914400" algn="ctr" rtl="0" fontAlgn="base">
        <a:spcBef>
          <a:spcPct val="0"/>
        </a:spcBef>
        <a:spcAft>
          <a:spcPct val="0"/>
        </a:spcAft>
        <a:defRPr sz="3200">
          <a:solidFill>
            <a:schemeClr val="bg1"/>
          </a:solidFill>
          <a:latin typeface="Arial" charset="0"/>
        </a:defRPr>
      </a:lvl7pPr>
      <a:lvl8pPr marL="1371600" algn="ctr" rtl="0" fontAlgn="base">
        <a:spcBef>
          <a:spcPct val="0"/>
        </a:spcBef>
        <a:spcAft>
          <a:spcPct val="0"/>
        </a:spcAft>
        <a:defRPr sz="3200">
          <a:solidFill>
            <a:schemeClr val="bg1"/>
          </a:solidFill>
          <a:latin typeface="Arial" charset="0"/>
        </a:defRPr>
      </a:lvl8pPr>
      <a:lvl9pPr marL="1828800" algn="ctr" rtl="0" fontAlgn="base">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rgbClr val="B31B1B"/>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2"/>
          </a:solidFill>
          <a:latin typeface="+mn-lt"/>
        </a:defRPr>
      </a:lvl2pPr>
      <a:lvl3pPr marL="1143000" indent="-228600" algn="l" rtl="0" eaLnBrk="0" fontAlgn="base" hangingPunct="0">
        <a:spcBef>
          <a:spcPct val="20000"/>
        </a:spcBef>
        <a:spcAft>
          <a:spcPct val="0"/>
        </a:spcAft>
        <a:buChar char="•"/>
        <a:defRPr sz="2400">
          <a:solidFill>
            <a:srgbClr val="0000FF"/>
          </a:solidFill>
          <a:latin typeface="+mn-lt"/>
        </a:defRPr>
      </a:lvl3pPr>
      <a:lvl4pPr marL="1600200" indent="-228600" algn="l" rtl="0" eaLnBrk="0" fontAlgn="base" hangingPunct="0">
        <a:spcBef>
          <a:spcPct val="20000"/>
        </a:spcBef>
        <a:spcAft>
          <a:spcPct val="0"/>
        </a:spcAft>
        <a:buChar char="–"/>
        <a:defRPr sz="2000">
          <a:solidFill>
            <a:srgbClr val="006600"/>
          </a:solidFill>
          <a:latin typeface="+mn-lt"/>
        </a:defRPr>
      </a:lvl4pPr>
      <a:lvl5pPr marL="2057400" indent="-228600" algn="l" rtl="0" eaLnBrk="0" fontAlgn="base" hangingPunct="0">
        <a:spcBef>
          <a:spcPct val="20000"/>
        </a:spcBef>
        <a:spcAft>
          <a:spcPct val="0"/>
        </a:spcAft>
        <a:buChar char="»"/>
        <a:defRPr sz="2000">
          <a:solidFill>
            <a:srgbClr val="660066"/>
          </a:solidFill>
          <a:latin typeface="+mn-lt"/>
        </a:defRPr>
      </a:lvl5pPr>
      <a:lvl6pPr marL="2514600" indent="-228600" algn="l" rtl="0" fontAlgn="base">
        <a:spcBef>
          <a:spcPct val="20000"/>
        </a:spcBef>
        <a:spcAft>
          <a:spcPct val="0"/>
        </a:spcAft>
        <a:buChar char="»"/>
        <a:defRPr sz="2000">
          <a:solidFill>
            <a:srgbClr val="660066"/>
          </a:solidFill>
          <a:latin typeface="+mn-lt"/>
        </a:defRPr>
      </a:lvl6pPr>
      <a:lvl7pPr marL="2971800" indent="-228600" algn="l" rtl="0" fontAlgn="base">
        <a:spcBef>
          <a:spcPct val="20000"/>
        </a:spcBef>
        <a:spcAft>
          <a:spcPct val="0"/>
        </a:spcAft>
        <a:buChar char="»"/>
        <a:defRPr sz="2000">
          <a:solidFill>
            <a:srgbClr val="660066"/>
          </a:solidFill>
          <a:latin typeface="+mn-lt"/>
        </a:defRPr>
      </a:lvl7pPr>
      <a:lvl8pPr marL="3429000" indent="-228600" algn="l" rtl="0" fontAlgn="base">
        <a:spcBef>
          <a:spcPct val="20000"/>
        </a:spcBef>
        <a:spcAft>
          <a:spcPct val="0"/>
        </a:spcAft>
        <a:buChar char="»"/>
        <a:defRPr sz="2000">
          <a:solidFill>
            <a:srgbClr val="660066"/>
          </a:solidFill>
          <a:latin typeface="+mn-lt"/>
        </a:defRPr>
      </a:lvl8pPr>
      <a:lvl9pPr marL="3886200" indent="-228600" algn="l" rtl="0" fontAlgn="base">
        <a:spcBef>
          <a:spcPct val="20000"/>
        </a:spcBef>
        <a:spcAft>
          <a:spcPct val="0"/>
        </a:spcAft>
        <a:buChar char="»"/>
        <a:defRPr sz="2000">
          <a:solidFill>
            <a:srgbClr val="6600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4.xml"/></Relationships>
</file>

<file path=ppt/slides/_rels/slide13.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13.xml"/><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4.xml"/><Relationship Id="rId1" Type="http://schemas.openxmlformats.org/officeDocument/2006/relationships/slideLayout" Target="../slideLayouts/slideLayout64.xml"/></Relationships>
</file>

<file path=ppt/slides/_rels/slide5.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5.xml"/><Relationship Id="rId1" Type="http://schemas.openxmlformats.org/officeDocument/2006/relationships/slideLayout" Target="../slideLayouts/slideLayout64.xml"/><Relationship Id="rId4" Type="http://schemas.openxmlformats.org/officeDocument/2006/relationships/image" Target="../media/image14.tiff"/></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4.xml"/></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9.xml"/><Relationship Id="rId1" Type="http://schemas.openxmlformats.org/officeDocument/2006/relationships/slideLayout" Target="../slideLayouts/slideLayout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ILC Machine Protection System (MPS) </a:t>
            </a:r>
            <a:endParaRPr lang="en-US" dirty="0"/>
          </a:p>
        </p:txBody>
      </p:sp>
      <p:sp>
        <p:nvSpPr>
          <p:cNvPr id="3" name="Content Placeholder 2"/>
          <p:cNvSpPr>
            <a:spLocks noGrp="1"/>
          </p:cNvSpPr>
          <p:nvPr>
            <p:ph idx="1"/>
          </p:nvPr>
        </p:nvSpPr>
        <p:spPr/>
        <p:txBody>
          <a:bodyPr/>
          <a:lstStyle/>
          <a:p>
            <a:pPr>
              <a:buNone/>
            </a:pPr>
            <a:r>
              <a:rPr lang="en-US" sz="2400" dirty="0" smtClean="0"/>
              <a:t>MPS ≡ collection of devices intended to keep the beam from damaging machine components. </a:t>
            </a:r>
          </a:p>
          <a:p>
            <a:r>
              <a:rPr lang="en-US" sz="2400" dirty="0" smtClean="0"/>
              <a:t>both from damage caused by a </a:t>
            </a:r>
          </a:p>
          <a:p>
            <a:pPr lvl="1"/>
            <a:r>
              <a:rPr lang="en-US" sz="2400" dirty="0" smtClean="0"/>
              <a:t>single bunch and the residual radiation or </a:t>
            </a:r>
          </a:p>
          <a:p>
            <a:pPr lvl="1"/>
            <a:r>
              <a:rPr lang="en-US" sz="2400" dirty="0" smtClean="0"/>
              <a:t>heating caused by small (fractional) losses of a many bunches</a:t>
            </a:r>
            <a:endParaRPr lang="en-US" sz="1400" b="1" baseline="0" dirty="0" smtClean="0">
              <a:solidFill>
                <a:srgbClr val="23346C"/>
              </a:solidFill>
              <a:latin typeface="+mn-lt"/>
              <a:ea typeface="+mn-ea"/>
              <a:cs typeface="+mn-cs"/>
            </a:endParaRPr>
          </a:p>
          <a:p>
            <a:pPr>
              <a:buNone/>
            </a:pPr>
            <a:r>
              <a:rPr lang="en-US" sz="2400" dirty="0" smtClean="0"/>
              <a:t>ILC:</a:t>
            </a:r>
          </a:p>
          <a:p>
            <a:r>
              <a:rPr lang="en-US" sz="2400" dirty="0" smtClean="0"/>
              <a:t>average beam power of 20 MW, </a:t>
            </a:r>
          </a:p>
          <a:p>
            <a:r>
              <a:rPr lang="en-US" sz="2400" dirty="0" smtClean="0"/>
              <a:t>consisting of 14000 bunches of 2e10 ppb each per second, </a:t>
            </a:r>
          </a:p>
          <a:p>
            <a:r>
              <a:rPr lang="en-US" sz="2400" dirty="0" smtClean="0"/>
              <a:t>beam sizes near 10 x 1 micron, </a:t>
            </a:r>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Abort Systems</a:t>
            </a:r>
            <a:endParaRPr lang="en-US" dirty="0"/>
          </a:p>
        </p:txBody>
      </p:sp>
      <p:sp>
        <p:nvSpPr>
          <p:cNvPr id="3" name="Content Placeholder 2"/>
          <p:cNvSpPr>
            <a:spLocks noGrp="1"/>
          </p:cNvSpPr>
          <p:nvPr>
            <p:ph idx="1"/>
          </p:nvPr>
        </p:nvSpPr>
        <p:spPr>
          <a:xfrm>
            <a:off x="623169" y="1396652"/>
            <a:ext cx="7772400" cy="4800600"/>
          </a:xfrm>
        </p:spPr>
        <p:txBody>
          <a:bodyPr/>
          <a:lstStyle/>
          <a:p>
            <a:r>
              <a:rPr lang="en-US" sz="1800" dirty="0" smtClean="0"/>
              <a:t>Abort systems are needed to protect machine components, especially the superconducting cavities, from single bunch damage. </a:t>
            </a:r>
            <a:endParaRPr lang="en-US" sz="1800" dirty="0" smtClean="0"/>
          </a:p>
          <a:p>
            <a:r>
              <a:rPr lang="en-US" sz="1800" dirty="0" smtClean="0"/>
              <a:t>It </a:t>
            </a:r>
            <a:r>
              <a:rPr lang="en-US" sz="1800" dirty="0" smtClean="0"/>
              <a:t>is expected that a single bunch impact on a niobium iris will leave a small hole, roughly the diameter of the beam, through which the helium will flow. </a:t>
            </a:r>
            <a:endParaRPr lang="en-US" sz="1800" dirty="0" smtClean="0"/>
          </a:p>
          <a:p>
            <a:r>
              <a:rPr lang="en-US" sz="1800" dirty="0" smtClean="0"/>
              <a:t>The </a:t>
            </a:r>
            <a:r>
              <a:rPr lang="en-US" sz="1800" dirty="0" smtClean="0"/>
              <a:t>minimal abort system consists of a </a:t>
            </a:r>
            <a:r>
              <a:rPr lang="en-US" sz="1800" dirty="0" smtClean="0">
                <a:solidFill>
                  <a:srgbClr val="FF0000"/>
                </a:solidFill>
              </a:rPr>
              <a:t>spoiler / collimator / absorber block</a:t>
            </a:r>
            <a:r>
              <a:rPr lang="en-US" sz="1800" dirty="0" smtClean="0"/>
              <a:t> (copper) and a kicker. </a:t>
            </a:r>
            <a:endParaRPr lang="en-US" sz="1800" dirty="0" smtClean="0"/>
          </a:p>
          <a:p>
            <a:r>
              <a:rPr lang="en-US" sz="1800" dirty="0" smtClean="0"/>
              <a:t>The </a:t>
            </a:r>
            <a:r>
              <a:rPr lang="en-US" sz="1800" dirty="0" smtClean="0"/>
              <a:t>kicker rise time should be fast enough to produce a guaranteed displacement of more than the pipe radius in an inter-bunch interval. </a:t>
            </a:r>
            <a:endParaRPr lang="en-US" sz="1800" dirty="0" smtClean="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10</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Abort </a:t>
            </a:r>
            <a:r>
              <a:rPr lang="en-US" dirty="0" smtClean="0"/>
              <a:t>Systems (2)</a:t>
            </a:r>
            <a:endParaRPr lang="en-US" dirty="0"/>
          </a:p>
        </p:txBody>
      </p:sp>
      <p:sp>
        <p:nvSpPr>
          <p:cNvPr id="3" name="Content Placeholder 2"/>
          <p:cNvSpPr>
            <a:spLocks noGrp="1"/>
          </p:cNvSpPr>
          <p:nvPr>
            <p:ph idx="1"/>
          </p:nvPr>
        </p:nvSpPr>
        <p:spPr/>
        <p:txBody>
          <a:bodyPr/>
          <a:lstStyle/>
          <a:p>
            <a:r>
              <a:rPr lang="en-US" dirty="0" smtClean="0"/>
              <a:t>In any given fault, at most 450 bunches would then strike the copper block. It is expected that the upstream block surface would be marred with a sequence of small impact holes, but that the block would not fracture and would not require cooling. </a:t>
            </a:r>
          </a:p>
          <a:p>
            <a:r>
              <a:rPr lang="en-US" dirty="0" smtClean="0"/>
              <a:t>If the block is thick enough to absorb the full shower, the energy associated with 450 bunches should be less than 400kJ (250 GeV) and the block temperature will rise about 4 degrees. </a:t>
            </a:r>
          </a:p>
          <a:p>
            <a:r>
              <a:rPr lang="en-US" dirty="0" smtClean="0"/>
              <a:t>Since each abort precedes a cool down interval, the average power on the block should be very low. </a:t>
            </a:r>
          </a:p>
          <a:p>
            <a:r>
              <a:rPr lang="en-US" dirty="0" smtClean="0"/>
              <a:t>In the baseline configuration five abort systems are needed on the electron side (four on the e+ side): 2 upstream of the linac, one upstream of the undulator and 2 in the beam delivery. </a:t>
            </a:r>
          </a:p>
          <a:p>
            <a:r>
              <a:rPr lang="en-US" dirty="0" smtClean="0"/>
              <a:t>The required kicker deflection is 10 mm, for the radius, and a relatively small additional amount for margin. With a kicker volume of 20 * 20 mm, about 25 MW of peak power would be required for a 50 m long kicker system [1]. RD is needed to reduce this requirement and to make a system with an appropriate safety factor. </a:t>
            </a:r>
          </a:p>
          <a:p>
            <a:r>
              <a:rPr lang="en-US" dirty="0" smtClean="0"/>
              <a:t>The total length associated with abort systems is 200 m per side.</a:t>
            </a:r>
          </a:p>
          <a:p>
            <a:r>
              <a:rPr lang="en-US" dirty="0" smtClean="0"/>
              <a:t> In the beam delivery and the RTML, 2 of the abort system can be integrated with the tune up dumps. </a:t>
            </a:r>
          </a:p>
          <a:p>
            <a:r>
              <a:rPr lang="en-US" dirty="0" smtClean="0"/>
              <a:t>The abort system can also be triggered during the train, if a serious trajectory distortion is detected. The kickers must be triggered as close as possible to the preceding bunch so that no bunch is kicked incompletely. </a:t>
            </a:r>
          </a:p>
          <a:p>
            <a:endParaRPr lang="en-US"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11</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restart sequence</a:t>
            </a:r>
            <a:endParaRPr lang="en-US" dirty="0"/>
          </a:p>
        </p:txBody>
      </p:sp>
      <p:sp>
        <p:nvSpPr>
          <p:cNvPr id="3" name="Content Placeholder 2"/>
          <p:cNvSpPr>
            <a:spLocks noGrp="1"/>
          </p:cNvSpPr>
          <p:nvPr>
            <p:ph idx="1"/>
          </p:nvPr>
        </p:nvSpPr>
        <p:spPr>
          <a:xfrm>
            <a:off x="685800" y="1108554"/>
            <a:ext cx="7772400" cy="4800600"/>
          </a:xfrm>
        </p:spPr>
        <p:txBody>
          <a:bodyPr/>
          <a:lstStyle/>
          <a:p>
            <a:r>
              <a:rPr lang="en-US" sz="1800" dirty="0" smtClean="0"/>
              <a:t>Depending on the beam dynamics of the long trains, it may be advisable to program short trains into a restart sequence. </a:t>
            </a:r>
            <a:endParaRPr lang="en-US" sz="1800" dirty="0" smtClean="0"/>
          </a:p>
          <a:p>
            <a:r>
              <a:rPr lang="en-US" sz="1800" dirty="0" smtClean="0"/>
              <a:t>There </a:t>
            </a:r>
            <a:r>
              <a:rPr lang="en-US" sz="1800" dirty="0" smtClean="0"/>
              <a:t>may also be single bunch, intensity dependent effects that require an intensity ramp. </a:t>
            </a:r>
            <a:endParaRPr lang="en-US" sz="1800" dirty="0" smtClean="0"/>
          </a:p>
          <a:p>
            <a:r>
              <a:rPr lang="en-US" sz="1800" dirty="0" smtClean="0"/>
              <a:t>In </a:t>
            </a:r>
            <a:r>
              <a:rPr lang="en-US" sz="1800" dirty="0" smtClean="0"/>
              <a:t>order to avoid relaxation oscillator performance of the average beam loss MPS, the system will be able to determine in advance if the beam loss expected at the next stage in the ramp sequence is acceptable. </a:t>
            </a:r>
            <a:endParaRPr lang="en-US" sz="1800" dirty="0" smtClean="0"/>
          </a:p>
          <a:p>
            <a:r>
              <a:rPr lang="en-US" sz="1800" dirty="0" smtClean="0"/>
              <a:t>Given </a:t>
            </a:r>
            <a:r>
              <a:rPr lang="en-US" sz="1800" dirty="0" smtClean="0"/>
              <a:t>the number of stages and regions, the sequence controller must distribute its intentions so that all subsidiary controls can respond appropriately and data acquisition systems are properly aligned.  </a:t>
            </a:r>
          </a:p>
          <a:p>
            <a:r>
              <a:rPr lang="en-US" sz="1800" dirty="0" smtClean="0"/>
              <a:t>The sequence may need to generate a ‘benign’ bunch sequence with the nominal intensity but large emittance. </a:t>
            </a:r>
            <a:endParaRPr lang="en-US" sz="1800" dirty="0" smtClean="0"/>
          </a:p>
          <a:p>
            <a:r>
              <a:rPr lang="en-US" sz="1800" dirty="0" smtClean="0"/>
              <a:t>The </a:t>
            </a:r>
            <a:r>
              <a:rPr lang="en-US" sz="1800" dirty="0" smtClean="0"/>
              <a:t>initial stages of the sequence will be used to produce ‘diagnostic’ pulses to be used during commissioning, setup and testing. </a:t>
            </a:r>
          </a:p>
          <a:p>
            <a:endParaRPr lang="en-US" sz="18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12</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‘NLC’ restart sequence </a:t>
            </a:r>
            <a:endParaRPr lang="en-US" dirty="0"/>
          </a:p>
        </p:txBody>
      </p:sp>
      <p:pic>
        <p:nvPicPr>
          <p:cNvPr id="7" name="Content Placeholder 6" descr="Pages from slac-pub-8130.tiff"/>
          <p:cNvPicPr>
            <a:picLocks noGrp="1" noChangeAspect="1"/>
          </p:cNvPicPr>
          <p:nvPr>
            <p:ph idx="1"/>
          </p:nvPr>
        </p:nvPicPr>
        <p:blipFill>
          <a:blip r:embed="rId3"/>
          <a:srcRect t="66406" b="8545"/>
          <a:stretch>
            <a:fillRect/>
          </a:stretch>
        </p:blipFill>
        <p:spPr>
          <a:xfrm>
            <a:off x="0" y="1465546"/>
            <a:ext cx="9583012" cy="3106454"/>
          </a:xfrm>
        </p:spPr>
      </p:pic>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13</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aseline="0" dirty="0" smtClean="0"/>
              <a:t>rapidly changing fields / </a:t>
            </a:r>
            <a:r>
              <a:rPr lang="en-US" sz="2800" baseline="0" dirty="0" smtClean="0"/>
              <a:t>devices – slew rate limits</a:t>
            </a:r>
            <a:r>
              <a:rPr lang="en-US" sz="2800" dirty="0" smtClean="0"/>
              <a:t> and locks</a:t>
            </a:r>
            <a:endParaRPr lang="en-US" sz="2800" dirty="0"/>
          </a:p>
        </p:txBody>
      </p:sp>
      <p:sp>
        <p:nvSpPr>
          <p:cNvPr id="3" name="Content Placeholder 2"/>
          <p:cNvSpPr>
            <a:spLocks noGrp="1"/>
          </p:cNvSpPr>
          <p:nvPr>
            <p:ph idx="1"/>
          </p:nvPr>
        </p:nvSpPr>
        <p:spPr/>
        <p:txBody>
          <a:bodyPr/>
          <a:lstStyle/>
          <a:p>
            <a:r>
              <a:rPr lang="en-US" sz="1800" dirty="0" smtClean="0"/>
              <a:t>there </a:t>
            </a:r>
            <a:r>
              <a:rPr lang="en-US" sz="1800" dirty="0" smtClean="0"/>
              <a:t>are critical devices whose fields (or positions) can change quickly, perhaps during the pulse, or (more likely) between pulses. </a:t>
            </a:r>
            <a:endParaRPr lang="en-US" sz="1800" dirty="0" smtClean="0"/>
          </a:p>
          <a:p>
            <a:r>
              <a:rPr lang="en-US" sz="1800" dirty="0" smtClean="0"/>
              <a:t>These </a:t>
            </a:r>
            <a:r>
              <a:rPr lang="en-US" sz="1800" dirty="0" smtClean="0"/>
              <a:t>devices need 1) special controls protocols, 2) redundancy or 3) external stabilization and verification systems.  </a:t>
            </a:r>
          </a:p>
          <a:p>
            <a:r>
              <a:rPr lang="en-US" sz="1800" dirty="0" smtClean="0"/>
              <a:t>1) Depending on the state of the machine, there should be programmed (perhaps at a very low level) ramp rate limits that keep critical components from changing too quickly. For example, a dipole magnet should not be allowed to change its kick by more than a small fraction of the aperture (few percent) between beam pulses during full power operation. This may have an impact on the speed of beam based feedback. Some devices, such as collimators should be effectively frozen in position at the highest beam power level. There may be several different modes, basically defined by beam power, that indicate different ramp rate limits.  </a:t>
            </a:r>
            <a:endParaRPr lang="en-US" sz="1800" dirty="0" smtClean="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14</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speed device redundancy</a:t>
            </a:r>
            <a:endParaRPr lang="en-US" dirty="0"/>
          </a:p>
        </p:txBody>
      </p:sp>
      <p:sp>
        <p:nvSpPr>
          <p:cNvPr id="3" name="Content Placeholder 2"/>
          <p:cNvSpPr>
            <a:spLocks noGrp="1"/>
          </p:cNvSpPr>
          <p:nvPr>
            <p:ph idx="1"/>
          </p:nvPr>
        </p:nvSpPr>
        <p:spPr/>
        <p:txBody>
          <a:bodyPr/>
          <a:lstStyle/>
          <a:p>
            <a:r>
              <a:rPr lang="en-US" dirty="0" smtClean="0"/>
              <a:t>2) There are a few critical, high power, high speed devices (damping ring kicker, RF, linac front end RF, bunch compressor RF and dump magnets) which will need some level of redundancy in order to reduce the consequence of failure. In the case of the extraction kicker, this will be done by having a sequence of independent power supplies and </a:t>
            </a:r>
            <a:r>
              <a:rPr lang="en-US" dirty="0" err="1" smtClean="0"/>
              <a:t>stripline</a:t>
            </a:r>
            <a:r>
              <a:rPr lang="en-US" dirty="0" smtClean="0"/>
              <a:t> magnets that have minimal common mode failure mechanisms. In the case of the front end and bunch compressor RF, there will be more than one klystron / modulator system powering a given cavity through a tee. The LLRF feedback will be used to stabilize the RF in the event that one of sources fails ‘mid-pulse’. There are alternate methods of doing this, for example using a sequence of modestly powered devices controlled completely in parallel, as in the case of the critical damping ring extraction system. </a:t>
            </a:r>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15</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mode failures</a:t>
            </a:r>
            <a:endParaRPr lang="en-US" dirty="0"/>
          </a:p>
        </p:txBody>
      </p:sp>
      <p:sp>
        <p:nvSpPr>
          <p:cNvPr id="3" name="Content Placeholder 2"/>
          <p:cNvSpPr>
            <a:spLocks noGrp="1"/>
          </p:cNvSpPr>
          <p:nvPr>
            <p:ph idx="1"/>
          </p:nvPr>
        </p:nvSpPr>
        <p:spPr/>
        <p:txBody>
          <a:bodyPr/>
          <a:lstStyle/>
          <a:p>
            <a:r>
              <a:rPr lang="en-US" sz="2000" dirty="0" smtClean="0"/>
              <a:t>3) There are several serious common mode failures in the timing and phase distribution system that need specially engineered controls. This is necessary so that, for example, the bunch compressor or linac common phase cannot change drastically compared to some previously defined reference, even if commanded to do so by the controls, unless the system is in the benign – beam  tune up mode. </a:t>
            </a:r>
          </a:p>
          <a:p>
            <a:r>
              <a:rPr lang="en-US" sz="2000" dirty="0" smtClean="0"/>
              <a:t> </a:t>
            </a:r>
          </a:p>
          <a:p>
            <a:endParaRPr lang="en-US" sz="20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16</a:t>
            </a:fld>
            <a:endParaRPr lang="en-US" sz="1400" kern="1200">
              <a:solidFill>
                <a:srgbClr val="000000"/>
              </a:solidFill>
              <a:latin typeface="Arial"/>
              <a:ea typeface="Arial Unicode MS"/>
              <a:cs typeface="Arial Unicode MS"/>
            </a:endParaRP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MPS ‘rules’</a:t>
            </a:r>
            <a:endParaRPr lang="en-US" dirty="0"/>
          </a:p>
        </p:txBody>
      </p:sp>
      <p:sp>
        <p:nvSpPr>
          <p:cNvPr id="3" name="Content Placeholder 2"/>
          <p:cNvSpPr>
            <a:spLocks noGrp="1"/>
          </p:cNvSpPr>
          <p:nvPr>
            <p:ph idx="1"/>
          </p:nvPr>
        </p:nvSpPr>
        <p:spPr/>
        <p:txBody>
          <a:bodyPr/>
          <a:lstStyle/>
          <a:p>
            <a:r>
              <a:rPr lang="en-US" sz="2000" dirty="0" smtClean="0"/>
              <a:t>starting from the hardest </a:t>
            </a:r>
            <a:br>
              <a:rPr lang="en-US" sz="2000" dirty="0" smtClean="0"/>
            </a:br>
            <a:r>
              <a:rPr lang="en-US" sz="2000" dirty="0" smtClean="0"/>
              <a:t/>
            </a:r>
            <a:br>
              <a:rPr lang="en-US" sz="2000" dirty="0" smtClean="0"/>
            </a:br>
            <a:r>
              <a:rPr lang="en-US" sz="2000" dirty="0" smtClean="0"/>
              <a:t>1) Critical component control through high level software should be 'keyed' through MPS modes, so that various controls are severely limited or disabled. Feedback must also be subject to these controls.</a:t>
            </a:r>
            <a:br>
              <a:rPr lang="en-US" sz="2000" dirty="0" smtClean="0"/>
            </a:br>
            <a:r>
              <a:rPr lang="en-US" sz="2000" dirty="0" smtClean="0"/>
              <a:t>2) An assessment is needed to balance the beamline design and MPS response. e.g. it is foolish to place a large number of small apertures in the linac and then expect a omniscient MPS to keep them all happy and safe. This assessment must be made numerical for very expensive choices, like the one in the example.  </a:t>
            </a:r>
            <a:br>
              <a:rPr lang="en-US" sz="2000" dirty="0" smtClean="0"/>
            </a:br>
            <a:r>
              <a:rPr lang="en-US" sz="2000" dirty="0" smtClean="0"/>
              <a:t>3) parallel beam diagnostic and device monitoring MPS paths are needed.</a:t>
            </a:r>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17</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MPS ‘rules’ (2)</a:t>
            </a:r>
            <a:endParaRPr lang="en-US" dirty="0"/>
          </a:p>
        </p:txBody>
      </p:sp>
      <p:sp>
        <p:nvSpPr>
          <p:cNvPr id="3" name="Content Placeholder 2"/>
          <p:cNvSpPr>
            <a:spLocks noGrp="1"/>
          </p:cNvSpPr>
          <p:nvPr>
            <p:ph idx="1"/>
          </p:nvPr>
        </p:nvSpPr>
        <p:spPr/>
        <p:txBody>
          <a:bodyPr/>
          <a:lstStyle/>
          <a:p>
            <a:pPr lvl="0"/>
            <a:r>
              <a:rPr lang="en-US" sz="2000" dirty="0" smtClean="0"/>
              <a:t/>
            </a:r>
            <a:br>
              <a:rPr lang="en-US" sz="2000" dirty="0" smtClean="0"/>
            </a:br>
            <a:r>
              <a:rPr lang="en-US" sz="2000" dirty="0" smtClean="0"/>
              <a:t>4) Every attempt should be made to make individual components as robust as possible.</a:t>
            </a:r>
            <a:br>
              <a:rPr lang="en-US" sz="2000" dirty="0" smtClean="0"/>
            </a:br>
            <a:r>
              <a:rPr lang="en-US" sz="2000" dirty="0" smtClean="0"/>
              <a:t>5) Device controller responsibilities should have as much responsibility as possible. This includes reporting field changes (even if requested) and OOT. This will have the effect of de-centralizing the MPS - see LHC abort kicker set-point monitor threshold controls</a:t>
            </a:r>
            <a:br>
              <a:rPr lang="en-US" sz="2000" dirty="0" smtClean="0"/>
            </a:br>
            <a:r>
              <a:rPr lang="en-US" sz="2000" dirty="0" smtClean="0"/>
              <a:t>6) MPS itself must include routine test procedures, some with beam.</a:t>
            </a:r>
            <a:br>
              <a:rPr lang="en-US" sz="2000" dirty="0" smtClean="0"/>
            </a:br>
            <a:r>
              <a:rPr lang="en-US" sz="2000" dirty="0" smtClean="0"/>
              <a:t>7) beam dynamics - related failures deserve additional consideration and controls. These are especially important for the DR.</a:t>
            </a:r>
            <a:br>
              <a:rPr lang="en-US" sz="2000" dirty="0" smtClean="0"/>
            </a:br>
            <a:r>
              <a:rPr lang="en-US" sz="2000" dirty="0" smtClean="0"/>
              <a:t>8) generic design rules controlling rate/bunch number transitions, management of diagnostic bunches, integration.</a:t>
            </a:r>
            <a:br>
              <a:rPr lang="en-US" sz="2000" dirty="0" smtClean="0"/>
            </a:br>
            <a:endParaRPr lang="en-US" sz="2000" dirty="0" smtClean="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18</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The MPS consists of: </a:t>
            </a:r>
            <a:endParaRPr lang="en-US" dirty="0"/>
          </a:p>
        </p:txBody>
      </p:sp>
      <p:sp>
        <p:nvSpPr>
          <p:cNvPr id="3" name="Content Placeholder 2"/>
          <p:cNvSpPr>
            <a:spLocks noGrp="1"/>
          </p:cNvSpPr>
          <p:nvPr>
            <p:ph idx="1"/>
          </p:nvPr>
        </p:nvSpPr>
        <p:spPr/>
        <p:txBody>
          <a:bodyPr/>
          <a:lstStyle/>
          <a:p>
            <a:pPr lvl="0">
              <a:buNone/>
            </a:pPr>
            <a:r>
              <a:rPr lang="en-US" sz="2000" dirty="0" smtClean="0"/>
              <a:t>1) a single bunch damage mitigation system, </a:t>
            </a:r>
          </a:p>
          <a:p>
            <a:pPr lvl="0">
              <a:buNone/>
            </a:pPr>
            <a:r>
              <a:rPr lang="en-US" sz="2000" dirty="0" smtClean="0"/>
              <a:t>2) an average beam loss limiting system, </a:t>
            </a:r>
          </a:p>
          <a:p>
            <a:pPr lvl="0">
              <a:buNone/>
            </a:pPr>
            <a:r>
              <a:rPr lang="en-US" sz="2000" dirty="0" smtClean="0"/>
              <a:t>3) a series of abort kickers and low power dumps, </a:t>
            </a:r>
          </a:p>
          <a:p>
            <a:pPr lvl="0">
              <a:buNone/>
            </a:pPr>
            <a:r>
              <a:rPr lang="en-US" sz="2000" dirty="0" smtClean="0"/>
              <a:t>4) a restart ramp sequence, </a:t>
            </a:r>
          </a:p>
          <a:p>
            <a:pPr lvl="0">
              <a:buNone/>
            </a:pPr>
            <a:r>
              <a:rPr lang="en-US" sz="2000" dirty="0" smtClean="0"/>
              <a:t>5) a beam permit system, </a:t>
            </a:r>
          </a:p>
          <a:p>
            <a:pPr lvl="0">
              <a:buNone/>
            </a:pPr>
            <a:r>
              <a:rPr lang="en-US" sz="2000" dirty="0" smtClean="0"/>
              <a:t>6) a fault analysis recorder system, </a:t>
            </a:r>
          </a:p>
          <a:p>
            <a:pPr lvl="0">
              <a:buNone/>
            </a:pPr>
            <a:r>
              <a:rPr lang="en-US" sz="2000" dirty="0" smtClean="0"/>
              <a:t>7) a strategy for limiting the rate with which magnetic fields (and insert-able device positions) can change, </a:t>
            </a:r>
          </a:p>
          <a:p>
            <a:pPr lvl="0">
              <a:buNone/>
            </a:pPr>
            <a:r>
              <a:rPr lang="en-US" sz="2000" dirty="0" smtClean="0"/>
              <a:t>8) a sequencing system that provides for the appropriate level of protection depending on machine mode or state, and </a:t>
            </a:r>
          </a:p>
          <a:p>
            <a:pPr lvl="0">
              <a:buNone/>
            </a:pPr>
            <a:r>
              <a:rPr lang="en-US" sz="2000" dirty="0" smtClean="0"/>
              <a:t>9) a protection collimator system. </a:t>
            </a:r>
          </a:p>
          <a:p>
            <a:pPr lvl="0">
              <a:buNone/>
            </a:pPr>
            <a:endParaRPr lang="en-US" sz="2000" dirty="0" smtClean="0"/>
          </a:p>
          <a:p>
            <a:endParaRPr lang="en-US" sz="20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2</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Single Pulse Damage: </a:t>
            </a:r>
            <a:endParaRPr lang="en-US" dirty="0"/>
          </a:p>
        </p:txBody>
      </p:sp>
      <p:sp>
        <p:nvSpPr>
          <p:cNvPr id="3" name="Content Placeholder 2"/>
          <p:cNvSpPr>
            <a:spLocks noGrp="1"/>
          </p:cNvSpPr>
          <p:nvPr>
            <p:ph idx="1"/>
          </p:nvPr>
        </p:nvSpPr>
        <p:spPr/>
        <p:txBody>
          <a:bodyPr/>
          <a:lstStyle/>
          <a:p>
            <a:pPr>
              <a:buFont typeface="+mj-lt"/>
              <a:buAutoNum type="arabicPeriod"/>
            </a:pPr>
            <a:r>
              <a:rPr lang="en-US" sz="1800" dirty="0" smtClean="0"/>
              <a:t>will be mitigated by systems that check the preparedness before each pulse.</a:t>
            </a:r>
          </a:p>
          <a:p>
            <a:pPr>
              <a:buFont typeface="+mj-lt"/>
              <a:buAutoNum type="arabicPeriod"/>
            </a:pPr>
            <a:r>
              <a:rPr lang="en-US" sz="1800" dirty="0" smtClean="0"/>
              <a:t>is only necessary in the ‘damped-beam’ section of the ILC, where the beam area is less than 50 micron^2 (2e10).</a:t>
            </a:r>
          </a:p>
          <a:p>
            <a:pPr>
              <a:buFont typeface="+mj-lt"/>
              <a:buAutoNum type="arabicPeriod"/>
            </a:pPr>
            <a:r>
              <a:rPr lang="en-US" sz="1800" dirty="0" smtClean="0"/>
              <a:t>mitigation will be done using two basic subsystems: </a:t>
            </a:r>
          </a:p>
          <a:p>
            <a:pPr lvl="1">
              <a:buAutoNum type="arabicParenR"/>
            </a:pPr>
            <a:r>
              <a:rPr lang="en-US" sz="1800" dirty="0" smtClean="0"/>
              <a:t>a leading benign pilot bunch and </a:t>
            </a:r>
          </a:p>
          <a:p>
            <a:pPr lvl="1">
              <a:buAutoNum type="arabicParenR"/>
            </a:pPr>
            <a:r>
              <a:rPr lang="en-US" sz="1800" dirty="0" smtClean="0"/>
              <a:t>a beam permit system that surveys all appropriate devices before damping ring beam extraction begins and provides a permit if each device is in the proper state. </a:t>
            </a:r>
          </a:p>
          <a:p>
            <a:pPr>
              <a:buAutoNum type="arabicParenR"/>
            </a:pPr>
            <a:endParaRPr lang="en-US" sz="1800" dirty="0" smtClean="0"/>
          </a:p>
          <a:p>
            <a:pPr>
              <a:buNone/>
            </a:pPr>
            <a:r>
              <a:rPr lang="en-US" sz="1800" dirty="0" smtClean="0"/>
              <a:t>In addition, some exceptional devices will need fast monitoring systems and redundancy.</a:t>
            </a:r>
          </a:p>
          <a:p>
            <a:pPr lvl="1">
              <a:buNone/>
            </a:pPr>
            <a:r>
              <a:rPr lang="en-US" sz="1800" dirty="0" smtClean="0"/>
              <a:t>	 (damping ring RF and extraction kickers for example) </a:t>
            </a:r>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3</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 name="Content Placeholder 6" descr="MOA06_Page_2.tif"/>
          <p:cNvPicPr>
            <a:picLocks noGrp="1" noChangeAspect="1"/>
          </p:cNvPicPr>
          <p:nvPr>
            <p:ph idx="1"/>
          </p:nvPr>
        </p:nvPicPr>
        <p:blipFill>
          <a:blip r:embed="rId3"/>
          <a:srcRect r="10180" b="50294"/>
          <a:stretch>
            <a:fillRect/>
          </a:stretch>
        </p:blipFill>
        <p:spPr>
          <a:xfrm>
            <a:off x="100208" y="294361"/>
            <a:ext cx="8893479" cy="6369205"/>
          </a:xfrm>
          <a:solidFill>
            <a:schemeClr val="bg1"/>
          </a:solidFill>
        </p:spPr>
      </p:pic>
      <p:sp>
        <p:nvSpPr>
          <p:cNvPr id="2" name="Title 1"/>
          <p:cNvSpPr>
            <a:spLocks noGrp="1"/>
          </p:cNvSpPr>
          <p:nvPr>
            <p:ph type="title"/>
          </p:nvPr>
        </p:nvSpPr>
        <p:spPr/>
        <p:txBody>
          <a:bodyPr/>
          <a:lstStyle/>
          <a:p>
            <a:r>
              <a:rPr lang="en-US" sz="3200" dirty="0" smtClean="0">
                <a:solidFill>
                  <a:srgbClr val="23346C"/>
                </a:solidFill>
                <a:latin typeface="+mj-lt"/>
                <a:ea typeface="+mj-ea"/>
                <a:cs typeface="+mj-cs"/>
              </a:rPr>
              <a:t>Single Pulse Damage in 1.4 mm Cu</a:t>
            </a:r>
            <a:endParaRPr lang="en-US" sz="3200" dirty="0"/>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4</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910202" y="76200"/>
            <a:ext cx="3471797" cy="914400"/>
          </a:xfrm>
        </p:spPr>
        <p:txBody>
          <a:bodyPr/>
          <a:lstStyle/>
          <a:p>
            <a:r>
              <a:rPr lang="en-US" sz="3200" dirty="0" smtClean="0"/>
              <a:t>Single Pulse Damage in Cu (2)</a:t>
            </a:r>
            <a:endParaRPr lang="en-US" sz="3200" dirty="0"/>
          </a:p>
        </p:txBody>
      </p:sp>
      <p:pic>
        <p:nvPicPr>
          <p:cNvPr id="7" name="Content Placeholder 6" descr="MOA06_Page_3.tif"/>
          <p:cNvPicPr>
            <a:picLocks noGrp="1" noChangeAspect="1"/>
          </p:cNvPicPr>
          <p:nvPr>
            <p:ph idx="1"/>
          </p:nvPr>
        </p:nvPicPr>
        <p:blipFill>
          <a:blip r:embed="rId3"/>
          <a:srcRect l="8162" t="23614" r="51013" b="48206"/>
          <a:stretch>
            <a:fillRect/>
          </a:stretch>
        </p:blipFill>
        <p:spPr>
          <a:xfrm>
            <a:off x="0" y="150312"/>
            <a:ext cx="4699100" cy="4196219"/>
          </a:xfrm>
        </p:spPr>
      </p:pic>
      <p:pic>
        <p:nvPicPr>
          <p:cNvPr id="8" name="Picture 7" descr="MOA06_Page_2.tif"/>
          <p:cNvPicPr>
            <a:picLocks noChangeAspect="1"/>
          </p:cNvPicPr>
          <p:nvPr/>
        </p:nvPicPr>
        <p:blipFill>
          <a:blip r:embed="rId4"/>
          <a:srcRect l="7454" t="49498" r="9108" b="33333"/>
          <a:stretch>
            <a:fillRect/>
          </a:stretch>
        </p:blipFill>
        <p:spPr>
          <a:xfrm>
            <a:off x="194285" y="4396634"/>
            <a:ext cx="8749298" cy="2329842"/>
          </a:xfrm>
          <a:prstGeom prst="rect">
            <a:avLst/>
          </a:prstGeom>
        </p:spPr>
      </p:pic>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bunch </a:t>
            </a:r>
            <a:endParaRPr lang="en-US" dirty="0"/>
          </a:p>
        </p:txBody>
      </p:sp>
      <p:sp>
        <p:nvSpPr>
          <p:cNvPr id="3" name="Content Placeholder 2"/>
          <p:cNvSpPr>
            <a:spLocks noGrp="1"/>
          </p:cNvSpPr>
          <p:nvPr>
            <p:ph idx="1"/>
          </p:nvPr>
        </p:nvSpPr>
        <p:spPr/>
        <p:txBody>
          <a:bodyPr/>
          <a:lstStyle/>
          <a:p>
            <a:r>
              <a:rPr lang="en-US" sz="2000" dirty="0" smtClean="0"/>
              <a:t>1% nominal current, spaced 10 </a:t>
            </a:r>
            <a:r>
              <a:rPr lang="en-US" sz="2000" dirty="0" err="1" smtClean="0"/>
              <a:t>usec</a:t>
            </a:r>
            <a:r>
              <a:rPr lang="en-US" sz="2000" dirty="0" smtClean="0"/>
              <a:t> ahead of the start of the nominal train. </a:t>
            </a:r>
          </a:p>
          <a:p>
            <a:r>
              <a:rPr lang="en-US" sz="2000" dirty="0" smtClean="0"/>
              <a:t>must traverse the machine properly before the rest of the train is allowed to pass. </a:t>
            </a:r>
          </a:p>
          <a:p>
            <a:r>
              <a:rPr lang="en-US" sz="2000" dirty="0" smtClean="0"/>
              <a:t>Proper passage is sensed using the beam position monitors and beam intensity monitors  </a:t>
            </a:r>
          </a:p>
          <a:p>
            <a:r>
              <a:rPr lang="en-US" sz="2000" dirty="0" smtClean="0"/>
              <a:t>If an errant trajectory is sensed, the nearest upstream abort system is triggered.</a:t>
            </a:r>
          </a:p>
          <a:p>
            <a:r>
              <a:rPr lang="en-US" sz="2000" dirty="0" smtClean="0"/>
              <a:t> Assuming the latency for detecting the fault is 500 ns, the upstream signal effective propagation speed is 0.7 c, and the abort kicker latency time is 1 us, the maximum kicker spacing should be 1000m. </a:t>
            </a:r>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6</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pilot bunch (2)</a:t>
            </a:r>
            <a:endParaRPr lang="en-US" dirty="0"/>
          </a:p>
        </p:txBody>
      </p:sp>
      <p:sp>
        <p:nvSpPr>
          <p:cNvPr id="3" name="Content Placeholder 2"/>
          <p:cNvSpPr>
            <a:spLocks noGrp="1"/>
          </p:cNvSpPr>
          <p:nvPr>
            <p:ph idx="1"/>
          </p:nvPr>
        </p:nvSpPr>
        <p:spPr/>
        <p:txBody>
          <a:bodyPr/>
          <a:lstStyle/>
          <a:p>
            <a:r>
              <a:rPr lang="en-US" sz="1600" dirty="0" smtClean="0"/>
              <a:t>Only those bunches extracted from the damping ring before the abort signal is sensed and received at the ring need to be dumped and the damping ring extraction sequence will be terminated, leaving what is left of the partially extracted beam train stored. </a:t>
            </a:r>
          </a:p>
          <a:p>
            <a:r>
              <a:rPr lang="en-US" sz="1600" dirty="0" smtClean="0"/>
              <a:t>Given that the time needed for the beam to go from the damping ring to the main beam dump is 67 us, in the worst case, (when the downstream most sensor detects a fault condition from the pilot), and the signal return time to the damping ring is another 100 us, roughly 450 bunches need to be dumped. Since there is more than one dump line, not all of these need to be dumped in one place. </a:t>
            </a:r>
          </a:p>
          <a:p>
            <a:r>
              <a:rPr lang="en-US" sz="1600" dirty="0" smtClean="0"/>
              <a:t>The injector complex must include systems that reliably generate the pilot bunch. </a:t>
            </a:r>
          </a:p>
          <a:p>
            <a:r>
              <a:rPr lang="en-US" sz="1600" dirty="0" smtClean="0"/>
              <a:t>Extraction from the ring should not begin unless the pilot is within allowed limits; its intensity should be high enough for the trajectory sensors to read and respond reliably yet below the single damage threshold, expected to be around 1% for bunches which are intended for the whole machine. There may also be a need for a benign pilot bunch of nominal intensity but much larger emittance. </a:t>
            </a:r>
          </a:p>
          <a:p>
            <a:endParaRPr lang="en-US" sz="16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7</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beam loss</a:t>
            </a:r>
            <a:endParaRPr lang="en-US" dirty="0"/>
          </a:p>
        </p:txBody>
      </p:sp>
      <p:sp>
        <p:nvSpPr>
          <p:cNvPr id="3" name="Content Placeholder 2"/>
          <p:cNvSpPr>
            <a:spLocks noGrp="1"/>
          </p:cNvSpPr>
          <p:nvPr>
            <p:ph idx="1"/>
          </p:nvPr>
        </p:nvSpPr>
        <p:spPr/>
        <p:txBody>
          <a:bodyPr/>
          <a:lstStyle/>
          <a:p>
            <a:r>
              <a:rPr lang="en-US" sz="1800" dirty="0" smtClean="0"/>
              <a:t>limited using a combination of radiation, thermal, beam intensity and other special sensors. </a:t>
            </a:r>
          </a:p>
          <a:p>
            <a:r>
              <a:rPr lang="en-US" sz="1800" dirty="0" smtClean="0"/>
              <a:t>similar to other machines, such as SLC, LHC, SNS and </a:t>
            </a:r>
            <a:r>
              <a:rPr lang="en-US" sz="1800" dirty="0" err="1" smtClean="0"/>
              <a:t>Tevatron</a:t>
            </a:r>
            <a:r>
              <a:rPr lang="en-US" sz="1800" dirty="0" smtClean="0"/>
              <a:t>.</a:t>
            </a:r>
          </a:p>
          <a:p>
            <a:r>
              <a:rPr lang="en-US" sz="1800" dirty="0" smtClean="0"/>
              <a:t>exceeded exposure limits during the passage of the train, ring extraction or source production (e+/e-) is stopped. </a:t>
            </a:r>
          </a:p>
          <a:p>
            <a:r>
              <a:rPr lang="en-US" sz="1800" dirty="0" smtClean="0"/>
              <a:t>For stability, it is important to keep as much of the machine operating at a nominal power level. </a:t>
            </a:r>
          </a:p>
          <a:p>
            <a:r>
              <a:rPr lang="en-US" sz="1800" dirty="0" smtClean="0"/>
              <a:t>Done by segmenting into MPS regions. </a:t>
            </a:r>
          </a:p>
          <a:p>
            <a:r>
              <a:rPr lang="en-US" sz="1800" dirty="0" smtClean="0"/>
              <a:t>Since the fault response can (and will) occur during the train, and since there will be 9 full power shut-off points, each with an extraction system and a full capacity dump, </a:t>
            </a:r>
          </a:p>
          <a:p>
            <a:r>
              <a:rPr lang="en-US" sz="1800" dirty="0" smtClean="0"/>
              <a:t>The average beam loss MPS will be applied throughout the complex, including the source, damping ring injector and the damping ring itself.  </a:t>
            </a:r>
          </a:p>
          <a:p>
            <a:r>
              <a:rPr lang="en-US" sz="1800" dirty="0" smtClean="0"/>
              <a:t> </a:t>
            </a:r>
          </a:p>
          <a:p>
            <a:endParaRPr lang="en-US" sz="1800" dirty="0"/>
          </a:p>
        </p:txBody>
      </p:sp>
      <p:sp>
        <p:nvSpPr>
          <p:cNvPr id="4" name="Date Placeholder 3"/>
          <p:cNvSpPr>
            <a:spLocks noGrp="1"/>
          </p:cNvSpPr>
          <p:nvPr>
            <p:ph type="dt" sz="half" idx="10"/>
          </p:nvPr>
        </p:nvSpPr>
        <p:spPr/>
        <p:txBody>
          <a:bodyPr/>
          <a:lstStyle/>
          <a:p>
            <a:pPr algn="l" defTabSz="457200" rtl="0"/>
            <a:r>
              <a:rPr lang="en-US" sz="1200" kern="1200" smtClean="0">
                <a:solidFill>
                  <a:srgbClr val="000000"/>
                </a:solidFill>
                <a:latin typeface="Arial"/>
                <a:ea typeface="Arial Unicode MS"/>
                <a:cs typeface="Arial Unicode MS"/>
              </a:rPr>
              <a:t>WG8 ILC MPS 21 October</a:t>
            </a:r>
            <a:endParaRPr lang="en-US" sz="1200" kern="1200">
              <a:solidFill>
                <a:srgbClr val="000000"/>
              </a:solidFill>
              <a:latin typeface="Arial"/>
              <a:ea typeface="Arial Unicode MS"/>
              <a:cs typeface="Arial Unicode MS"/>
            </a:endParaRPr>
          </a:p>
        </p:txBody>
      </p:sp>
      <p:sp>
        <p:nvSpPr>
          <p:cNvPr id="5" name="Footer Placeholder 4"/>
          <p:cNvSpPr>
            <a:spLocks noGrp="1"/>
          </p:cNvSpPr>
          <p:nvPr>
            <p:ph type="ftr" sz="quarter" idx="11"/>
          </p:nvPr>
        </p:nvSpPr>
        <p:spPr/>
        <p:txBody>
          <a:bodyPr/>
          <a:lstStyle/>
          <a:p>
            <a:pPr algn="ctr" defTabSz="457200" rtl="0" fontAlgn="base"/>
            <a:r>
              <a:rPr lang="en-US" sz="1600" b="1" kern="1200" smtClean="0">
                <a:solidFill>
                  <a:srgbClr val="23346C"/>
                </a:solidFill>
                <a:latin typeface="Arial"/>
                <a:ea typeface="Arial Unicode MS"/>
                <a:cs typeface="Arial Unicode MS"/>
              </a:rPr>
              <a:t>Marc Ross, Fermilab</a:t>
            </a:r>
            <a:endParaRPr lang="en-US" sz="1600" b="1" kern="1200">
              <a:solidFill>
                <a:srgbClr val="23346C"/>
              </a:solidFill>
              <a:latin typeface="Arial"/>
              <a:ea typeface="Arial Unicode MS"/>
              <a:cs typeface="Arial Unicode MS"/>
            </a:endParaRPr>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8</a:t>
            </a:fld>
            <a:endParaRPr lang="en-US" sz="1400" kern="1200">
              <a:solidFill>
                <a:srgbClr val="000000"/>
              </a:solidFill>
              <a:latin typeface="Arial"/>
              <a:ea typeface="Arial Unicode MS"/>
              <a:cs typeface="Arial Unicode MS"/>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beam shut-off points</a:t>
            </a:r>
            <a:endParaRPr lang="en-US" dirty="0"/>
          </a:p>
        </p:txBody>
      </p:sp>
      <p:sp>
        <p:nvSpPr>
          <p:cNvPr id="6" name="Slide Number Placeholder 5"/>
          <p:cNvSpPr>
            <a:spLocks noGrp="1"/>
          </p:cNvSpPr>
          <p:nvPr>
            <p:ph type="sldNum" sz="quarter" idx="12"/>
          </p:nvPr>
        </p:nvSpPr>
        <p:spPr/>
        <p:txBody>
          <a:bodyPr/>
          <a:lstStyle/>
          <a:p>
            <a:pPr algn="r" defTabSz="457200" rtl="0"/>
            <a:fld id="{C64E1E01-CFF9-374C-90C0-378C39CD55E6}" type="slidenum">
              <a:rPr lang="en-US" sz="1400" kern="1200" smtClean="0">
                <a:solidFill>
                  <a:srgbClr val="000000"/>
                </a:solidFill>
                <a:latin typeface="Arial"/>
                <a:ea typeface="Arial Unicode MS"/>
                <a:cs typeface="Arial Unicode MS"/>
              </a:rPr>
              <a:pPr algn="r" defTabSz="457200" rtl="0"/>
              <a:t>9</a:t>
            </a:fld>
            <a:endParaRPr lang="en-US" sz="1400" kern="1200">
              <a:solidFill>
                <a:srgbClr val="000000"/>
              </a:solidFill>
              <a:latin typeface="Arial"/>
              <a:ea typeface="Arial Unicode MS"/>
              <a:cs typeface="Arial Unicode MS"/>
            </a:endParaRPr>
          </a:p>
        </p:txBody>
      </p:sp>
      <p:pic>
        <p:nvPicPr>
          <p:cNvPr id="5" name="Picture 2"/>
          <p:cNvPicPr>
            <a:picLocks noChangeAspect="1" noChangeArrowheads="1"/>
          </p:cNvPicPr>
          <p:nvPr/>
        </p:nvPicPr>
        <p:blipFill>
          <a:blip r:embed="rId3"/>
          <a:srcRect/>
          <a:stretch>
            <a:fillRect/>
          </a:stretch>
        </p:blipFill>
        <p:spPr bwMode="auto">
          <a:xfrm>
            <a:off x="-17463" y="1277938"/>
            <a:ext cx="9178926" cy="5078412"/>
          </a:xfrm>
          <a:prstGeom prst="rect">
            <a:avLst/>
          </a:prstGeom>
          <a:noFill/>
          <a:ln w="9525">
            <a:miter lim="800000"/>
            <a:headEnd/>
            <a:tailEnd/>
          </a:ln>
          <a:effectLst/>
        </p:spPr>
      </p:pic>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stf_0_template">
  <a:themeElements>
    <a:clrScheme name="stf_0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f_0_template">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1000" b="1"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stf_0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f_0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f_0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f_0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f_0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f_0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f_0_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f_0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f_0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f_0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f_0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f_0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iagini">
  <a:themeElements>
    <a:clrScheme name="Biagin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iagini">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Biagini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iagini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iagini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iagini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iagini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iagini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iagini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iagini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iagini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iagini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iagini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iagini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esrTA_Review">
  <a:themeElements>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CesrTA_Re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esrTA_Review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esrTA_Review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esrTA_Review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esrTA_Revi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esrTA_Revi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esrTA_Revi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CesrTA_Review">
  <a:themeElements>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CesrTA_Re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esrTA_Review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esrTA_Review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esrTA_Review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esrTA_Revi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esrTA_Revi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esrTA_Revi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GDE TESLA 03-05">
  <a:themeElements>
    <a:clrScheme name="">
      <a:dk1>
        <a:srgbClr val="000000"/>
      </a:dk1>
      <a:lt1>
        <a:srgbClr val="FFFFF7"/>
      </a:lt1>
      <a:dk2>
        <a:srgbClr val="000000"/>
      </a:dk2>
      <a:lt2>
        <a:srgbClr val="808080"/>
      </a:lt2>
      <a:accent1>
        <a:srgbClr val="00CC99"/>
      </a:accent1>
      <a:accent2>
        <a:srgbClr val="3333CC"/>
      </a:accent2>
      <a:accent3>
        <a:srgbClr val="FFFFFA"/>
      </a:accent3>
      <a:accent4>
        <a:srgbClr val="000000"/>
      </a:accent4>
      <a:accent5>
        <a:srgbClr val="AAE2CA"/>
      </a:accent5>
      <a:accent6>
        <a:srgbClr val="2D2DB9"/>
      </a:accent6>
      <a:hlink>
        <a:srgbClr val="CCCCFF"/>
      </a:hlink>
      <a:folHlink>
        <a:srgbClr val="B2B2B2"/>
      </a:folHlink>
    </a:clrScheme>
    <a:fontScheme name="GDE TESLA 03-05">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DE TESLA 03-05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DE TESLA 03-05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DE TESLA 03-05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DE TESLA 03-05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DE TESLA 03-05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DE TESLA 03-05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DE TESLA 03-05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ilc-standard">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3_CesrTA_Review">
  <a:themeElements>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1_CesrTA_Re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esrTA_Review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CesrTA_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CesrTA_Review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CesrTA_Review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CesrTA_Revi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CesrTA_Revi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CesrTA_Revi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43789</TotalTime>
  <Words>1929</Words>
  <Application>Microsoft Office PowerPoint</Application>
  <PresentationFormat>On-screen Show (4:3)</PresentationFormat>
  <Paragraphs>151</Paragraphs>
  <Slides>18</Slides>
  <Notes>18</Notes>
  <HiddenSlides>0</HiddenSlides>
  <MMClips>0</MMClips>
  <ScaleCrop>false</ScaleCrop>
  <HeadingPairs>
    <vt:vector size="4" baseType="variant">
      <vt:variant>
        <vt:lpstr>Theme</vt:lpstr>
      </vt:variant>
      <vt:variant>
        <vt:i4>7</vt:i4>
      </vt:variant>
      <vt:variant>
        <vt:lpstr>Slide Titles</vt:lpstr>
      </vt:variant>
      <vt:variant>
        <vt:i4>18</vt:i4>
      </vt:variant>
    </vt:vector>
  </HeadingPairs>
  <TitlesOfParts>
    <vt:vector size="25" baseType="lpstr">
      <vt:lpstr>stf_0_template</vt:lpstr>
      <vt:lpstr>Biagini</vt:lpstr>
      <vt:lpstr>1_CesrTA_Review</vt:lpstr>
      <vt:lpstr>2_CesrTA_Review</vt:lpstr>
      <vt:lpstr>GDE TESLA 03-05</vt:lpstr>
      <vt:lpstr>ilc-standard</vt:lpstr>
      <vt:lpstr>3_CesrTA_Review</vt:lpstr>
      <vt:lpstr>ILC Machine Protection System (MPS) </vt:lpstr>
      <vt:lpstr>The MPS consists of: </vt:lpstr>
      <vt:lpstr>Single Pulse Damage: </vt:lpstr>
      <vt:lpstr>Single Pulse Damage in 1.4 mm Cu</vt:lpstr>
      <vt:lpstr>Single Pulse Damage in Cu (2)</vt:lpstr>
      <vt:lpstr>pilot bunch </vt:lpstr>
      <vt:lpstr>pilot bunch (2)</vt:lpstr>
      <vt:lpstr>Average beam loss</vt:lpstr>
      <vt:lpstr>beam shut-off points</vt:lpstr>
      <vt:lpstr>Abort Systems</vt:lpstr>
      <vt:lpstr>Abort Systems (2)</vt:lpstr>
      <vt:lpstr>restart sequence</vt:lpstr>
      <vt:lpstr>‘NLC’ restart sequence </vt:lpstr>
      <vt:lpstr>rapidly changing fields / devices – slew rate limits and locks</vt:lpstr>
      <vt:lpstr>High speed device redundancy</vt:lpstr>
      <vt:lpstr>Common mode failures</vt:lpstr>
      <vt:lpstr>some MPS ‘rules’</vt:lpstr>
      <vt:lpstr>some MPS ‘rules’ (2)</vt:lpstr>
    </vt:vector>
  </TitlesOfParts>
  <Company>Fermilab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Marc Ross</dc:creator>
  <cp:lastModifiedBy>mcrec</cp:lastModifiedBy>
  <cp:revision>1282</cp:revision>
  <dcterms:created xsi:type="dcterms:W3CDTF">2005-11-21T04:08:26Z</dcterms:created>
  <dcterms:modified xsi:type="dcterms:W3CDTF">2010-10-21T09:34:57Z</dcterms:modified>
</cp:coreProperties>
</file>