
<file path=[Content_Types].xml><?xml version="1.0" encoding="utf-8"?>
<Types xmlns="http://schemas.openxmlformats.org/package/2006/content-types">
  <Override PartName="/ppt/slides/slide14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diagrams/colors2.xml" ContentType="application/vnd.openxmlformats-officedocument.drawingml.diagramColors+xml"/>
  <Default Extension="bin" ContentType="application/vnd.openxmlformats-officedocument.presentationml.printerSettings"/>
  <Override PartName="/ppt/diagrams/layout8.xml" ContentType="application/vnd.openxmlformats-officedocument.drawingml.diagramLayout+xml"/>
  <Override PartName="/ppt/diagrams/data9.xml" ContentType="application/vnd.openxmlformats-officedocument.drawingml.diagramData+xml"/>
  <Default Extension="wmf" ContentType="image/x-wmf"/>
  <Override PartName="/ppt/notesSlides/notesSlide13.xml" ContentType="application/vnd.openxmlformats-officedocument.presentationml.notesSlide+xml"/>
  <Override PartName="/ppt/diagrams/quickStyle8.xml" ContentType="application/vnd.openxmlformats-officedocument.drawingml.diagramStyle+xml"/>
  <Override PartName="/ppt/notesSlides/notesSlide2.xml" ContentType="application/vnd.openxmlformats-officedocument.presentationml.notesSlide+xml"/>
  <Override PartName="/ppt/slides/slide18.xml" ContentType="application/vnd.openxmlformats-officedocument.presentationml.slide+xml"/>
  <Override PartName="/ppt/slides/slide37.xml" ContentType="application/vnd.openxmlformats-officedocument.presentationml.slide+xml"/>
  <Override PartName="/ppt/diagrams/colors6.xml" ContentType="application/vnd.openxmlformats-officedocument.drawingml.diagramColors+xml"/>
  <Override PartName="/ppt/commentAuthors.xml" ContentType="application/vnd.openxmlformats-officedocument.presentationml.commentAuthors+xml"/>
  <Override PartName="/ppt/slides/slide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drawing11.xml" ContentType="application/vnd.ms-office.drawingml.diagramDrawing+xml"/>
  <Override PartName="/ppt/slides/slide23.xml" ContentType="application/vnd.openxmlformats-officedocument.presentationml.slide+xml"/>
  <Override PartName="/ppt/slides/slide42.xml" ContentType="application/vnd.openxmlformats-officedocument.presentationml.slide+xml"/>
  <Override PartName="/ppt/theme/theme1.xml" ContentType="application/vnd.openxmlformats-officedocument.theme+xml"/>
  <Override PartName="/ppt/diagrams/data12.xml" ContentType="application/vnd.openxmlformats-officedocument.drawingml.diagramData+xml"/>
  <Override PartName="/ppt/diagrams/drawing3.xml" ContentType="application/vnd.ms-office.drawingml.diagramDrawing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quickStyle1.xml" ContentType="application/vnd.openxmlformats-officedocument.drawingml.diagramStyle+xml"/>
  <Override PartName="/ppt/slides/slide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27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Override PartName="/ppt/notesSlides/notesSlide8.xml" ContentType="application/vnd.openxmlformats-officedocument.presentationml.notesSlide+xml"/>
  <Override PartName="/ppt/diagrams/drawing7.xml" ContentType="application/vnd.ms-office.drawingml.diagramDrawing+xml"/>
  <Override PartName="/ppt/diagrams/quickStyle12.xml" ContentType="application/vnd.openxmlformats-officedocument.drawingml.diagramStyle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10.xml" ContentType="application/vnd.openxmlformats-officedocument.drawingml.diagramColors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diagrams/colors3.xml" ContentType="application/vnd.openxmlformats-officedocument.drawingml.diagramColors+xml"/>
  <Override PartName="/ppt/slides/slide15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notesSlides/notesSlide14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19.xml" ContentType="application/vnd.openxmlformats-officedocument.presentationml.slide+xml"/>
  <Override PartName="/ppt/slides/slide38.xml" ContentType="application/vnd.openxmlformats-officedocument.presentationml.slide+xml"/>
  <Override PartName="/ppt/diagrams/colors7.xml" ContentType="application/vnd.openxmlformats-officedocument.drawingml.diagramColors+xml"/>
  <Override PartName="/ppt/slides/slide4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24.xml" ContentType="application/vnd.openxmlformats-officedocument.presentationml.slide+xml"/>
  <Override PartName="/ppt/theme/theme2.xml" ContentType="application/vnd.openxmlformats-officedocument.theme+xml"/>
  <Override PartName="/ppt/handoutMasters/handoutMaster1.xml" ContentType="application/vnd.openxmlformats-officedocument.presentationml.handoutMaster+xml"/>
  <Override PartName="/ppt/diagrams/drawing4.xml" ContentType="application/vnd.ms-office.drawingml.diagramDrawing+xml"/>
  <Override PartName="/ppt/slideLayouts/slideLayout11.xml" ContentType="application/vnd.openxmlformats-officedocument.presentationml.slideLayout+xml"/>
  <Override PartName="/ppt/diagrams/layout2.xml" ContentType="application/vnd.openxmlformats-officedocument.drawingml.diagramLayout+xml"/>
  <Override PartName="/docProps/core.xml" ContentType="application/vnd.openxmlformats-package.core-properties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quickStyle2.xml" ContentType="application/vnd.openxmlformats-officedocument.drawingml.diagramStyle+xml"/>
  <Default Extension="jpeg" ContentType="image/jpeg"/>
  <Override PartName="/ppt/slides/slide8.xml" ContentType="application/vnd.openxmlformats-officedocument.presentationml.slide+xml"/>
  <Override PartName="/ppt/slides/slide12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8.xml" ContentType="application/vnd.openxmlformats-officedocument.presentationml.slide+xml"/>
  <Override PartName="/ppt/slides/slide31.xml" ContentType="application/vnd.openxmlformats-officedocument.presentationml.slide+xml"/>
  <Override PartName="/ppt/notesSlides/notesSlide9.xml" ContentType="application/vnd.openxmlformats-officedocument.presentationml.notesSlide+xml"/>
  <Override PartName="/ppt/diagrams/drawing8.xml" ContentType="application/vnd.ms-office.drawingml.diagramDrawing+xml"/>
  <Override PartName="/ppt/diagrams/layout6.xml" ContentType="application/vnd.openxmlformats-officedocument.drawingml.diagramLayout+xml"/>
  <Override PartName="/ppt/diagrams/data7.xml" ContentType="application/vnd.openxmlformats-officedocument.drawingml.diagramData+xml"/>
  <Override PartName="/ppt/notesSlides/notesSlide11.xml" ContentType="application/vnd.openxmlformats-officedocument.presentationml.notesSlide+xml"/>
  <Override PartName="/ppt/diagrams/quickStyle6.xml" ContentType="application/vnd.openxmlformats-officedocument.drawingml.diagramStyle+xml"/>
  <Override PartName="/ppt/diagrams/data10.xml" ContentType="application/vnd.openxmlformats-officedocument.drawingml.diagramData+xml"/>
  <Override PartName="/ppt/diagrams/colors11.xml" ContentType="application/vnd.openxmlformats-officedocument.drawingml.diagramColors+xml"/>
  <Override PartName="/ppt/slides/slide16.xml" ContentType="application/vnd.openxmlformats-officedocument.presentationml.slide+xml"/>
  <Override PartName="/ppt/slides/slide35.xml" ContentType="application/vnd.openxmlformats-officedocument.presentationml.slide+xml"/>
  <Override PartName="/ppt/diagrams/colors4.xml" ContentType="application/vnd.openxmlformats-officedocument.drawingml.diagramColors+xml"/>
  <Default Extension="rels" ContentType="application/vnd.openxmlformats-package.relationships+xml"/>
  <Override PartName="/ppt/slides/slide1.xml" ContentType="application/vnd.openxmlformats-officedocument.presentationml.slide+xml"/>
  <Override PartName="/ppt/slides/slide21.xml" ContentType="application/vnd.openxmlformats-officedocument.presentationml.slide+xml"/>
  <Override PartName="/ppt/slides/slide40.xml" ContentType="application/vnd.openxmlformats-officedocument.presentationml.slide+xml"/>
  <Override PartName="/ppt/diagrams/drawing1.xml" ContentType="application/vnd.ms-office.drawingml.diagramDrawing+xml"/>
  <Override PartName="/ppt/notesSlides/notesSlide15.xml" ContentType="application/vnd.openxmlformats-officedocument.presentationml.notesSlide+xml"/>
  <Override PartName="/ppt/notesSlides/notesSlide4.xml" ContentType="application/vnd.openxmlformats-officedocument.presentationml.notesSlide+xml"/>
  <Override PartName="/ppt/slides/slide39.xml" ContentType="application/vnd.openxmlformats-officedocument.presentationml.slide+xml"/>
  <Override PartName="/ppt/diagrams/colors8.xml" ContentType="application/vnd.openxmlformats-officedocument.drawingml.diagramColors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s/slide25.xml" ContentType="application/vnd.openxmlformats-officedocument.presentationml.slide+xml"/>
  <Override PartName="/ppt/theme/theme3.xml" ContentType="application/vnd.openxmlformats-officedocument.theme+xml"/>
  <Override PartName="/ppt/diagrams/drawing5.xml" ContentType="application/vnd.ms-office.drawingml.diagramDrawing+xml"/>
  <Override PartName="/ppt/slideLayouts/slideLayout12.xml" ContentType="application/vnd.openxmlformats-officedocument.presentationml.slideLayout+xml"/>
  <Override PartName="/ppt/diagrams/layout3.xml" ContentType="application/vnd.openxmlformats-officedocument.drawingml.diagramLayout+xml"/>
  <Override PartName="/ppt/diagrams/quickStyle10.xml" ContentType="application/vnd.openxmlformats-officedocument.drawingml.diagramStyle+xml"/>
  <Override PartName="/ppt/diagrams/data4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3.xml" ContentType="application/vnd.openxmlformats-officedocument.drawingml.diagramStyle+xml"/>
  <Override PartName="/ppt/slides/slide9.xml" ContentType="application/vnd.openxmlformats-officedocument.presentationml.slide+xml"/>
  <Override PartName="/ppt/slides/slide13.xml" ContentType="application/vnd.openxmlformats-officedocument.presentationml.slide+xml"/>
  <Default Extension="xml" ContentType="application/xml"/>
  <Override PartName="/ppt/diagrams/colors1.xml" ContentType="application/vnd.openxmlformats-officedocument.drawingml.diagramColors+xml"/>
  <Override PartName="/ppt/tableStyles.xml" ContentType="application/vnd.openxmlformats-officedocument.presentationml.tableStyles+xml"/>
  <Override PartName="/ppt/notesSlides/notesSlide10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slides/slide29.xml" ContentType="application/vnd.openxmlformats-officedocument.presentationml.slide+xml"/>
  <Override PartName="/ppt/viewProps.xml" ContentType="application/vnd.openxmlformats-officedocument.presentationml.viewProps+xml"/>
  <Override PartName="/ppt/diagrams/drawing9.xml" ContentType="application/vnd.ms-office.drawingml.diagramDrawing+xml"/>
  <Override PartName="/docProps/app.xml" ContentType="application/vnd.openxmlformats-officedocument.extended-properties+xml"/>
  <Override PartName="/ppt/diagrams/layout7.xml" ContentType="application/vnd.openxmlformats-officedocument.drawingml.diagramLayout+xml"/>
  <Override PartName="/ppt/notesMasters/notesMaster1.xml" ContentType="application/vnd.openxmlformats-officedocument.presentationml.notesMaster+xml"/>
  <Override PartName="/ppt/diagrams/data8.xml" ContentType="application/vnd.openxmlformats-officedocument.drawingml.diagramData+xml"/>
  <Override PartName="/ppt/diagrams/quickStyle7.xml" ContentType="application/vnd.openxmlformats-officedocument.drawingml.diagramStyle+xml"/>
  <Override PartName="/ppt/notesSlides/notesSlide12.xml" ContentType="application/vnd.openxmlformats-officedocument.presentationml.notesSlide+xml"/>
  <Override PartName="/ppt/diagrams/data11.xml" ContentType="application/vnd.openxmlformats-officedocument.drawingml.diagramData+xml"/>
  <Override PartName="/ppt/notesSlides/notesSlide1.xml" ContentType="application/vnd.openxmlformats-officedocument.presentationml.notesSlide+xml"/>
  <Override PartName="/ppt/slides/slide17.xml" ContentType="application/vnd.openxmlformats-officedocument.presentationml.slide+xml"/>
  <Override PartName="/ppt/slides/slide36.xml" ContentType="application/vnd.openxmlformats-officedocument.presentationml.slide+xml"/>
  <Override PartName="/ppt/diagrams/colors5.xml" ContentType="application/vnd.openxmlformats-officedocument.drawingml.diagramColors+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diagrams/drawing10.xml" ContentType="application/vnd.ms-office.drawingml.diagramDrawing+xml"/>
  <Override PartName="/ppt/diagrams/colors12.xml" ContentType="application/vnd.openxmlformats-officedocument.drawingml.diagramColors+xml"/>
  <Override PartName="/ppt/slides/slide22.xml" ContentType="application/vnd.openxmlformats-officedocument.presentationml.slide+xml"/>
  <Override PartName="/ppt/slides/slide41.xml" ContentType="application/vnd.openxmlformats-officedocument.presentationml.slide+xml"/>
  <Override PartName="/ppt/diagrams/drawing2.xml" ContentType="application/vnd.ms-office.drawingml.diagramDrawing+xml"/>
  <Override PartName="/ppt/diagrams/drawing12.xml" ContentType="application/vnd.ms-office.drawingml.diagramDrawing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colors9.xml" ContentType="application/vnd.openxmlformats-officedocument.drawingml.diagramColors+xml"/>
  <Override PartName="/ppt/slides/slide6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10.xml" ContentType="application/vnd.openxmlformats-officedocument.presentationml.slide+xml"/>
  <Override PartName="/ppt/slides/slide26.xml" ContentType="application/vnd.openxmlformats-officedocument.presentationml.slide+xml"/>
  <Override PartName="/ppt/diagrams/drawing6.xml" ContentType="application/vnd.ms-office.drawingml.diagramDrawing+xml"/>
  <Default Extension="pdf" ContentType="application/pdf"/>
  <Override PartName="/ppt/diagrams/layout4.xml" ContentType="application/vnd.openxmlformats-officedocument.drawingml.diagramLayout+xml"/>
  <Override PartName="/ppt/diagrams/quickStyle11.xml" ContentType="application/vnd.openxmlformats-officedocument.drawingml.diagramStyle+xml"/>
  <Override PartName="/ppt/diagrams/data5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4.xml" ContentType="application/vnd.openxmlformats-officedocument.drawingml.diagramStyl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60" r:id="rId1"/>
  </p:sldMasterIdLst>
  <p:notesMasterIdLst>
    <p:notesMasterId r:id="rId44"/>
  </p:notesMasterIdLst>
  <p:handoutMasterIdLst>
    <p:handoutMasterId r:id="rId45"/>
  </p:handoutMasterIdLst>
  <p:sldIdLst>
    <p:sldId id="256" r:id="rId2"/>
    <p:sldId id="312" r:id="rId3"/>
    <p:sldId id="269" r:id="rId4"/>
    <p:sldId id="298" r:id="rId5"/>
    <p:sldId id="270" r:id="rId6"/>
    <p:sldId id="271" r:id="rId7"/>
    <p:sldId id="310" r:id="rId8"/>
    <p:sldId id="311" r:id="rId9"/>
    <p:sldId id="273" r:id="rId10"/>
    <p:sldId id="274" r:id="rId11"/>
    <p:sldId id="268" r:id="rId12"/>
    <p:sldId id="313" r:id="rId13"/>
    <p:sldId id="275" r:id="rId14"/>
    <p:sldId id="278" r:id="rId15"/>
    <p:sldId id="318" r:id="rId16"/>
    <p:sldId id="319" r:id="rId17"/>
    <p:sldId id="281" r:id="rId18"/>
    <p:sldId id="314" r:id="rId19"/>
    <p:sldId id="302" r:id="rId20"/>
    <p:sldId id="316" r:id="rId21"/>
    <p:sldId id="299" r:id="rId22"/>
    <p:sldId id="301" r:id="rId23"/>
    <p:sldId id="285" r:id="rId24"/>
    <p:sldId id="286" r:id="rId25"/>
    <p:sldId id="287" r:id="rId26"/>
    <p:sldId id="288" r:id="rId27"/>
    <p:sldId id="290" r:id="rId28"/>
    <p:sldId id="291" r:id="rId29"/>
    <p:sldId id="306" r:id="rId30"/>
    <p:sldId id="289" r:id="rId31"/>
    <p:sldId id="292" r:id="rId32"/>
    <p:sldId id="293" r:id="rId33"/>
    <p:sldId id="294" r:id="rId34"/>
    <p:sldId id="295" r:id="rId35"/>
    <p:sldId id="297" r:id="rId36"/>
    <p:sldId id="296" r:id="rId37"/>
    <p:sldId id="315" r:id="rId38"/>
    <p:sldId id="303" r:id="rId39"/>
    <p:sldId id="304" r:id="rId40"/>
    <p:sldId id="305" r:id="rId41"/>
    <p:sldId id="308" r:id="rId42"/>
    <p:sldId id="309" r:id="rId4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Nicholas Walker" initials="NJW" lastIdx="15" clrIdx="0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7129" autoAdjust="0"/>
    <p:restoredTop sz="93256" autoAdjust="0"/>
  </p:normalViewPr>
  <p:slideViewPr>
    <p:cSldViewPr snapToGrid="0">
      <p:cViewPr varScale="1">
        <p:scale>
          <a:sx n="80" d="100"/>
          <a:sy n="80" d="100"/>
        </p:scale>
        <p:origin x="-992" y="-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interSettings" Target="printerSettings/printerSettings1.bin"/><Relationship Id="rId47" Type="http://schemas.openxmlformats.org/officeDocument/2006/relationships/commentAuthors" Target="commentAuthors.xml"/><Relationship Id="rId48" Type="http://schemas.openxmlformats.org/officeDocument/2006/relationships/presProps" Target="presProps.xml"/><Relationship Id="rId49" Type="http://schemas.openxmlformats.org/officeDocument/2006/relationships/viewProps" Target="view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theme" Target="theme/theme1.xml"/><Relationship Id="rId5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notesMaster" Target="notesMasters/notesMaster1.xml"/><Relationship Id="rId45" Type="http://schemas.openxmlformats.org/officeDocument/2006/relationships/handoutMaster" Target="handoutMasters/handoutMaster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diagrams/_rels/data9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E0EB92-D09C-154F-B327-F9A61971F201}" type="doc">
      <dgm:prSet loTypeId="urn:microsoft.com/office/officeart/2005/8/layout/pList2" loCatId="list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8919EE3F-F439-AA47-B3B6-2C15E6CC9460}">
      <dgm:prSet phldrT="[Text]" custT="1"/>
      <dgm:spPr/>
      <dgm:t>
        <a:bodyPr/>
        <a:lstStyle/>
        <a:p>
          <a:r>
            <a:rPr lang="en-US" sz="1800" dirty="0" smtClean="0"/>
            <a:t>Global SCRF Global R&amp;D</a:t>
          </a:r>
          <a:endParaRPr lang="en-US" sz="1800" dirty="0"/>
        </a:p>
      </dgm:t>
    </dgm:pt>
    <dgm:pt modelId="{D9210FFB-1B7A-4549-96EA-B8E17145ECFF}" type="parTrans" cxnId="{B007E4DC-6A11-1D46-AB5B-126D16FB2776}">
      <dgm:prSet/>
      <dgm:spPr/>
      <dgm:t>
        <a:bodyPr/>
        <a:lstStyle/>
        <a:p>
          <a:endParaRPr lang="en-US"/>
        </a:p>
      </dgm:t>
    </dgm:pt>
    <dgm:pt modelId="{938DE10B-36AF-1541-A367-A4F1586ED42B}" type="sibTrans" cxnId="{B007E4DC-6A11-1D46-AB5B-126D16FB2776}">
      <dgm:prSet/>
      <dgm:spPr/>
      <dgm:t>
        <a:bodyPr/>
        <a:lstStyle/>
        <a:p>
          <a:endParaRPr lang="en-US"/>
        </a:p>
      </dgm:t>
    </dgm:pt>
    <dgm:pt modelId="{87F8AA9D-12F8-214F-9EA5-B3CD3FE07908}">
      <dgm:prSet phldrT="[Text]" custT="1"/>
      <dgm:spPr/>
      <dgm:t>
        <a:bodyPr/>
        <a:lstStyle/>
        <a:p>
          <a:r>
            <a:rPr lang="en-US" sz="1600" dirty="0" smtClean="0">
              <a:solidFill>
                <a:schemeClr val="bg1">
                  <a:lumMod val="75000"/>
                </a:schemeClr>
              </a:solidFill>
            </a:rPr>
            <a:t>High-Gradient</a:t>
          </a:r>
          <a:endParaRPr lang="en-US" sz="1600" dirty="0">
            <a:solidFill>
              <a:schemeClr val="bg1">
                <a:lumMod val="75000"/>
              </a:schemeClr>
            </a:solidFill>
          </a:endParaRPr>
        </a:p>
      </dgm:t>
    </dgm:pt>
    <dgm:pt modelId="{6ED1261B-A5D0-3C4E-856C-CE5F9F07AC9B}" type="parTrans" cxnId="{E2FB1F79-4356-C146-B111-1943F44CFD78}">
      <dgm:prSet/>
      <dgm:spPr/>
      <dgm:t>
        <a:bodyPr/>
        <a:lstStyle/>
        <a:p>
          <a:endParaRPr lang="en-US"/>
        </a:p>
      </dgm:t>
    </dgm:pt>
    <dgm:pt modelId="{08B6776B-6CBD-BC4A-AA76-4EF887922F4A}" type="sibTrans" cxnId="{E2FB1F79-4356-C146-B111-1943F44CFD78}">
      <dgm:prSet/>
      <dgm:spPr/>
      <dgm:t>
        <a:bodyPr/>
        <a:lstStyle/>
        <a:p>
          <a:endParaRPr lang="en-US"/>
        </a:p>
      </dgm:t>
    </dgm:pt>
    <dgm:pt modelId="{8AABA137-EEF0-8E49-AEEB-AA4E15091806}">
      <dgm:prSet phldrT="[Text]" custT="1"/>
      <dgm:spPr/>
      <dgm:t>
        <a:bodyPr/>
        <a:lstStyle/>
        <a:p>
          <a:r>
            <a:rPr lang="en-US" sz="1600" dirty="0" smtClean="0">
              <a:solidFill>
                <a:schemeClr val="bg1">
                  <a:lumMod val="75000"/>
                </a:schemeClr>
              </a:solidFill>
            </a:rPr>
            <a:t>Cryomodule</a:t>
          </a:r>
          <a:endParaRPr lang="en-US" sz="1600" dirty="0">
            <a:solidFill>
              <a:schemeClr val="bg1">
                <a:lumMod val="75000"/>
              </a:schemeClr>
            </a:solidFill>
          </a:endParaRPr>
        </a:p>
      </dgm:t>
    </dgm:pt>
    <dgm:pt modelId="{C20258D4-E4B5-1246-BD52-17BCFAA2F573}" type="parTrans" cxnId="{30945AE8-E226-D147-9F30-1C4D0F46D68D}">
      <dgm:prSet/>
      <dgm:spPr/>
      <dgm:t>
        <a:bodyPr/>
        <a:lstStyle/>
        <a:p>
          <a:endParaRPr lang="en-US"/>
        </a:p>
      </dgm:t>
    </dgm:pt>
    <dgm:pt modelId="{62EA06DC-DFCD-EC45-B8C5-A64CF0F2F88C}" type="sibTrans" cxnId="{30945AE8-E226-D147-9F30-1C4D0F46D68D}">
      <dgm:prSet/>
      <dgm:spPr/>
      <dgm:t>
        <a:bodyPr/>
        <a:lstStyle/>
        <a:p>
          <a:endParaRPr lang="en-US"/>
        </a:p>
      </dgm:t>
    </dgm:pt>
    <dgm:pt modelId="{5299147D-D8A6-584D-82D0-973D34419FB0}">
      <dgm:prSet phldrT="[Text]" custT="1"/>
      <dgm:spPr/>
      <dgm:t>
        <a:bodyPr/>
        <a:lstStyle/>
        <a:p>
          <a:r>
            <a:rPr lang="en-US" sz="1800" dirty="0" smtClean="0"/>
            <a:t>Accelerator Systems R&amp;D</a:t>
          </a:r>
          <a:endParaRPr lang="en-US" sz="1800" dirty="0"/>
        </a:p>
      </dgm:t>
    </dgm:pt>
    <dgm:pt modelId="{7A4F760C-F9DD-7244-8B00-99AA32F1334B}" type="parTrans" cxnId="{32914965-252C-4E42-8E12-50463D5E658B}">
      <dgm:prSet/>
      <dgm:spPr/>
      <dgm:t>
        <a:bodyPr/>
        <a:lstStyle/>
        <a:p>
          <a:endParaRPr lang="en-US"/>
        </a:p>
      </dgm:t>
    </dgm:pt>
    <dgm:pt modelId="{66BDE110-6213-F743-9160-1E49E033FDD2}" type="sibTrans" cxnId="{32914965-252C-4E42-8E12-50463D5E658B}">
      <dgm:prSet/>
      <dgm:spPr/>
      <dgm:t>
        <a:bodyPr/>
        <a:lstStyle/>
        <a:p>
          <a:endParaRPr lang="en-US"/>
        </a:p>
      </dgm:t>
    </dgm:pt>
    <dgm:pt modelId="{9B7851F6-4B7F-0047-8545-053E8D375B0F}">
      <dgm:prSet phldrT="[Text]" custT="1"/>
      <dgm:spPr/>
      <dgm:t>
        <a:bodyPr/>
        <a:lstStyle/>
        <a:p>
          <a:r>
            <a:rPr lang="en-US" sz="1600" dirty="0" err="1" smtClean="0">
              <a:solidFill>
                <a:schemeClr val="bg1">
                  <a:lumMod val="75000"/>
                </a:schemeClr>
              </a:solidFill>
            </a:rPr>
            <a:t>CesrTA</a:t>
          </a:r>
          <a:endParaRPr lang="en-US" sz="1600" dirty="0" smtClean="0">
            <a:solidFill>
              <a:schemeClr val="bg1">
                <a:lumMod val="75000"/>
              </a:schemeClr>
            </a:solidFill>
          </a:endParaRPr>
        </a:p>
      </dgm:t>
    </dgm:pt>
    <dgm:pt modelId="{C7CCF58D-ADA2-804D-8536-AEF1B25384D3}" type="parTrans" cxnId="{751CD22F-AC02-BA42-BF1D-5F912756E215}">
      <dgm:prSet/>
      <dgm:spPr/>
      <dgm:t>
        <a:bodyPr/>
        <a:lstStyle/>
        <a:p>
          <a:endParaRPr lang="en-US"/>
        </a:p>
      </dgm:t>
    </dgm:pt>
    <dgm:pt modelId="{A9BFD292-35DF-BC48-A862-F97EF2868626}" type="sibTrans" cxnId="{751CD22F-AC02-BA42-BF1D-5F912756E215}">
      <dgm:prSet/>
      <dgm:spPr/>
      <dgm:t>
        <a:bodyPr/>
        <a:lstStyle/>
        <a:p>
          <a:endParaRPr lang="en-US"/>
        </a:p>
      </dgm:t>
    </dgm:pt>
    <dgm:pt modelId="{5A28A5D7-0A3B-F04A-B7CB-E2785A0D94AB}">
      <dgm:prSet phldrT="[Text]" custT="1"/>
      <dgm:spPr/>
      <dgm:t>
        <a:bodyPr/>
        <a:lstStyle/>
        <a:p>
          <a:r>
            <a:rPr lang="en-US" sz="1600" dirty="0" smtClean="0">
              <a:solidFill>
                <a:schemeClr val="bg1">
                  <a:lumMod val="75000"/>
                </a:schemeClr>
              </a:solidFill>
            </a:rPr>
            <a:t>ATF</a:t>
          </a:r>
        </a:p>
      </dgm:t>
    </dgm:pt>
    <dgm:pt modelId="{F821368B-A5B5-0E42-BD8E-1A99BB984FB5}" type="parTrans" cxnId="{03A7FD5F-E0E0-EE4A-ACB1-8F73C51054D0}">
      <dgm:prSet/>
      <dgm:spPr/>
      <dgm:t>
        <a:bodyPr/>
        <a:lstStyle/>
        <a:p>
          <a:endParaRPr lang="en-US"/>
        </a:p>
      </dgm:t>
    </dgm:pt>
    <dgm:pt modelId="{FC13E46F-3A69-DB49-BCF2-3043D8B2FEA8}" type="sibTrans" cxnId="{03A7FD5F-E0E0-EE4A-ACB1-8F73C51054D0}">
      <dgm:prSet/>
      <dgm:spPr/>
      <dgm:t>
        <a:bodyPr/>
        <a:lstStyle/>
        <a:p>
          <a:endParaRPr lang="en-US"/>
        </a:p>
      </dgm:t>
    </dgm:pt>
    <dgm:pt modelId="{C3A649EE-F33E-0543-85BC-1D82A8059F57}">
      <dgm:prSet phldrT="[Text]" custT="1"/>
      <dgm:spPr/>
      <dgm:t>
        <a:bodyPr/>
        <a:lstStyle/>
        <a:p>
          <a:r>
            <a:rPr lang="en-US" sz="1800" dirty="0" smtClean="0"/>
            <a:t>Accelerator Baseline Design</a:t>
          </a:r>
          <a:endParaRPr lang="en-US" sz="1800" dirty="0"/>
        </a:p>
      </dgm:t>
    </dgm:pt>
    <dgm:pt modelId="{D61FD820-67AE-B44D-AEB5-220F6F8D7D40}" type="parTrans" cxnId="{0E304F1C-204E-A242-B3E7-07661960DFAC}">
      <dgm:prSet/>
      <dgm:spPr/>
      <dgm:t>
        <a:bodyPr/>
        <a:lstStyle/>
        <a:p>
          <a:endParaRPr lang="en-US"/>
        </a:p>
      </dgm:t>
    </dgm:pt>
    <dgm:pt modelId="{785E9805-835E-9747-9B20-D97D4EB27340}" type="sibTrans" cxnId="{0E304F1C-204E-A242-B3E7-07661960DFAC}">
      <dgm:prSet/>
      <dgm:spPr/>
      <dgm:t>
        <a:bodyPr/>
        <a:lstStyle/>
        <a:p>
          <a:endParaRPr lang="en-US"/>
        </a:p>
      </dgm:t>
    </dgm:pt>
    <dgm:pt modelId="{0D6DA302-35BC-9041-9169-E4373EFA3B0F}">
      <dgm:prSet phldrT="[Text]" custT="1"/>
      <dgm:spPr/>
      <dgm:t>
        <a:bodyPr/>
        <a:lstStyle/>
        <a:p>
          <a:r>
            <a:rPr lang="en-US" sz="1600" dirty="0" smtClean="0">
              <a:solidFill>
                <a:schemeClr val="bg1">
                  <a:lumMod val="75000"/>
                </a:schemeClr>
              </a:solidFill>
            </a:rPr>
            <a:t>TLCC process</a:t>
          </a:r>
        </a:p>
      </dgm:t>
    </dgm:pt>
    <dgm:pt modelId="{CFEE5359-6901-A544-811E-147F5E64C030}" type="parTrans" cxnId="{3C1501C9-5B0A-EB49-A912-E42C74D91C24}">
      <dgm:prSet/>
      <dgm:spPr/>
      <dgm:t>
        <a:bodyPr/>
        <a:lstStyle/>
        <a:p>
          <a:endParaRPr lang="en-US"/>
        </a:p>
      </dgm:t>
    </dgm:pt>
    <dgm:pt modelId="{B7C51665-B6CC-DC4A-B51B-1EEFE3F32617}" type="sibTrans" cxnId="{3C1501C9-5B0A-EB49-A912-E42C74D91C24}">
      <dgm:prSet/>
      <dgm:spPr/>
      <dgm:t>
        <a:bodyPr/>
        <a:lstStyle/>
        <a:p>
          <a:endParaRPr lang="en-US"/>
        </a:p>
      </dgm:t>
    </dgm:pt>
    <dgm:pt modelId="{0721FD62-5466-784B-8638-907F2287FA9D}">
      <dgm:prSet phldrT="[Text]" custT="1"/>
      <dgm:spPr/>
      <dgm:t>
        <a:bodyPr/>
        <a:lstStyle/>
        <a:p>
          <a:r>
            <a:rPr lang="en-US" sz="1600" dirty="0" smtClean="0">
              <a:solidFill>
                <a:schemeClr val="bg1">
                  <a:lumMod val="75000"/>
                </a:schemeClr>
              </a:solidFill>
            </a:rPr>
            <a:t>Parameters (BAW-2)</a:t>
          </a:r>
        </a:p>
      </dgm:t>
    </dgm:pt>
    <dgm:pt modelId="{6E341545-AB17-8648-8700-D1DC3455E411}" type="parTrans" cxnId="{9C04EFE9-882D-D443-9FC7-86AB45F273B9}">
      <dgm:prSet/>
      <dgm:spPr/>
      <dgm:t>
        <a:bodyPr/>
        <a:lstStyle/>
        <a:p>
          <a:endParaRPr lang="en-US"/>
        </a:p>
      </dgm:t>
    </dgm:pt>
    <dgm:pt modelId="{1A1FE669-E0F1-9D42-81E7-2F1DEF494AF4}" type="sibTrans" cxnId="{9C04EFE9-882D-D443-9FC7-86AB45F273B9}">
      <dgm:prSet/>
      <dgm:spPr/>
      <dgm:t>
        <a:bodyPr/>
        <a:lstStyle/>
        <a:p>
          <a:endParaRPr lang="en-US"/>
        </a:p>
      </dgm:t>
    </dgm:pt>
    <dgm:pt modelId="{6E232D29-828F-404A-B699-277C7AE9E646}">
      <dgm:prSet phldrT="[Text]" custT="1"/>
      <dgm:spPr/>
      <dgm:t>
        <a:bodyPr/>
        <a:lstStyle/>
        <a:p>
          <a:r>
            <a:rPr lang="en-US" sz="1600" dirty="0" smtClean="0">
              <a:solidFill>
                <a:schemeClr val="bg1">
                  <a:lumMod val="75000"/>
                </a:schemeClr>
              </a:solidFill>
            </a:rPr>
            <a:t>Systems (beam) tests</a:t>
          </a:r>
          <a:endParaRPr lang="en-US" sz="1600" dirty="0">
            <a:solidFill>
              <a:schemeClr val="bg1">
                <a:lumMod val="75000"/>
              </a:schemeClr>
            </a:solidFill>
          </a:endParaRPr>
        </a:p>
      </dgm:t>
    </dgm:pt>
    <dgm:pt modelId="{F0D35982-779F-9D4B-BAAD-3357A44A40B3}" type="parTrans" cxnId="{6763F813-91EF-2749-853A-DEAE58F59CCC}">
      <dgm:prSet/>
      <dgm:spPr/>
      <dgm:t>
        <a:bodyPr/>
        <a:lstStyle/>
        <a:p>
          <a:endParaRPr lang="en-US"/>
        </a:p>
      </dgm:t>
    </dgm:pt>
    <dgm:pt modelId="{D10680F3-89D3-A147-89D5-96BCF2802645}" type="sibTrans" cxnId="{6763F813-91EF-2749-853A-DEAE58F59CCC}">
      <dgm:prSet/>
      <dgm:spPr/>
      <dgm:t>
        <a:bodyPr/>
        <a:lstStyle/>
        <a:p>
          <a:endParaRPr lang="en-US"/>
        </a:p>
      </dgm:t>
    </dgm:pt>
    <dgm:pt modelId="{5075729A-9A3E-0D4F-A1FA-92C1E515D32B}">
      <dgm:prSet phldrT="[Text]" custT="1"/>
      <dgm:spPr/>
      <dgm:t>
        <a:bodyPr/>
        <a:lstStyle/>
        <a:p>
          <a:r>
            <a:rPr lang="en-US" sz="1800" dirty="0" err="1" smtClean="0"/>
            <a:t>Industrialis-ation</a:t>
          </a:r>
          <a:endParaRPr lang="en-US" sz="1800" dirty="0"/>
        </a:p>
      </dgm:t>
    </dgm:pt>
    <dgm:pt modelId="{37AF9FB4-27E6-9849-8CF1-FAACA0EC948C}" type="parTrans" cxnId="{CA59AE5B-4BF3-D348-B08C-161F9D8C1405}">
      <dgm:prSet/>
      <dgm:spPr/>
      <dgm:t>
        <a:bodyPr/>
        <a:lstStyle/>
        <a:p>
          <a:endParaRPr lang="en-US"/>
        </a:p>
      </dgm:t>
    </dgm:pt>
    <dgm:pt modelId="{9B7CD20C-EEB6-1C4C-BF51-937BF8154B81}" type="sibTrans" cxnId="{CA59AE5B-4BF3-D348-B08C-161F9D8C1405}">
      <dgm:prSet/>
      <dgm:spPr/>
      <dgm:t>
        <a:bodyPr/>
        <a:lstStyle/>
        <a:p>
          <a:endParaRPr lang="en-US"/>
        </a:p>
      </dgm:t>
    </dgm:pt>
    <dgm:pt modelId="{A4A1378A-D1BC-7E4E-A578-E9EC79997279}">
      <dgm:prSet phldrT="[Text]" custT="1"/>
      <dgm:spPr/>
      <dgm:t>
        <a:bodyPr/>
        <a:lstStyle/>
        <a:p>
          <a:r>
            <a:rPr lang="en-US" sz="1600" dirty="0" smtClean="0">
              <a:solidFill>
                <a:schemeClr val="bg1">
                  <a:lumMod val="75000"/>
                </a:schemeClr>
              </a:solidFill>
            </a:rPr>
            <a:t>Global Mass Production</a:t>
          </a:r>
        </a:p>
      </dgm:t>
    </dgm:pt>
    <dgm:pt modelId="{E61C133B-ECDF-8D42-8681-E4EA90BFF0BD}" type="parTrans" cxnId="{E9A75345-F018-EF40-9B2D-4CF7517F9EDB}">
      <dgm:prSet/>
      <dgm:spPr/>
      <dgm:t>
        <a:bodyPr/>
        <a:lstStyle/>
        <a:p>
          <a:endParaRPr lang="en-US"/>
        </a:p>
      </dgm:t>
    </dgm:pt>
    <dgm:pt modelId="{FF41EB7B-3DD2-9841-B708-51DACB2B01F2}" type="sibTrans" cxnId="{E9A75345-F018-EF40-9B2D-4CF7517F9EDB}">
      <dgm:prSet/>
      <dgm:spPr/>
      <dgm:t>
        <a:bodyPr/>
        <a:lstStyle/>
        <a:p>
          <a:endParaRPr lang="en-US"/>
        </a:p>
      </dgm:t>
    </dgm:pt>
    <dgm:pt modelId="{706ECC5D-1A69-B244-B06B-0810229740D0}">
      <dgm:prSet phldrT="[Text]" custT="1"/>
      <dgm:spPr/>
      <dgm:t>
        <a:bodyPr/>
        <a:lstStyle/>
        <a:p>
          <a:r>
            <a:rPr lang="en-US" sz="1600" dirty="0" smtClean="0">
              <a:solidFill>
                <a:schemeClr val="bg1">
                  <a:lumMod val="75000"/>
                </a:schemeClr>
              </a:solidFill>
            </a:rPr>
            <a:t>Cost Estimation</a:t>
          </a:r>
        </a:p>
      </dgm:t>
    </dgm:pt>
    <dgm:pt modelId="{27F55779-039B-7748-B9CE-0F07B01E8F2A}" type="parTrans" cxnId="{26CB4705-0BBA-6540-8C81-011FE56D2132}">
      <dgm:prSet/>
      <dgm:spPr/>
      <dgm:t>
        <a:bodyPr/>
        <a:lstStyle/>
        <a:p>
          <a:endParaRPr lang="en-US"/>
        </a:p>
      </dgm:t>
    </dgm:pt>
    <dgm:pt modelId="{5A46E188-E465-AB46-8087-94F62F2F956A}" type="sibTrans" cxnId="{26CB4705-0BBA-6540-8C81-011FE56D2132}">
      <dgm:prSet/>
      <dgm:spPr/>
      <dgm:t>
        <a:bodyPr/>
        <a:lstStyle/>
        <a:p>
          <a:endParaRPr lang="en-US"/>
        </a:p>
      </dgm:t>
    </dgm:pt>
    <dgm:pt modelId="{1A1760A6-D359-4749-8576-9EC8F58746FA}">
      <dgm:prSet phldrT="[Text]" custT="1"/>
      <dgm:spPr/>
      <dgm:t>
        <a:bodyPr/>
        <a:lstStyle/>
        <a:p>
          <a:r>
            <a:rPr lang="en-US" sz="1600" dirty="0" smtClean="0">
              <a:solidFill>
                <a:schemeClr val="bg1">
                  <a:lumMod val="75000"/>
                </a:schemeClr>
              </a:solidFill>
            </a:rPr>
            <a:t>BAW-1 conclusions</a:t>
          </a:r>
        </a:p>
      </dgm:t>
    </dgm:pt>
    <dgm:pt modelId="{83036544-FFCB-AB48-B7AA-F7229ACC8A64}" type="parTrans" cxnId="{27D78A12-BBB0-614A-9E82-9026615985C7}">
      <dgm:prSet/>
      <dgm:spPr/>
      <dgm:t>
        <a:bodyPr/>
        <a:lstStyle/>
        <a:p>
          <a:endParaRPr lang="en-US"/>
        </a:p>
      </dgm:t>
    </dgm:pt>
    <dgm:pt modelId="{99F47EA0-C77A-CE41-9B85-534112920B04}" type="sibTrans" cxnId="{27D78A12-BBB0-614A-9E82-9026615985C7}">
      <dgm:prSet/>
      <dgm:spPr/>
      <dgm:t>
        <a:bodyPr/>
        <a:lstStyle/>
        <a:p>
          <a:endParaRPr lang="en-US"/>
        </a:p>
      </dgm:t>
    </dgm:pt>
    <dgm:pt modelId="{659189FD-D082-8043-A8F5-E4BC578CC37E}">
      <dgm:prSet phldrT="[Text]" custT="1"/>
      <dgm:spPr/>
      <dgm:t>
        <a:bodyPr/>
        <a:lstStyle/>
        <a:p>
          <a:r>
            <a:rPr lang="en-US" sz="1600" dirty="0" smtClean="0">
              <a:solidFill>
                <a:schemeClr val="bg1">
                  <a:lumMod val="75000"/>
                </a:schemeClr>
              </a:solidFill>
            </a:rPr>
            <a:t>…</a:t>
          </a:r>
        </a:p>
      </dgm:t>
    </dgm:pt>
    <dgm:pt modelId="{CD45B5CC-33BA-6346-87D0-81CA8EEFAF88}" type="parTrans" cxnId="{81C12494-A215-524E-AF17-C5FDEC7F28C8}">
      <dgm:prSet/>
      <dgm:spPr/>
      <dgm:t>
        <a:bodyPr/>
        <a:lstStyle/>
        <a:p>
          <a:endParaRPr lang="en-US"/>
        </a:p>
      </dgm:t>
    </dgm:pt>
    <dgm:pt modelId="{9168B7AD-9AF9-714F-96F2-796696D173F0}" type="sibTrans" cxnId="{81C12494-A215-524E-AF17-C5FDEC7F28C8}">
      <dgm:prSet/>
      <dgm:spPr/>
      <dgm:t>
        <a:bodyPr/>
        <a:lstStyle/>
        <a:p>
          <a:endParaRPr lang="en-US"/>
        </a:p>
      </dgm:t>
    </dgm:pt>
    <dgm:pt modelId="{525542A8-B765-7845-8052-86949AB616A3}" type="pres">
      <dgm:prSet presAssocID="{60E0EB92-D09C-154F-B327-F9A61971F20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6246BAA-6F20-7249-87F2-9F62C4A6E9AF}" type="pres">
      <dgm:prSet presAssocID="{60E0EB92-D09C-154F-B327-F9A61971F201}" presName="bkgdShp" presStyleLbl="alignAccFollowNode1" presStyleIdx="0" presStyleCnt="1"/>
      <dgm:spPr/>
    </dgm:pt>
    <dgm:pt modelId="{40E65E33-7CC2-DB4C-87D5-A11A8AB96D3B}" type="pres">
      <dgm:prSet presAssocID="{60E0EB92-D09C-154F-B327-F9A61971F201}" presName="linComp" presStyleCnt="0"/>
      <dgm:spPr/>
    </dgm:pt>
    <dgm:pt modelId="{4C3259F8-239B-DE4D-8D68-00FC27367583}" type="pres">
      <dgm:prSet presAssocID="{8919EE3F-F439-AA47-B3B6-2C15E6CC9460}" presName="compNode" presStyleCnt="0"/>
      <dgm:spPr/>
    </dgm:pt>
    <dgm:pt modelId="{3697987C-8E63-E948-88B3-A53D6DE28F16}" type="pres">
      <dgm:prSet presAssocID="{8919EE3F-F439-AA47-B3B6-2C15E6CC9460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694F57-C956-5B40-84E0-A81D12369D24}" type="pres">
      <dgm:prSet presAssocID="{8919EE3F-F439-AA47-B3B6-2C15E6CC9460}" presName="invisiNode" presStyleLbl="node1" presStyleIdx="0" presStyleCnt="4"/>
      <dgm:spPr/>
    </dgm:pt>
    <dgm:pt modelId="{1D52967F-CAEE-AE4F-8997-2371F0DA56B3}" type="pres">
      <dgm:prSet presAssocID="{8919EE3F-F439-AA47-B3B6-2C15E6CC9460}" presName="imagNode" presStyleLbl="fgImgPlace1" presStyleIdx="0" presStyleCnt="4" custScaleY="49787" custLinFactNeighborX="0" custLinFactNeighborY="-526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59E3946B-C5B9-8E4C-8AF8-60C9F2C439BC}" type="pres">
      <dgm:prSet presAssocID="{938DE10B-36AF-1541-A367-A4F1586ED42B}" presName="sibTrans" presStyleLbl="sibTrans2D1" presStyleIdx="0" presStyleCnt="0"/>
      <dgm:spPr/>
      <dgm:t>
        <a:bodyPr/>
        <a:lstStyle/>
        <a:p>
          <a:endParaRPr lang="en-US"/>
        </a:p>
      </dgm:t>
    </dgm:pt>
    <dgm:pt modelId="{6233CC60-ED7A-ED42-8705-4B6252C55F5E}" type="pres">
      <dgm:prSet presAssocID="{5299147D-D8A6-584D-82D0-973D34419FB0}" presName="compNode" presStyleCnt="0"/>
      <dgm:spPr/>
    </dgm:pt>
    <dgm:pt modelId="{AB2C7ADB-1F6C-0C47-B066-715E1201B8DE}" type="pres">
      <dgm:prSet presAssocID="{5299147D-D8A6-584D-82D0-973D34419FB0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6D17C6-9F52-AB48-83DC-551FE0DED2FD}" type="pres">
      <dgm:prSet presAssocID="{5299147D-D8A6-584D-82D0-973D34419FB0}" presName="invisiNode" presStyleLbl="node1" presStyleIdx="1" presStyleCnt="4"/>
      <dgm:spPr/>
    </dgm:pt>
    <dgm:pt modelId="{1209C96D-8A30-B94C-97EE-A14C72F90809}" type="pres">
      <dgm:prSet presAssocID="{5299147D-D8A6-584D-82D0-973D34419FB0}" presName="imagNode" presStyleLbl="fgImgPlace1" presStyleIdx="1" presStyleCnt="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D36594D6-4CE0-C54E-86E0-34F646230A08}" type="pres">
      <dgm:prSet presAssocID="{66BDE110-6213-F743-9160-1E49E033FDD2}" presName="sibTrans" presStyleLbl="sibTrans2D1" presStyleIdx="0" presStyleCnt="0"/>
      <dgm:spPr/>
      <dgm:t>
        <a:bodyPr/>
        <a:lstStyle/>
        <a:p>
          <a:endParaRPr lang="en-US"/>
        </a:p>
      </dgm:t>
    </dgm:pt>
    <dgm:pt modelId="{C4A664D8-270C-1C4E-948E-30A2A596AA7E}" type="pres">
      <dgm:prSet presAssocID="{C3A649EE-F33E-0543-85BC-1D82A8059F57}" presName="compNode" presStyleCnt="0"/>
      <dgm:spPr/>
    </dgm:pt>
    <dgm:pt modelId="{B56EF1CF-9DEE-504C-B3FC-76A5FAE9D9D6}" type="pres">
      <dgm:prSet presAssocID="{C3A649EE-F33E-0543-85BC-1D82A8059F57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AAAD4E-E4B2-BA40-87B2-C6C393175CC8}" type="pres">
      <dgm:prSet presAssocID="{C3A649EE-F33E-0543-85BC-1D82A8059F57}" presName="invisiNode" presStyleLbl="node1" presStyleIdx="2" presStyleCnt="4"/>
      <dgm:spPr/>
    </dgm:pt>
    <dgm:pt modelId="{5732798D-A616-F44E-8DF0-3080353F59AD}" type="pres">
      <dgm:prSet presAssocID="{C3A649EE-F33E-0543-85BC-1D82A8059F57}" presName="imagNode" presStyleLbl="fgImgPlace1" presStyleIdx="2" presStyleCnt="4" custScaleY="102456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14B8CED6-321A-3249-B7BC-1C44266ED9C1}" type="pres">
      <dgm:prSet presAssocID="{785E9805-835E-9747-9B20-D97D4EB27340}" presName="sibTrans" presStyleLbl="sibTrans2D1" presStyleIdx="0" presStyleCnt="0"/>
      <dgm:spPr/>
      <dgm:t>
        <a:bodyPr/>
        <a:lstStyle/>
        <a:p>
          <a:endParaRPr lang="en-US"/>
        </a:p>
      </dgm:t>
    </dgm:pt>
    <dgm:pt modelId="{91621E29-DF90-EC47-A4A3-E16EB3357A23}" type="pres">
      <dgm:prSet presAssocID="{5075729A-9A3E-0D4F-A1FA-92C1E515D32B}" presName="compNode" presStyleCnt="0"/>
      <dgm:spPr/>
    </dgm:pt>
    <dgm:pt modelId="{7DADCE51-64D2-E74F-8270-8796F074E528}" type="pres">
      <dgm:prSet presAssocID="{5075729A-9A3E-0D4F-A1FA-92C1E515D32B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948A42-C7B0-B344-857D-A46EF878711F}" type="pres">
      <dgm:prSet presAssocID="{5075729A-9A3E-0D4F-A1FA-92C1E515D32B}" presName="invisiNode" presStyleLbl="node1" presStyleIdx="3" presStyleCnt="4"/>
      <dgm:spPr/>
    </dgm:pt>
    <dgm:pt modelId="{B0111AE5-2AA9-344D-A3A5-55F1B8F66ACB}" type="pres">
      <dgm:prSet presAssocID="{5075729A-9A3E-0D4F-A1FA-92C1E515D32B}" presName="imagNode" presStyleLbl="fgImgPlace1" presStyleIdx="3" presStyleCnt="4"/>
      <dgm:spPr/>
    </dgm:pt>
  </dgm:ptLst>
  <dgm:cxnLst>
    <dgm:cxn modelId="{AFF3E221-F732-104C-A268-A7B8D857DBE2}" type="presOf" srcId="{A4A1378A-D1BC-7E4E-A578-E9EC79997279}" destId="{7DADCE51-64D2-E74F-8270-8796F074E528}" srcOrd="0" destOrd="1" presId="urn:microsoft.com/office/officeart/2005/8/layout/pList2"/>
    <dgm:cxn modelId="{FC4FDD58-4ECD-6040-B5D7-E33A4E123E59}" type="presOf" srcId="{8919EE3F-F439-AA47-B3B6-2C15E6CC9460}" destId="{3697987C-8E63-E948-88B3-A53D6DE28F16}" srcOrd="0" destOrd="0" presId="urn:microsoft.com/office/officeart/2005/8/layout/pList2"/>
    <dgm:cxn modelId="{B6FC845C-029A-F145-8BC7-86830C70ACCD}" type="presOf" srcId="{60E0EB92-D09C-154F-B327-F9A61971F201}" destId="{525542A8-B765-7845-8052-86949AB616A3}" srcOrd="0" destOrd="0" presId="urn:microsoft.com/office/officeart/2005/8/layout/pList2"/>
    <dgm:cxn modelId="{CA59AE5B-4BF3-D348-B08C-161F9D8C1405}" srcId="{60E0EB92-D09C-154F-B327-F9A61971F201}" destId="{5075729A-9A3E-0D4F-A1FA-92C1E515D32B}" srcOrd="3" destOrd="0" parTransId="{37AF9FB4-27E6-9849-8CF1-FAACA0EC948C}" sibTransId="{9B7CD20C-EEB6-1C4C-BF51-937BF8154B81}"/>
    <dgm:cxn modelId="{E9A75345-F018-EF40-9B2D-4CF7517F9EDB}" srcId="{5075729A-9A3E-0D4F-A1FA-92C1E515D32B}" destId="{A4A1378A-D1BC-7E4E-A578-E9EC79997279}" srcOrd="0" destOrd="0" parTransId="{E61C133B-ECDF-8D42-8681-E4EA90BFF0BD}" sibTransId="{FF41EB7B-3DD2-9841-B708-51DACB2B01F2}"/>
    <dgm:cxn modelId="{07D8F19F-1755-C541-A5A6-CB8613A003EA}" type="presOf" srcId="{66BDE110-6213-F743-9160-1E49E033FDD2}" destId="{D36594D6-4CE0-C54E-86E0-34F646230A08}" srcOrd="0" destOrd="0" presId="urn:microsoft.com/office/officeart/2005/8/layout/pList2"/>
    <dgm:cxn modelId="{6F138794-A259-BB48-936C-BE1E43F4771D}" type="presOf" srcId="{5299147D-D8A6-584D-82D0-973D34419FB0}" destId="{AB2C7ADB-1F6C-0C47-B066-715E1201B8DE}" srcOrd="0" destOrd="0" presId="urn:microsoft.com/office/officeart/2005/8/layout/pList2"/>
    <dgm:cxn modelId="{3966EE01-5C0A-CC41-AF75-D77F3F60E6B7}" type="presOf" srcId="{785E9805-835E-9747-9B20-D97D4EB27340}" destId="{14B8CED6-321A-3249-B7BC-1C44266ED9C1}" srcOrd="0" destOrd="0" presId="urn:microsoft.com/office/officeart/2005/8/layout/pList2"/>
    <dgm:cxn modelId="{E313E6AC-50C0-1742-92F6-2257BAAE2428}" type="presOf" srcId="{5075729A-9A3E-0D4F-A1FA-92C1E515D32B}" destId="{7DADCE51-64D2-E74F-8270-8796F074E528}" srcOrd="0" destOrd="0" presId="urn:microsoft.com/office/officeart/2005/8/layout/pList2"/>
    <dgm:cxn modelId="{492EB959-993A-CB4B-B9A6-BD5747BB2AE1}" type="presOf" srcId="{9B7851F6-4B7F-0047-8545-053E8D375B0F}" destId="{AB2C7ADB-1F6C-0C47-B066-715E1201B8DE}" srcOrd="0" destOrd="1" presId="urn:microsoft.com/office/officeart/2005/8/layout/pList2"/>
    <dgm:cxn modelId="{81C12494-A215-524E-AF17-C5FDEC7F28C8}" srcId="{5299147D-D8A6-584D-82D0-973D34419FB0}" destId="{659189FD-D082-8043-A8F5-E4BC578CC37E}" srcOrd="2" destOrd="0" parTransId="{CD45B5CC-33BA-6346-87D0-81CA8EEFAF88}" sibTransId="{9168B7AD-9AF9-714F-96F2-796696D173F0}"/>
    <dgm:cxn modelId="{86E63F82-A428-5141-B98C-8A5B0296C42B}" type="presOf" srcId="{5A28A5D7-0A3B-F04A-B7CB-E2785A0D94AB}" destId="{AB2C7ADB-1F6C-0C47-B066-715E1201B8DE}" srcOrd="0" destOrd="2" presId="urn:microsoft.com/office/officeart/2005/8/layout/pList2"/>
    <dgm:cxn modelId="{9C04EFE9-882D-D443-9FC7-86AB45F273B9}" srcId="{C3A649EE-F33E-0543-85BC-1D82A8059F57}" destId="{0721FD62-5466-784B-8638-907F2287FA9D}" srcOrd="2" destOrd="0" parTransId="{6E341545-AB17-8648-8700-D1DC3455E411}" sibTransId="{1A1FE669-E0F1-9D42-81E7-2F1DEF494AF4}"/>
    <dgm:cxn modelId="{F1298335-EFD6-0047-A997-1C18E4E557F7}" type="presOf" srcId="{659189FD-D082-8043-A8F5-E4BC578CC37E}" destId="{AB2C7ADB-1F6C-0C47-B066-715E1201B8DE}" srcOrd="0" destOrd="3" presId="urn:microsoft.com/office/officeart/2005/8/layout/pList2"/>
    <dgm:cxn modelId="{8B297672-6A60-DB4A-B672-C89072A61736}" type="presOf" srcId="{0D6DA302-35BC-9041-9169-E4373EFA3B0F}" destId="{B56EF1CF-9DEE-504C-B3FC-76A5FAE9D9D6}" srcOrd="0" destOrd="1" presId="urn:microsoft.com/office/officeart/2005/8/layout/pList2"/>
    <dgm:cxn modelId="{44325D36-B2B4-DA44-A5AE-EC798342B743}" type="presOf" srcId="{C3A649EE-F33E-0543-85BC-1D82A8059F57}" destId="{B56EF1CF-9DEE-504C-B3FC-76A5FAE9D9D6}" srcOrd="0" destOrd="0" presId="urn:microsoft.com/office/officeart/2005/8/layout/pList2"/>
    <dgm:cxn modelId="{751CD22F-AC02-BA42-BF1D-5F912756E215}" srcId="{5299147D-D8A6-584D-82D0-973D34419FB0}" destId="{9B7851F6-4B7F-0047-8545-053E8D375B0F}" srcOrd="0" destOrd="0" parTransId="{C7CCF58D-ADA2-804D-8536-AEF1B25384D3}" sibTransId="{A9BFD292-35DF-BC48-A862-F97EF2868626}"/>
    <dgm:cxn modelId="{03A7FD5F-E0E0-EE4A-ACB1-8F73C51054D0}" srcId="{5299147D-D8A6-584D-82D0-973D34419FB0}" destId="{5A28A5D7-0A3B-F04A-B7CB-E2785A0D94AB}" srcOrd="1" destOrd="0" parTransId="{F821368B-A5B5-0E42-BD8E-1A99BB984FB5}" sibTransId="{FC13E46F-3A69-DB49-BCF2-3043D8B2FEA8}"/>
    <dgm:cxn modelId="{6763F813-91EF-2749-853A-DEAE58F59CCC}" srcId="{8919EE3F-F439-AA47-B3B6-2C15E6CC9460}" destId="{6E232D29-828F-404A-B699-277C7AE9E646}" srcOrd="2" destOrd="0" parTransId="{F0D35982-779F-9D4B-BAAD-3357A44A40B3}" sibTransId="{D10680F3-89D3-A147-89D5-96BCF2802645}"/>
    <dgm:cxn modelId="{4EF7305C-03DB-CB46-8090-CAC05F4AF650}" type="presOf" srcId="{8AABA137-EEF0-8E49-AEEB-AA4E15091806}" destId="{3697987C-8E63-E948-88B3-A53D6DE28F16}" srcOrd="0" destOrd="2" presId="urn:microsoft.com/office/officeart/2005/8/layout/pList2"/>
    <dgm:cxn modelId="{30945AE8-E226-D147-9F30-1C4D0F46D68D}" srcId="{8919EE3F-F439-AA47-B3B6-2C15E6CC9460}" destId="{8AABA137-EEF0-8E49-AEEB-AA4E15091806}" srcOrd="1" destOrd="0" parTransId="{C20258D4-E4B5-1246-BD52-17BCFAA2F573}" sibTransId="{62EA06DC-DFCD-EC45-B8C5-A64CF0F2F88C}"/>
    <dgm:cxn modelId="{55BC4DE9-638A-8D4A-BE61-3F2FEEF79EB6}" type="presOf" srcId="{1A1760A6-D359-4749-8576-9EC8F58746FA}" destId="{B56EF1CF-9DEE-504C-B3FC-76A5FAE9D9D6}" srcOrd="0" destOrd="2" presId="urn:microsoft.com/office/officeart/2005/8/layout/pList2"/>
    <dgm:cxn modelId="{44742B41-870B-4843-96A3-7A7E7B0090C6}" type="presOf" srcId="{87F8AA9D-12F8-214F-9EA5-B3CD3FE07908}" destId="{3697987C-8E63-E948-88B3-A53D6DE28F16}" srcOrd="0" destOrd="1" presId="urn:microsoft.com/office/officeart/2005/8/layout/pList2"/>
    <dgm:cxn modelId="{B007E4DC-6A11-1D46-AB5B-126D16FB2776}" srcId="{60E0EB92-D09C-154F-B327-F9A61971F201}" destId="{8919EE3F-F439-AA47-B3B6-2C15E6CC9460}" srcOrd="0" destOrd="0" parTransId="{D9210FFB-1B7A-4549-96EA-B8E17145ECFF}" sibTransId="{938DE10B-36AF-1541-A367-A4F1586ED42B}"/>
    <dgm:cxn modelId="{32914965-252C-4E42-8E12-50463D5E658B}" srcId="{60E0EB92-D09C-154F-B327-F9A61971F201}" destId="{5299147D-D8A6-584D-82D0-973D34419FB0}" srcOrd="1" destOrd="0" parTransId="{7A4F760C-F9DD-7244-8B00-99AA32F1334B}" sibTransId="{66BDE110-6213-F743-9160-1E49E033FDD2}"/>
    <dgm:cxn modelId="{E2FB1F79-4356-C146-B111-1943F44CFD78}" srcId="{8919EE3F-F439-AA47-B3B6-2C15E6CC9460}" destId="{87F8AA9D-12F8-214F-9EA5-B3CD3FE07908}" srcOrd="0" destOrd="0" parTransId="{6ED1261B-A5D0-3C4E-856C-CE5F9F07AC9B}" sibTransId="{08B6776B-6CBD-BC4A-AA76-4EF887922F4A}"/>
    <dgm:cxn modelId="{26CB4705-0BBA-6540-8C81-011FE56D2132}" srcId="{5075729A-9A3E-0D4F-A1FA-92C1E515D32B}" destId="{706ECC5D-1A69-B244-B06B-0810229740D0}" srcOrd="1" destOrd="0" parTransId="{27F55779-039B-7748-B9CE-0F07B01E8F2A}" sibTransId="{5A46E188-E465-AB46-8087-94F62F2F956A}"/>
    <dgm:cxn modelId="{3C1501C9-5B0A-EB49-A912-E42C74D91C24}" srcId="{C3A649EE-F33E-0543-85BC-1D82A8059F57}" destId="{0D6DA302-35BC-9041-9169-E4373EFA3B0F}" srcOrd="0" destOrd="0" parTransId="{CFEE5359-6901-A544-811E-147F5E64C030}" sibTransId="{B7C51665-B6CC-DC4A-B51B-1EEFE3F32617}"/>
    <dgm:cxn modelId="{F74F30EB-DAD9-FF4E-8885-899CADAEFC2E}" type="presOf" srcId="{6E232D29-828F-404A-B699-277C7AE9E646}" destId="{3697987C-8E63-E948-88B3-A53D6DE28F16}" srcOrd="0" destOrd="3" presId="urn:microsoft.com/office/officeart/2005/8/layout/pList2"/>
    <dgm:cxn modelId="{27D78A12-BBB0-614A-9E82-9026615985C7}" srcId="{C3A649EE-F33E-0543-85BC-1D82A8059F57}" destId="{1A1760A6-D359-4749-8576-9EC8F58746FA}" srcOrd="1" destOrd="0" parTransId="{83036544-FFCB-AB48-B7AA-F7229ACC8A64}" sibTransId="{99F47EA0-C77A-CE41-9B85-534112920B04}"/>
    <dgm:cxn modelId="{B25F1BB0-9F32-AF45-8507-6C0FDCC45FCA}" type="presOf" srcId="{0721FD62-5466-784B-8638-907F2287FA9D}" destId="{B56EF1CF-9DEE-504C-B3FC-76A5FAE9D9D6}" srcOrd="0" destOrd="3" presId="urn:microsoft.com/office/officeart/2005/8/layout/pList2"/>
    <dgm:cxn modelId="{0E304F1C-204E-A242-B3E7-07661960DFAC}" srcId="{60E0EB92-D09C-154F-B327-F9A61971F201}" destId="{C3A649EE-F33E-0543-85BC-1D82A8059F57}" srcOrd="2" destOrd="0" parTransId="{D61FD820-67AE-B44D-AEB5-220F6F8D7D40}" sibTransId="{785E9805-835E-9747-9B20-D97D4EB27340}"/>
    <dgm:cxn modelId="{7E2488EB-8A02-BD4F-B370-36F6CA0D648A}" type="presOf" srcId="{706ECC5D-1A69-B244-B06B-0810229740D0}" destId="{7DADCE51-64D2-E74F-8270-8796F074E528}" srcOrd="0" destOrd="2" presId="urn:microsoft.com/office/officeart/2005/8/layout/pList2"/>
    <dgm:cxn modelId="{42320D2E-97D3-5845-9D29-8EEE1B33143C}" type="presOf" srcId="{938DE10B-36AF-1541-A367-A4F1586ED42B}" destId="{59E3946B-C5B9-8E4C-8AF8-60C9F2C439BC}" srcOrd="0" destOrd="0" presId="urn:microsoft.com/office/officeart/2005/8/layout/pList2"/>
    <dgm:cxn modelId="{4D87D375-1E2D-2E4A-B636-E2576A31C599}" type="presParOf" srcId="{525542A8-B765-7845-8052-86949AB616A3}" destId="{06246BAA-6F20-7249-87F2-9F62C4A6E9AF}" srcOrd="0" destOrd="0" presId="urn:microsoft.com/office/officeart/2005/8/layout/pList2"/>
    <dgm:cxn modelId="{245A1879-6635-B847-8B2D-BD29BF7DD6E6}" type="presParOf" srcId="{525542A8-B765-7845-8052-86949AB616A3}" destId="{40E65E33-7CC2-DB4C-87D5-A11A8AB96D3B}" srcOrd="1" destOrd="0" presId="urn:microsoft.com/office/officeart/2005/8/layout/pList2"/>
    <dgm:cxn modelId="{A85D0AA3-B9D8-7C4B-A1EC-919194E7C1DE}" type="presParOf" srcId="{40E65E33-7CC2-DB4C-87D5-A11A8AB96D3B}" destId="{4C3259F8-239B-DE4D-8D68-00FC27367583}" srcOrd="0" destOrd="0" presId="urn:microsoft.com/office/officeart/2005/8/layout/pList2"/>
    <dgm:cxn modelId="{C5256B4A-8BBE-CE4D-B28E-97FAABA9F41F}" type="presParOf" srcId="{4C3259F8-239B-DE4D-8D68-00FC27367583}" destId="{3697987C-8E63-E948-88B3-A53D6DE28F16}" srcOrd="0" destOrd="0" presId="urn:microsoft.com/office/officeart/2005/8/layout/pList2"/>
    <dgm:cxn modelId="{E730FAE1-2DB9-2845-9760-6506EB324B11}" type="presParOf" srcId="{4C3259F8-239B-DE4D-8D68-00FC27367583}" destId="{0E694F57-C956-5B40-84E0-A81D12369D24}" srcOrd="1" destOrd="0" presId="urn:microsoft.com/office/officeart/2005/8/layout/pList2"/>
    <dgm:cxn modelId="{62B7F64A-BB2C-4C4D-A4CB-12044176D901}" type="presParOf" srcId="{4C3259F8-239B-DE4D-8D68-00FC27367583}" destId="{1D52967F-CAEE-AE4F-8997-2371F0DA56B3}" srcOrd="2" destOrd="0" presId="urn:microsoft.com/office/officeart/2005/8/layout/pList2"/>
    <dgm:cxn modelId="{CFC5FE32-9320-5945-AA08-77F929BE25FD}" type="presParOf" srcId="{40E65E33-7CC2-DB4C-87D5-A11A8AB96D3B}" destId="{59E3946B-C5B9-8E4C-8AF8-60C9F2C439BC}" srcOrd="1" destOrd="0" presId="urn:microsoft.com/office/officeart/2005/8/layout/pList2"/>
    <dgm:cxn modelId="{5B234F52-129A-0C46-9BB4-3C50C64C4A84}" type="presParOf" srcId="{40E65E33-7CC2-DB4C-87D5-A11A8AB96D3B}" destId="{6233CC60-ED7A-ED42-8705-4B6252C55F5E}" srcOrd="2" destOrd="0" presId="urn:microsoft.com/office/officeart/2005/8/layout/pList2"/>
    <dgm:cxn modelId="{4E18492F-AD3A-1B4B-996E-475DA18A74CA}" type="presParOf" srcId="{6233CC60-ED7A-ED42-8705-4B6252C55F5E}" destId="{AB2C7ADB-1F6C-0C47-B066-715E1201B8DE}" srcOrd="0" destOrd="0" presId="urn:microsoft.com/office/officeart/2005/8/layout/pList2"/>
    <dgm:cxn modelId="{04E7CCFE-7604-C748-8AEB-0C6ED18E2107}" type="presParOf" srcId="{6233CC60-ED7A-ED42-8705-4B6252C55F5E}" destId="{596D17C6-9F52-AB48-83DC-551FE0DED2FD}" srcOrd="1" destOrd="0" presId="urn:microsoft.com/office/officeart/2005/8/layout/pList2"/>
    <dgm:cxn modelId="{7F5E0387-1C01-5645-B3F6-731C48C40786}" type="presParOf" srcId="{6233CC60-ED7A-ED42-8705-4B6252C55F5E}" destId="{1209C96D-8A30-B94C-97EE-A14C72F90809}" srcOrd="2" destOrd="0" presId="urn:microsoft.com/office/officeart/2005/8/layout/pList2"/>
    <dgm:cxn modelId="{325F4AB1-1542-854A-A782-CA8BAE753A12}" type="presParOf" srcId="{40E65E33-7CC2-DB4C-87D5-A11A8AB96D3B}" destId="{D36594D6-4CE0-C54E-86E0-34F646230A08}" srcOrd="3" destOrd="0" presId="urn:microsoft.com/office/officeart/2005/8/layout/pList2"/>
    <dgm:cxn modelId="{9EF0E168-DA9C-3C4F-B76A-F39FBCEDBF1F}" type="presParOf" srcId="{40E65E33-7CC2-DB4C-87D5-A11A8AB96D3B}" destId="{C4A664D8-270C-1C4E-948E-30A2A596AA7E}" srcOrd="4" destOrd="0" presId="urn:microsoft.com/office/officeart/2005/8/layout/pList2"/>
    <dgm:cxn modelId="{25438BAF-E75A-844D-A33A-29D5F6F9F78E}" type="presParOf" srcId="{C4A664D8-270C-1C4E-948E-30A2A596AA7E}" destId="{B56EF1CF-9DEE-504C-B3FC-76A5FAE9D9D6}" srcOrd="0" destOrd="0" presId="urn:microsoft.com/office/officeart/2005/8/layout/pList2"/>
    <dgm:cxn modelId="{1DD4AA01-1340-9D4F-968A-C0C913B07584}" type="presParOf" srcId="{C4A664D8-270C-1C4E-948E-30A2A596AA7E}" destId="{3CAAAD4E-E4B2-BA40-87B2-C6C393175CC8}" srcOrd="1" destOrd="0" presId="urn:microsoft.com/office/officeart/2005/8/layout/pList2"/>
    <dgm:cxn modelId="{CA1ADD28-905C-4443-8F96-95BD333F0AA5}" type="presParOf" srcId="{C4A664D8-270C-1C4E-948E-30A2A596AA7E}" destId="{5732798D-A616-F44E-8DF0-3080353F59AD}" srcOrd="2" destOrd="0" presId="urn:microsoft.com/office/officeart/2005/8/layout/pList2"/>
    <dgm:cxn modelId="{DAB784F5-F971-7146-820A-6085C4FDB88B}" type="presParOf" srcId="{40E65E33-7CC2-DB4C-87D5-A11A8AB96D3B}" destId="{14B8CED6-321A-3249-B7BC-1C44266ED9C1}" srcOrd="5" destOrd="0" presId="urn:microsoft.com/office/officeart/2005/8/layout/pList2"/>
    <dgm:cxn modelId="{2E9EB777-666E-5E4E-B37D-E8EEC1208FD8}" type="presParOf" srcId="{40E65E33-7CC2-DB4C-87D5-A11A8AB96D3B}" destId="{91621E29-DF90-EC47-A4A3-E16EB3357A23}" srcOrd="6" destOrd="0" presId="urn:microsoft.com/office/officeart/2005/8/layout/pList2"/>
    <dgm:cxn modelId="{0B57336C-1821-2F46-BBE3-980190F556B8}" type="presParOf" srcId="{91621E29-DF90-EC47-A4A3-E16EB3357A23}" destId="{7DADCE51-64D2-E74F-8270-8796F074E528}" srcOrd="0" destOrd="0" presId="urn:microsoft.com/office/officeart/2005/8/layout/pList2"/>
    <dgm:cxn modelId="{B1B6C97B-28BA-264C-A82B-709FE858C37A}" type="presParOf" srcId="{91621E29-DF90-EC47-A4A3-E16EB3357A23}" destId="{0C948A42-C7B0-B344-857D-A46EF878711F}" srcOrd="1" destOrd="0" presId="urn:microsoft.com/office/officeart/2005/8/layout/pList2"/>
    <dgm:cxn modelId="{772249B9-949D-0C4D-9B69-C7931A4CD0DC}" type="presParOf" srcId="{91621E29-DF90-EC47-A4A3-E16EB3357A23}" destId="{B0111AE5-2AA9-344D-A3A5-55F1B8F66ACB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34D394A-EBFE-4D46-A5B7-EF700403E538}" type="doc">
      <dgm:prSet loTypeId="urn:microsoft.com/office/officeart/2005/8/layout/vList5" loCatId="list" qsTypeId="urn:microsoft.com/office/officeart/2005/8/quickstyle/simple4" qsCatId="simple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91FF6F07-281A-904F-A586-66E9661B7743}">
      <dgm:prSet phldrT="[Text]"/>
      <dgm:spPr/>
      <dgm:t>
        <a:bodyPr/>
        <a:lstStyle/>
        <a:p>
          <a:r>
            <a:rPr lang="en-US" dirty="0" smtClean="0"/>
            <a:t>SCRF Technology</a:t>
          </a:r>
          <a:endParaRPr lang="en-US" dirty="0"/>
        </a:p>
      </dgm:t>
    </dgm:pt>
    <dgm:pt modelId="{78C68B81-BE2F-2B42-823B-622A1B9E7C85}" type="parTrans" cxnId="{AB47C5EF-A70E-D44B-BFD2-83F47236797E}">
      <dgm:prSet/>
      <dgm:spPr/>
      <dgm:t>
        <a:bodyPr/>
        <a:lstStyle/>
        <a:p>
          <a:endParaRPr lang="en-US"/>
        </a:p>
      </dgm:t>
    </dgm:pt>
    <dgm:pt modelId="{D8C93967-F0E1-344C-B4CB-9CF3BD0EB6EB}" type="sibTrans" cxnId="{AB47C5EF-A70E-D44B-BFD2-83F47236797E}">
      <dgm:prSet/>
      <dgm:spPr/>
      <dgm:t>
        <a:bodyPr/>
        <a:lstStyle/>
        <a:p>
          <a:endParaRPr lang="en-US"/>
        </a:p>
      </dgm:t>
    </dgm:pt>
    <dgm:pt modelId="{09461FC4-CA6A-D94D-B059-7DF8E707B40A}">
      <dgm:prSet phldrT="[Text]"/>
      <dgm:spPr/>
      <dgm:t>
        <a:bodyPr/>
        <a:lstStyle/>
        <a:p>
          <a:r>
            <a:rPr lang="en-US" dirty="0" smtClean="0"/>
            <a:t>Regional expertise, global Industrialisation</a:t>
          </a:r>
          <a:endParaRPr lang="en-US" dirty="0"/>
        </a:p>
      </dgm:t>
    </dgm:pt>
    <dgm:pt modelId="{62B1D8F2-B596-CE49-B00C-B25C0AE11742}" type="parTrans" cxnId="{64D81CA6-4270-9D48-8E47-A51BA734007F}">
      <dgm:prSet/>
      <dgm:spPr/>
      <dgm:t>
        <a:bodyPr/>
        <a:lstStyle/>
        <a:p>
          <a:endParaRPr lang="en-US"/>
        </a:p>
      </dgm:t>
    </dgm:pt>
    <dgm:pt modelId="{BF7456FB-9BE1-9344-84ED-EBC2C4FC551C}" type="sibTrans" cxnId="{64D81CA6-4270-9D48-8E47-A51BA734007F}">
      <dgm:prSet/>
      <dgm:spPr/>
      <dgm:t>
        <a:bodyPr/>
        <a:lstStyle/>
        <a:p>
          <a:endParaRPr lang="en-US"/>
        </a:p>
      </dgm:t>
    </dgm:pt>
    <dgm:pt modelId="{57BCEB08-8C06-1A49-8BE9-2858A21DEA3B}">
      <dgm:prSet phldrT="[Text]"/>
      <dgm:spPr/>
      <dgm:t>
        <a:bodyPr/>
        <a:lstStyle/>
        <a:p>
          <a:r>
            <a:rPr lang="en-US" dirty="0" smtClean="0"/>
            <a:t>Average accelerating gradient</a:t>
          </a:r>
          <a:endParaRPr lang="en-US" dirty="0"/>
        </a:p>
      </dgm:t>
    </dgm:pt>
    <dgm:pt modelId="{43A7560D-868E-3047-93A7-1E91D078EDB2}" type="parTrans" cxnId="{B7A76ED4-C3AE-9B47-8DAB-83EF52967A6D}">
      <dgm:prSet/>
      <dgm:spPr/>
      <dgm:t>
        <a:bodyPr/>
        <a:lstStyle/>
        <a:p>
          <a:endParaRPr lang="en-US"/>
        </a:p>
      </dgm:t>
    </dgm:pt>
    <dgm:pt modelId="{B5A2C92C-BEEF-C547-946A-3AE04C8C1183}" type="sibTrans" cxnId="{B7A76ED4-C3AE-9B47-8DAB-83EF52967A6D}">
      <dgm:prSet/>
      <dgm:spPr/>
      <dgm:t>
        <a:bodyPr/>
        <a:lstStyle/>
        <a:p>
          <a:endParaRPr lang="en-US"/>
        </a:p>
      </dgm:t>
    </dgm:pt>
    <dgm:pt modelId="{D71833DE-F386-B448-A911-C4778AB78BCD}">
      <dgm:prSet phldrT="[Text]"/>
      <dgm:spPr/>
      <dgm:t>
        <a:bodyPr/>
        <a:lstStyle/>
        <a:p>
          <a:r>
            <a:rPr lang="en-US" dirty="0" smtClean="0"/>
            <a:t>AD&amp;I (CFS)</a:t>
          </a:r>
          <a:endParaRPr lang="en-US" dirty="0"/>
        </a:p>
      </dgm:t>
    </dgm:pt>
    <dgm:pt modelId="{86CE4734-3819-DF4C-B2D2-241FAC09AB48}" type="parTrans" cxnId="{BBE654E0-202E-444C-9A6D-DBCEE4053223}">
      <dgm:prSet/>
      <dgm:spPr/>
      <dgm:t>
        <a:bodyPr/>
        <a:lstStyle/>
        <a:p>
          <a:endParaRPr lang="en-US"/>
        </a:p>
      </dgm:t>
    </dgm:pt>
    <dgm:pt modelId="{455F85CB-08D3-6D47-8907-FC728F0D45C1}" type="sibTrans" cxnId="{BBE654E0-202E-444C-9A6D-DBCEE4053223}">
      <dgm:prSet/>
      <dgm:spPr/>
      <dgm:t>
        <a:bodyPr/>
        <a:lstStyle/>
        <a:p>
          <a:endParaRPr lang="en-US"/>
        </a:p>
      </dgm:t>
    </dgm:pt>
    <dgm:pt modelId="{334F4DD3-3A51-9F45-8A7B-C840C7E26D7C}">
      <dgm:prSet phldrT="[Text]"/>
      <dgm:spPr/>
      <dgm:t>
        <a:bodyPr/>
        <a:lstStyle/>
        <a:p>
          <a:r>
            <a:rPr lang="en-US" dirty="0" smtClean="0"/>
            <a:t>Consolidation of baseline(s)</a:t>
          </a:r>
          <a:endParaRPr lang="en-US" dirty="0"/>
        </a:p>
      </dgm:t>
    </dgm:pt>
    <dgm:pt modelId="{D0F1D25E-772F-C342-B58F-E71416556AA1}" type="parTrans" cxnId="{0CD14CD3-0AE9-504F-8EB3-E8331B324B6A}">
      <dgm:prSet/>
      <dgm:spPr/>
      <dgm:t>
        <a:bodyPr/>
        <a:lstStyle/>
        <a:p>
          <a:endParaRPr lang="en-US"/>
        </a:p>
      </dgm:t>
    </dgm:pt>
    <dgm:pt modelId="{BBAA74CA-7B06-3445-B94E-6FD574CA0970}" type="sibTrans" cxnId="{0CD14CD3-0AE9-504F-8EB3-E8331B324B6A}">
      <dgm:prSet/>
      <dgm:spPr/>
      <dgm:t>
        <a:bodyPr/>
        <a:lstStyle/>
        <a:p>
          <a:endParaRPr lang="en-US"/>
        </a:p>
      </dgm:t>
    </dgm:pt>
    <dgm:pt modelId="{EF92F737-5EFF-E74D-99E0-F92823C09066}">
      <dgm:prSet phldrT="[Text]"/>
      <dgm:spPr/>
      <dgm:t>
        <a:bodyPr/>
        <a:lstStyle/>
        <a:p>
          <a:r>
            <a:rPr lang="en-US" dirty="0" smtClean="0"/>
            <a:t>Design choices (parameters, layout etc.)</a:t>
          </a:r>
          <a:endParaRPr lang="en-US" dirty="0"/>
        </a:p>
      </dgm:t>
    </dgm:pt>
    <dgm:pt modelId="{BE6911DD-43A3-F441-A19D-D157C0ED131E}" type="parTrans" cxnId="{C86D4A42-D49C-444F-B13B-780F9E1D94BB}">
      <dgm:prSet/>
      <dgm:spPr/>
      <dgm:t>
        <a:bodyPr/>
        <a:lstStyle/>
        <a:p>
          <a:endParaRPr lang="en-US"/>
        </a:p>
      </dgm:t>
    </dgm:pt>
    <dgm:pt modelId="{38DB5D6C-29B2-254B-A7C6-3BE0EDA8D9DE}" type="sibTrans" cxnId="{C86D4A42-D49C-444F-B13B-780F9E1D94BB}">
      <dgm:prSet/>
      <dgm:spPr/>
      <dgm:t>
        <a:bodyPr/>
        <a:lstStyle/>
        <a:p>
          <a:endParaRPr lang="en-US"/>
        </a:p>
      </dgm:t>
    </dgm:pt>
    <dgm:pt modelId="{75D7DBD5-96DE-974F-91EA-22F5EF4F51CA}">
      <dgm:prSet phldrT="[Text]"/>
      <dgm:spPr/>
      <dgm:t>
        <a:bodyPr/>
        <a:lstStyle/>
        <a:p>
          <a:r>
            <a:rPr lang="en-US" dirty="0" smtClean="0"/>
            <a:t>Cost &amp; Schedule</a:t>
          </a:r>
          <a:endParaRPr lang="en-US" dirty="0"/>
        </a:p>
      </dgm:t>
    </dgm:pt>
    <dgm:pt modelId="{DEF624B2-AD91-7245-9CE2-FDA44D063F77}" type="parTrans" cxnId="{08CA6A11-59CB-E248-804C-AFDD70A9CE64}">
      <dgm:prSet/>
      <dgm:spPr/>
      <dgm:t>
        <a:bodyPr/>
        <a:lstStyle/>
        <a:p>
          <a:endParaRPr lang="en-US"/>
        </a:p>
      </dgm:t>
    </dgm:pt>
    <dgm:pt modelId="{9B742223-787E-AC41-A0D6-7AE63891AB21}" type="sibTrans" cxnId="{08CA6A11-59CB-E248-804C-AFDD70A9CE64}">
      <dgm:prSet/>
      <dgm:spPr/>
      <dgm:t>
        <a:bodyPr/>
        <a:lstStyle/>
        <a:p>
          <a:endParaRPr lang="en-US"/>
        </a:p>
      </dgm:t>
    </dgm:pt>
    <dgm:pt modelId="{3E55D187-BADB-5547-AD50-A4698E24C29C}">
      <dgm:prSet phldrT="[Text]"/>
      <dgm:spPr/>
      <dgm:t>
        <a:bodyPr/>
        <a:lstStyle/>
        <a:p>
          <a:r>
            <a:rPr lang="en-US" dirty="0" smtClean="0"/>
            <a:t>ICET (schedule tool)</a:t>
          </a:r>
          <a:endParaRPr lang="en-US" dirty="0"/>
        </a:p>
      </dgm:t>
    </dgm:pt>
    <dgm:pt modelId="{863E5B56-E30E-804B-9717-E4CF33305754}" type="parTrans" cxnId="{C7741789-961E-5145-B46D-0F57546320B6}">
      <dgm:prSet/>
      <dgm:spPr/>
      <dgm:t>
        <a:bodyPr/>
        <a:lstStyle/>
        <a:p>
          <a:endParaRPr lang="en-US"/>
        </a:p>
      </dgm:t>
    </dgm:pt>
    <dgm:pt modelId="{910D8CA3-EE74-B54F-8238-CD283A5BF385}" type="sibTrans" cxnId="{C7741789-961E-5145-B46D-0F57546320B6}">
      <dgm:prSet/>
      <dgm:spPr/>
      <dgm:t>
        <a:bodyPr/>
        <a:lstStyle/>
        <a:p>
          <a:endParaRPr lang="en-US"/>
        </a:p>
      </dgm:t>
    </dgm:pt>
    <dgm:pt modelId="{F9BA1C0D-151D-4A4C-9E92-5BD278F82282}">
      <dgm:prSet/>
      <dgm:spPr/>
      <dgm:t>
        <a:bodyPr/>
        <a:lstStyle/>
        <a:p>
          <a:r>
            <a:rPr lang="en-US" dirty="0" smtClean="0"/>
            <a:t>TDR Risk</a:t>
          </a:r>
          <a:endParaRPr lang="en-US" dirty="0"/>
        </a:p>
      </dgm:t>
    </dgm:pt>
    <dgm:pt modelId="{6A1FA5C8-8817-B145-867A-2C7A30DB5779}" type="parTrans" cxnId="{847809E4-8E86-B84E-83A6-0D753ABB2082}">
      <dgm:prSet/>
      <dgm:spPr/>
      <dgm:t>
        <a:bodyPr/>
        <a:lstStyle/>
        <a:p>
          <a:endParaRPr lang="en-US"/>
        </a:p>
      </dgm:t>
    </dgm:pt>
    <dgm:pt modelId="{DD15E01D-A0AC-DD4A-8727-DEF658EF5C1F}" type="sibTrans" cxnId="{847809E4-8E86-B84E-83A6-0D753ABB2082}">
      <dgm:prSet/>
      <dgm:spPr/>
      <dgm:t>
        <a:bodyPr/>
        <a:lstStyle/>
        <a:p>
          <a:endParaRPr lang="en-US"/>
        </a:p>
      </dgm:t>
    </dgm:pt>
    <dgm:pt modelId="{E7BC278D-74DC-FA45-9840-5223FB508B35}">
      <dgm:prSet phldrT="[Text]"/>
      <dgm:spPr/>
      <dgm:t>
        <a:bodyPr/>
        <a:lstStyle/>
        <a:p>
          <a:r>
            <a:rPr lang="en-US" dirty="0" smtClean="0"/>
            <a:t>Cost (cryomodule, mass-production models)</a:t>
          </a:r>
          <a:endParaRPr lang="en-US" dirty="0"/>
        </a:p>
      </dgm:t>
    </dgm:pt>
    <dgm:pt modelId="{960686C7-F3F3-CC4B-B572-AB0200123F4D}" type="parTrans" cxnId="{43C4A38F-9FAB-AC4C-801C-7A29BAB342EC}">
      <dgm:prSet/>
      <dgm:spPr/>
      <dgm:t>
        <a:bodyPr/>
        <a:lstStyle/>
        <a:p>
          <a:endParaRPr lang="en-US"/>
        </a:p>
      </dgm:t>
    </dgm:pt>
    <dgm:pt modelId="{2CBBA0D8-63F2-3940-957F-AC7DF1ADCE5D}" type="sibTrans" cxnId="{43C4A38F-9FAB-AC4C-801C-7A29BAB342EC}">
      <dgm:prSet/>
      <dgm:spPr/>
      <dgm:t>
        <a:bodyPr/>
        <a:lstStyle/>
        <a:p>
          <a:endParaRPr lang="en-US"/>
        </a:p>
      </dgm:t>
    </dgm:pt>
    <dgm:pt modelId="{12017892-9F8C-A841-A61A-66594077102A}">
      <dgm:prSet phldrT="[Text]"/>
      <dgm:spPr/>
      <dgm:t>
        <a:bodyPr/>
        <a:lstStyle/>
        <a:p>
          <a:r>
            <a:rPr lang="en-US" dirty="0" smtClean="0"/>
            <a:t>Design work (documentation)</a:t>
          </a:r>
          <a:endParaRPr lang="en-US" dirty="0"/>
        </a:p>
      </dgm:t>
    </dgm:pt>
    <dgm:pt modelId="{0F28889F-CDF4-B246-A694-47CC81FBEBD8}" type="parTrans" cxnId="{682AB8E2-CC39-544A-A37A-3EEC214BAC32}">
      <dgm:prSet/>
      <dgm:spPr/>
      <dgm:t>
        <a:bodyPr/>
        <a:lstStyle/>
        <a:p>
          <a:endParaRPr lang="en-US"/>
        </a:p>
      </dgm:t>
    </dgm:pt>
    <dgm:pt modelId="{E91BE32C-DEE3-E149-866F-322512DD4C71}" type="sibTrans" cxnId="{682AB8E2-CC39-544A-A37A-3EEC214BAC32}">
      <dgm:prSet/>
      <dgm:spPr/>
      <dgm:t>
        <a:bodyPr/>
        <a:lstStyle/>
        <a:p>
          <a:endParaRPr lang="en-US"/>
        </a:p>
      </dgm:t>
    </dgm:pt>
    <dgm:pt modelId="{844F562D-E0BC-5A48-8525-89837F8F4669}">
      <dgm:prSet phldrT="[Text]"/>
      <dgm:spPr/>
      <dgm:t>
        <a:bodyPr/>
        <a:lstStyle/>
        <a:p>
          <a:r>
            <a:rPr lang="en-US" dirty="0" smtClean="0"/>
            <a:t>Justification</a:t>
          </a:r>
          <a:endParaRPr lang="en-US" dirty="0"/>
        </a:p>
      </dgm:t>
    </dgm:pt>
    <dgm:pt modelId="{FCD5A0D0-BBD4-DB46-ADC6-0BE76219A4AF}" type="parTrans" cxnId="{1A5F6C82-301A-FB44-A835-DD94E3471475}">
      <dgm:prSet/>
      <dgm:spPr/>
      <dgm:t>
        <a:bodyPr/>
        <a:lstStyle/>
        <a:p>
          <a:endParaRPr lang="en-US"/>
        </a:p>
      </dgm:t>
    </dgm:pt>
    <dgm:pt modelId="{86B098E5-2553-3D41-B7EB-5CFC27E46657}" type="sibTrans" cxnId="{1A5F6C82-301A-FB44-A835-DD94E3471475}">
      <dgm:prSet/>
      <dgm:spPr/>
      <dgm:t>
        <a:bodyPr/>
        <a:lstStyle/>
        <a:p>
          <a:endParaRPr lang="en-US"/>
        </a:p>
      </dgm:t>
    </dgm:pt>
    <dgm:pt modelId="{FD33C4B6-F1F9-634B-8A28-A9F577443FBA}">
      <dgm:prSet/>
      <dgm:spPr/>
      <dgm:t>
        <a:bodyPr/>
        <a:lstStyle/>
        <a:p>
          <a:r>
            <a:rPr lang="en-US" dirty="0" smtClean="0"/>
            <a:t>R&amp;D (and engineering) beyond 2012</a:t>
          </a:r>
          <a:endParaRPr lang="en-US" dirty="0"/>
        </a:p>
      </dgm:t>
    </dgm:pt>
    <dgm:pt modelId="{1F3F035B-F68F-0540-B205-11FA72781A06}" type="parTrans" cxnId="{C380309E-E6FC-6C48-A109-4E1E0CA87CE6}">
      <dgm:prSet/>
      <dgm:spPr/>
      <dgm:t>
        <a:bodyPr/>
        <a:lstStyle/>
        <a:p>
          <a:endParaRPr lang="en-US"/>
        </a:p>
      </dgm:t>
    </dgm:pt>
    <dgm:pt modelId="{B85685B6-FB4F-1B44-A162-F72230ACBC0C}" type="sibTrans" cxnId="{C380309E-E6FC-6C48-A109-4E1E0CA87CE6}">
      <dgm:prSet/>
      <dgm:spPr/>
      <dgm:t>
        <a:bodyPr/>
        <a:lstStyle/>
        <a:p>
          <a:endParaRPr lang="en-US"/>
        </a:p>
      </dgm:t>
    </dgm:pt>
    <dgm:pt modelId="{17CFA8D3-2516-E84C-96C8-A7D59BE68B57}">
      <dgm:prSet/>
      <dgm:spPr/>
      <dgm:t>
        <a:bodyPr/>
        <a:lstStyle/>
        <a:p>
          <a:r>
            <a:rPr lang="en-US" dirty="0" smtClean="0"/>
            <a:t>Impact (design, cost, schedule)</a:t>
          </a:r>
          <a:endParaRPr lang="en-US" dirty="0"/>
        </a:p>
      </dgm:t>
    </dgm:pt>
    <dgm:pt modelId="{4B9840AC-13D8-4246-984F-F38023025DA5}" type="parTrans" cxnId="{0BCECAEE-9C70-1845-B02B-F5A286A11C33}">
      <dgm:prSet/>
      <dgm:spPr/>
      <dgm:t>
        <a:bodyPr/>
        <a:lstStyle/>
        <a:p>
          <a:endParaRPr lang="en-US"/>
        </a:p>
      </dgm:t>
    </dgm:pt>
    <dgm:pt modelId="{09E5929C-CCB2-B449-8475-A92637710050}" type="sibTrans" cxnId="{0BCECAEE-9C70-1845-B02B-F5A286A11C33}">
      <dgm:prSet/>
      <dgm:spPr/>
      <dgm:t>
        <a:bodyPr/>
        <a:lstStyle/>
        <a:p>
          <a:endParaRPr lang="en-US"/>
        </a:p>
      </dgm:t>
    </dgm:pt>
    <dgm:pt modelId="{824A0598-EB01-5440-964B-D446F6E4136F}">
      <dgm:prSet/>
      <dgm:spPr/>
      <dgm:t>
        <a:bodyPr/>
        <a:lstStyle/>
        <a:p>
          <a:r>
            <a:rPr lang="en-US" dirty="0" smtClean="0"/>
            <a:t>Mitigation (fall-back solutions)</a:t>
          </a:r>
          <a:endParaRPr lang="en-US" dirty="0"/>
        </a:p>
      </dgm:t>
    </dgm:pt>
    <dgm:pt modelId="{717E26D5-3685-C94A-A2E8-480AD3361600}" type="parTrans" cxnId="{2757A3CC-3B33-8F40-9253-DD8AD8F8BBC0}">
      <dgm:prSet/>
      <dgm:spPr/>
      <dgm:t>
        <a:bodyPr/>
        <a:lstStyle/>
        <a:p>
          <a:endParaRPr lang="en-US"/>
        </a:p>
      </dgm:t>
    </dgm:pt>
    <dgm:pt modelId="{C4BD17A7-193A-B047-8340-6F448F50F79A}" type="sibTrans" cxnId="{2757A3CC-3B33-8F40-9253-DD8AD8F8BBC0}">
      <dgm:prSet/>
      <dgm:spPr/>
      <dgm:t>
        <a:bodyPr/>
        <a:lstStyle/>
        <a:p>
          <a:endParaRPr lang="en-US"/>
        </a:p>
      </dgm:t>
    </dgm:pt>
    <dgm:pt modelId="{7DC7D48B-8EC2-B449-AFAA-3F94FEDD5D28}">
      <dgm:prSet phldrT="[Text]"/>
      <dgm:spPr/>
      <dgm:t>
        <a:bodyPr/>
        <a:lstStyle/>
        <a:p>
          <a:r>
            <a:rPr lang="en-US" dirty="0" smtClean="0"/>
            <a:t>Traceable, defendable</a:t>
          </a:r>
          <a:endParaRPr lang="en-US" dirty="0"/>
        </a:p>
      </dgm:t>
    </dgm:pt>
    <dgm:pt modelId="{C05DF7EE-E6B4-6B42-9184-832013BC08AD}" type="parTrans" cxnId="{BB07479A-63AA-8F49-8726-48FD22E1C9D8}">
      <dgm:prSet/>
      <dgm:spPr/>
      <dgm:t>
        <a:bodyPr/>
        <a:lstStyle/>
        <a:p>
          <a:endParaRPr lang="en-US"/>
        </a:p>
      </dgm:t>
    </dgm:pt>
    <dgm:pt modelId="{3E36A875-6386-144D-B32E-8DFCF4EB61E2}" type="sibTrans" cxnId="{BB07479A-63AA-8F49-8726-48FD22E1C9D8}">
      <dgm:prSet/>
      <dgm:spPr/>
      <dgm:t>
        <a:bodyPr/>
        <a:lstStyle/>
        <a:p>
          <a:endParaRPr lang="en-US"/>
        </a:p>
      </dgm:t>
    </dgm:pt>
    <dgm:pt modelId="{D0A1D68C-B4C8-244D-84F4-6F2BA6E2ED14}">
      <dgm:prSet phldrT="[Text]"/>
      <dgm:spPr/>
      <dgm:t>
        <a:bodyPr/>
        <a:lstStyle/>
        <a:p>
          <a:r>
            <a:rPr lang="en-US" dirty="0" smtClean="0"/>
            <a:t>R&amp;D</a:t>
          </a:r>
          <a:br>
            <a:rPr lang="en-US" dirty="0" smtClean="0"/>
          </a:br>
          <a:r>
            <a:rPr lang="en-US" dirty="0" smtClean="0"/>
            <a:t>(General)</a:t>
          </a:r>
          <a:endParaRPr lang="en-US" dirty="0"/>
        </a:p>
      </dgm:t>
    </dgm:pt>
    <dgm:pt modelId="{F657AABC-B712-6D4B-8A3A-21500FDCFCC5}" type="parTrans" cxnId="{AE7348F3-1DE4-1542-9E15-A94B754D73F9}">
      <dgm:prSet/>
      <dgm:spPr/>
      <dgm:t>
        <a:bodyPr/>
        <a:lstStyle/>
        <a:p>
          <a:endParaRPr lang="en-US"/>
        </a:p>
      </dgm:t>
    </dgm:pt>
    <dgm:pt modelId="{D26B0E6B-7CCC-2542-B965-B9260F2AFCD4}" type="sibTrans" cxnId="{AE7348F3-1DE4-1542-9E15-A94B754D73F9}">
      <dgm:prSet/>
      <dgm:spPr/>
      <dgm:t>
        <a:bodyPr/>
        <a:lstStyle/>
        <a:p>
          <a:endParaRPr lang="en-US"/>
        </a:p>
      </dgm:t>
    </dgm:pt>
    <dgm:pt modelId="{2CB4F07E-6654-0C41-A252-E5CA049702C2}">
      <dgm:prSet phldrT="[Text]"/>
      <dgm:spPr/>
      <dgm:t>
        <a:bodyPr/>
        <a:lstStyle/>
        <a:p>
          <a:r>
            <a:rPr lang="en-US" dirty="0" smtClean="0"/>
            <a:t>Sources</a:t>
          </a:r>
          <a:endParaRPr lang="en-US" dirty="0"/>
        </a:p>
      </dgm:t>
    </dgm:pt>
    <dgm:pt modelId="{DBFA8812-E95C-1940-BCEB-745FF35F1B3A}" type="parTrans" cxnId="{2CD0B2A9-6B36-6A4D-8910-1D9091FCCC1D}">
      <dgm:prSet/>
      <dgm:spPr/>
      <dgm:t>
        <a:bodyPr/>
        <a:lstStyle/>
        <a:p>
          <a:endParaRPr lang="en-US"/>
        </a:p>
      </dgm:t>
    </dgm:pt>
    <dgm:pt modelId="{A33C18C2-3A51-444C-B109-1718F3F751CE}" type="sibTrans" cxnId="{2CD0B2A9-6B36-6A4D-8910-1D9091FCCC1D}">
      <dgm:prSet/>
      <dgm:spPr/>
      <dgm:t>
        <a:bodyPr/>
        <a:lstStyle/>
        <a:p>
          <a:endParaRPr lang="en-US"/>
        </a:p>
      </dgm:t>
    </dgm:pt>
    <dgm:pt modelId="{450A33A3-FFD9-294C-A7A1-DC665E70CF3B}">
      <dgm:prSet phldrT="[Text]"/>
      <dgm:spPr/>
      <dgm:t>
        <a:bodyPr/>
        <a:lstStyle/>
        <a:p>
          <a:r>
            <a:rPr lang="en-US" dirty="0" smtClean="0"/>
            <a:t>DR (</a:t>
          </a:r>
          <a:r>
            <a:rPr lang="en-US" dirty="0" err="1" smtClean="0"/>
            <a:t>e</a:t>
          </a:r>
          <a:r>
            <a:rPr lang="en-US" dirty="0" smtClean="0"/>
            <a:t>-cloud)</a:t>
          </a:r>
          <a:endParaRPr lang="en-US" dirty="0"/>
        </a:p>
      </dgm:t>
    </dgm:pt>
    <dgm:pt modelId="{877571B8-EBDC-6543-827D-457099D2E3E8}" type="parTrans" cxnId="{E79EE4E5-3E51-CB4C-BDCE-C10D90B3B17E}">
      <dgm:prSet/>
      <dgm:spPr/>
      <dgm:t>
        <a:bodyPr/>
        <a:lstStyle/>
        <a:p>
          <a:endParaRPr lang="en-US"/>
        </a:p>
      </dgm:t>
    </dgm:pt>
    <dgm:pt modelId="{2CBB9733-325D-AD4A-B2B3-BAAD861D6703}" type="sibTrans" cxnId="{E79EE4E5-3E51-CB4C-BDCE-C10D90B3B17E}">
      <dgm:prSet/>
      <dgm:spPr/>
      <dgm:t>
        <a:bodyPr/>
        <a:lstStyle/>
        <a:p>
          <a:endParaRPr lang="en-US"/>
        </a:p>
      </dgm:t>
    </dgm:pt>
    <dgm:pt modelId="{B27B985B-954E-3248-BB21-E8C8B8496ABD}">
      <dgm:prSet phldrT="[Text]"/>
      <dgm:spPr/>
      <dgm:t>
        <a:bodyPr/>
        <a:lstStyle/>
        <a:p>
          <a:r>
            <a:rPr lang="en-US" dirty="0" smtClean="0"/>
            <a:t>BDS / MDI</a:t>
          </a:r>
          <a:endParaRPr lang="en-US" dirty="0"/>
        </a:p>
      </dgm:t>
    </dgm:pt>
    <dgm:pt modelId="{06A73628-DDE1-8248-A69B-534812515919}" type="parTrans" cxnId="{3FF0B72D-695B-BB4D-BA0B-1914792801A2}">
      <dgm:prSet/>
      <dgm:spPr/>
      <dgm:t>
        <a:bodyPr/>
        <a:lstStyle/>
        <a:p>
          <a:endParaRPr lang="en-US"/>
        </a:p>
      </dgm:t>
    </dgm:pt>
    <dgm:pt modelId="{987047F8-3F9C-EA4F-9804-1DAA60947450}" type="sibTrans" cxnId="{3FF0B72D-695B-BB4D-BA0B-1914792801A2}">
      <dgm:prSet/>
      <dgm:spPr/>
      <dgm:t>
        <a:bodyPr/>
        <a:lstStyle/>
        <a:p>
          <a:endParaRPr lang="en-US"/>
        </a:p>
      </dgm:t>
    </dgm:pt>
    <dgm:pt modelId="{44DF699E-B8E4-0146-9CBA-CC04419E471E}" type="pres">
      <dgm:prSet presAssocID="{F34D394A-EBFE-4D46-A5B7-EF700403E53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EDF78B1-B815-B843-9B50-1D33FDCB9933}" type="pres">
      <dgm:prSet presAssocID="{91FF6F07-281A-904F-A586-66E9661B7743}" presName="linNode" presStyleCnt="0"/>
      <dgm:spPr/>
    </dgm:pt>
    <dgm:pt modelId="{F978256E-2B16-BD43-BB74-18BF4FCD82E5}" type="pres">
      <dgm:prSet presAssocID="{91FF6F07-281A-904F-A586-66E9661B7743}" presName="parentText" presStyleLbl="node1" presStyleIdx="0" presStyleCnt="5" custLinFactNeighborY="-20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382CDD-592E-3F4B-9F11-5839ECB66BE8}" type="pres">
      <dgm:prSet presAssocID="{91FF6F07-281A-904F-A586-66E9661B7743}" presName="descendantText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86E8D5-D6F3-D847-952D-0E2F6138E60B}" type="pres">
      <dgm:prSet presAssocID="{D8C93967-F0E1-344C-B4CB-9CF3BD0EB6EB}" presName="sp" presStyleCnt="0"/>
      <dgm:spPr/>
    </dgm:pt>
    <dgm:pt modelId="{95BB91A5-D881-764E-ACA0-0DBFDAC6AEBE}" type="pres">
      <dgm:prSet presAssocID="{D0A1D68C-B4C8-244D-84F4-6F2BA6E2ED14}" presName="linNode" presStyleCnt="0"/>
      <dgm:spPr/>
    </dgm:pt>
    <dgm:pt modelId="{AE738A28-5C03-6243-8D7B-9AA954D7997E}" type="pres">
      <dgm:prSet presAssocID="{D0A1D68C-B4C8-244D-84F4-6F2BA6E2ED14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73BF7B-CDD1-0242-BBDB-34F2DBD72B5C}" type="pres">
      <dgm:prSet presAssocID="{D0A1D68C-B4C8-244D-84F4-6F2BA6E2ED14}" presName="descendantText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3CC3AF-624A-0B40-8AA6-8576D43100B2}" type="pres">
      <dgm:prSet presAssocID="{D26B0E6B-7CCC-2542-B965-B9260F2AFCD4}" presName="sp" presStyleCnt="0"/>
      <dgm:spPr/>
    </dgm:pt>
    <dgm:pt modelId="{5981366D-12BB-F742-8B1E-DBF2F74D676E}" type="pres">
      <dgm:prSet presAssocID="{D71833DE-F386-B448-A911-C4778AB78BCD}" presName="linNode" presStyleCnt="0"/>
      <dgm:spPr/>
    </dgm:pt>
    <dgm:pt modelId="{C33021F8-895C-9943-9F15-B8BD5FF84B9F}" type="pres">
      <dgm:prSet presAssocID="{D71833DE-F386-B448-A911-C4778AB78BCD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5AB68D-20B8-0C46-BBB0-745643C13601}" type="pres">
      <dgm:prSet presAssocID="{D71833DE-F386-B448-A911-C4778AB78BCD}" presName="descendantText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F7534A-AE93-424B-BF75-30995D2C0602}" type="pres">
      <dgm:prSet presAssocID="{455F85CB-08D3-6D47-8907-FC728F0D45C1}" presName="sp" presStyleCnt="0"/>
      <dgm:spPr/>
    </dgm:pt>
    <dgm:pt modelId="{C403EBE4-D13D-2A46-95AC-025FBCB5F078}" type="pres">
      <dgm:prSet presAssocID="{75D7DBD5-96DE-974F-91EA-22F5EF4F51CA}" presName="linNode" presStyleCnt="0"/>
      <dgm:spPr/>
    </dgm:pt>
    <dgm:pt modelId="{95A923BA-4E68-A24C-9EB8-FB3D8EBDA0F8}" type="pres">
      <dgm:prSet presAssocID="{75D7DBD5-96DE-974F-91EA-22F5EF4F51CA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4784C9-8BC2-9D44-9709-D7464BF127DE}" type="pres">
      <dgm:prSet presAssocID="{75D7DBD5-96DE-974F-91EA-22F5EF4F51CA}" presName="descendantText" presStyleLbl="alignAccFollowNode1" presStyleIdx="3" presStyleCnt="5" custLinFactNeighborX="-3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60E2AB-36BA-804E-967B-1ED0D3BBF8E7}" type="pres">
      <dgm:prSet presAssocID="{9B742223-787E-AC41-A0D6-7AE63891AB21}" presName="sp" presStyleCnt="0"/>
      <dgm:spPr/>
    </dgm:pt>
    <dgm:pt modelId="{079FD15A-25B0-DA49-BC0A-CA119460943A}" type="pres">
      <dgm:prSet presAssocID="{F9BA1C0D-151D-4A4C-9E92-5BD278F82282}" presName="linNode" presStyleCnt="0"/>
      <dgm:spPr/>
    </dgm:pt>
    <dgm:pt modelId="{1BA0209B-AF8C-944D-AD3A-94CA5243956E}" type="pres">
      <dgm:prSet presAssocID="{F9BA1C0D-151D-4A4C-9E92-5BD278F82282}" presName="parentText" presStyleLbl="node1" presStyleIdx="4" presStyleCnt="5" custLinFactNeighborX="-30960" custLinFactNeighborY="20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8AD56D-F212-9C48-B8F9-3D35FC1D10F9}" type="pres">
      <dgm:prSet presAssocID="{F9BA1C0D-151D-4A4C-9E92-5BD278F82282}" presName="descendantText" presStyleLbl="alignAccFollowNode1" presStyleIdx="4" presStyleCnt="5" custLinFactNeighborX="851" custLinFactNeighborY="-21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180B1BC-B7E5-B345-A25F-2C7744C0155E}" type="presOf" srcId="{B27B985B-954E-3248-BB21-E8C8B8496ABD}" destId="{A273BF7B-CDD1-0242-BBDB-34F2DBD72B5C}" srcOrd="0" destOrd="2" presId="urn:microsoft.com/office/officeart/2005/8/layout/vList5"/>
    <dgm:cxn modelId="{64D81CA6-4270-9D48-8E47-A51BA734007F}" srcId="{91FF6F07-281A-904F-A586-66E9661B7743}" destId="{09461FC4-CA6A-D94D-B059-7DF8E707B40A}" srcOrd="0" destOrd="0" parTransId="{62B1D8F2-B596-CE49-B00C-B25C0AE11742}" sibTransId="{BF7456FB-9BE1-9344-84ED-EBC2C4FC551C}"/>
    <dgm:cxn modelId="{BB07479A-63AA-8F49-8726-48FD22E1C9D8}" srcId="{75D7DBD5-96DE-974F-91EA-22F5EF4F51CA}" destId="{7DC7D48B-8EC2-B449-AFAA-3F94FEDD5D28}" srcOrd="1" destOrd="0" parTransId="{C05DF7EE-E6B4-6B42-9184-832013BC08AD}" sibTransId="{3E36A875-6386-144D-B32E-8DFCF4EB61E2}"/>
    <dgm:cxn modelId="{F1058F2D-7A86-804F-96C3-DD1D85BD8234}" type="presOf" srcId="{F34D394A-EBFE-4D46-A5B7-EF700403E538}" destId="{44DF699E-B8E4-0146-9CBA-CC04419E471E}" srcOrd="0" destOrd="0" presId="urn:microsoft.com/office/officeart/2005/8/layout/vList5"/>
    <dgm:cxn modelId="{F04AB615-3512-0847-8A71-D9F4D9FAC1ED}" type="presOf" srcId="{334F4DD3-3A51-9F45-8A7B-C840C7E26D7C}" destId="{B65AB68D-20B8-0C46-BBB0-745643C13601}" srcOrd="0" destOrd="0" presId="urn:microsoft.com/office/officeart/2005/8/layout/vList5"/>
    <dgm:cxn modelId="{2A44F36D-9A4B-A44A-B57B-F67404584C79}" type="presOf" srcId="{FD33C4B6-F1F9-634B-8A28-A9F577443FBA}" destId="{7E8AD56D-F212-9C48-B8F9-3D35FC1D10F9}" srcOrd="0" destOrd="0" presId="urn:microsoft.com/office/officeart/2005/8/layout/vList5"/>
    <dgm:cxn modelId="{09DC059C-4AA6-C742-80B6-F0593E6995B1}" type="presOf" srcId="{12017892-9F8C-A841-A61A-66594077102A}" destId="{B65AB68D-20B8-0C46-BBB0-745643C13601}" srcOrd="0" destOrd="2" presId="urn:microsoft.com/office/officeart/2005/8/layout/vList5"/>
    <dgm:cxn modelId="{177E3C76-9952-8B4D-8826-EDA8E66E3D34}" type="presOf" srcId="{17CFA8D3-2516-E84C-96C8-A7D59BE68B57}" destId="{7E8AD56D-F212-9C48-B8F9-3D35FC1D10F9}" srcOrd="0" destOrd="1" presId="urn:microsoft.com/office/officeart/2005/8/layout/vList5"/>
    <dgm:cxn modelId="{80362B9A-503D-2443-A05B-1BABFFD55732}" type="presOf" srcId="{7DC7D48B-8EC2-B449-AFAA-3F94FEDD5D28}" destId="{784784C9-8BC2-9D44-9709-D7464BF127DE}" srcOrd="0" destOrd="1" presId="urn:microsoft.com/office/officeart/2005/8/layout/vList5"/>
    <dgm:cxn modelId="{43C4A38F-9FAB-AC4C-801C-7A29BAB342EC}" srcId="{91FF6F07-281A-904F-A586-66E9661B7743}" destId="{E7BC278D-74DC-FA45-9840-5223FB508B35}" srcOrd="2" destOrd="0" parTransId="{960686C7-F3F3-CC4B-B572-AB0200123F4D}" sibTransId="{2CBBA0D8-63F2-3940-957F-AC7DF1ADCE5D}"/>
    <dgm:cxn modelId="{0BB90B2D-BB7C-2441-90CC-8D9A93CE6D88}" type="presOf" srcId="{57BCEB08-8C06-1A49-8BE9-2858A21DEA3B}" destId="{E8382CDD-592E-3F4B-9F11-5839ECB66BE8}" srcOrd="0" destOrd="1" presId="urn:microsoft.com/office/officeart/2005/8/layout/vList5"/>
    <dgm:cxn modelId="{0115F671-FA6B-1444-98B6-2098126AB445}" type="presOf" srcId="{3E55D187-BADB-5547-AD50-A4698E24C29C}" destId="{784784C9-8BC2-9D44-9709-D7464BF127DE}" srcOrd="0" destOrd="0" presId="urn:microsoft.com/office/officeart/2005/8/layout/vList5"/>
    <dgm:cxn modelId="{3FF0B72D-695B-BB4D-BA0B-1914792801A2}" srcId="{D0A1D68C-B4C8-244D-84F4-6F2BA6E2ED14}" destId="{B27B985B-954E-3248-BB21-E8C8B8496ABD}" srcOrd="2" destOrd="0" parTransId="{06A73628-DDE1-8248-A69B-534812515919}" sibTransId="{987047F8-3F9C-EA4F-9804-1DAA60947450}"/>
    <dgm:cxn modelId="{C917D7FB-69DE-D147-AFD2-26CE01A821EE}" type="presOf" srcId="{F9BA1C0D-151D-4A4C-9E92-5BD278F82282}" destId="{1BA0209B-AF8C-944D-AD3A-94CA5243956E}" srcOrd="0" destOrd="0" presId="urn:microsoft.com/office/officeart/2005/8/layout/vList5"/>
    <dgm:cxn modelId="{1A5F6C82-301A-FB44-A835-DD94E3471475}" srcId="{75D7DBD5-96DE-974F-91EA-22F5EF4F51CA}" destId="{844F562D-E0BC-5A48-8525-89837F8F4669}" srcOrd="2" destOrd="0" parTransId="{FCD5A0D0-BBD4-DB46-ADC6-0BE76219A4AF}" sibTransId="{86B098E5-2553-3D41-B7EB-5CFC27E46657}"/>
    <dgm:cxn modelId="{2BC8DA3A-497C-FE4D-A1F5-B5545D527C04}" type="presOf" srcId="{91FF6F07-281A-904F-A586-66E9661B7743}" destId="{F978256E-2B16-BD43-BB74-18BF4FCD82E5}" srcOrd="0" destOrd="0" presId="urn:microsoft.com/office/officeart/2005/8/layout/vList5"/>
    <dgm:cxn modelId="{1A901F7D-43B9-9A4A-B927-64FDEFBB6F8B}" type="presOf" srcId="{844F562D-E0BC-5A48-8525-89837F8F4669}" destId="{784784C9-8BC2-9D44-9709-D7464BF127DE}" srcOrd="0" destOrd="2" presId="urn:microsoft.com/office/officeart/2005/8/layout/vList5"/>
    <dgm:cxn modelId="{289977B3-4F3B-814C-AD21-7EF62B88BEF1}" type="presOf" srcId="{D71833DE-F386-B448-A911-C4778AB78BCD}" destId="{C33021F8-895C-9943-9F15-B8BD5FF84B9F}" srcOrd="0" destOrd="0" presId="urn:microsoft.com/office/officeart/2005/8/layout/vList5"/>
    <dgm:cxn modelId="{E79EE4E5-3E51-CB4C-BDCE-C10D90B3B17E}" srcId="{D0A1D68C-B4C8-244D-84F4-6F2BA6E2ED14}" destId="{450A33A3-FFD9-294C-A7A1-DC665E70CF3B}" srcOrd="1" destOrd="0" parTransId="{877571B8-EBDC-6543-827D-457099D2E3E8}" sibTransId="{2CBB9733-325D-AD4A-B2B3-BAAD861D6703}"/>
    <dgm:cxn modelId="{0CD14CD3-0AE9-504F-8EB3-E8331B324B6A}" srcId="{D71833DE-F386-B448-A911-C4778AB78BCD}" destId="{334F4DD3-3A51-9F45-8A7B-C840C7E26D7C}" srcOrd="0" destOrd="0" parTransId="{D0F1D25E-772F-C342-B58F-E71416556AA1}" sibTransId="{BBAA74CA-7B06-3445-B94E-6FD574CA0970}"/>
    <dgm:cxn modelId="{AE7348F3-1DE4-1542-9E15-A94B754D73F9}" srcId="{F34D394A-EBFE-4D46-A5B7-EF700403E538}" destId="{D0A1D68C-B4C8-244D-84F4-6F2BA6E2ED14}" srcOrd="1" destOrd="0" parTransId="{F657AABC-B712-6D4B-8A3A-21500FDCFCC5}" sibTransId="{D26B0E6B-7CCC-2542-B965-B9260F2AFCD4}"/>
    <dgm:cxn modelId="{CDE888E1-47A8-3B49-88FE-7ABCC25FA403}" type="presOf" srcId="{450A33A3-FFD9-294C-A7A1-DC665E70CF3B}" destId="{A273BF7B-CDD1-0242-BBDB-34F2DBD72B5C}" srcOrd="0" destOrd="1" presId="urn:microsoft.com/office/officeart/2005/8/layout/vList5"/>
    <dgm:cxn modelId="{C380309E-E6FC-6C48-A109-4E1E0CA87CE6}" srcId="{F9BA1C0D-151D-4A4C-9E92-5BD278F82282}" destId="{FD33C4B6-F1F9-634B-8A28-A9F577443FBA}" srcOrd="0" destOrd="0" parTransId="{1F3F035B-F68F-0540-B205-11FA72781A06}" sibTransId="{B85685B6-FB4F-1B44-A162-F72230ACBC0C}"/>
    <dgm:cxn modelId="{08CA6A11-59CB-E248-804C-AFDD70A9CE64}" srcId="{F34D394A-EBFE-4D46-A5B7-EF700403E538}" destId="{75D7DBD5-96DE-974F-91EA-22F5EF4F51CA}" srcOrd="3" destOrd="0" parTransId="{DEF624B2-AD91-7245-9CE2-FDA44D063F77}" sibTransId="{9B742223-787E-AC41-A0D6-7AE63891AB21}"/>
    <dgm:cxn modelId="{2CD0B2A9-6B36-6A4D-8910-1D9091FCCC1D}" srcId="{D0A1D68C-B4C8-244D-84F4-6F2BA6E2ED14}" destId="{2CB4F07E-6654-0C41-A252-E5CA049702C2}" srcOrd="0" destOrd="0" parTransId="{DBFA8812-E95C-1940-BCEB-745FF35F1B3A}" sibTransId="{A33C18C2-3A51-444C-B109-1718F3F751CE}"/>
    <dgm:cxn modelId="{6F2D619F-0715-0949-A474-AECCB25E5DC0}" type="presOf" srcId="{09461FC4-CA6A-D94D-B059-7DF8E707B40A}" destId="{E8382CDD-592E-3F4B-9F11-5839ECB66BE8}" srcOrd="0" destOrd="0" presId="urn:microsoft.com/office/officeart/2005/8/layout/vList5"/>
    <dgm:cxn modelId="{BBE654E0-202E-444C-9A6D-DBCEE4053223}" srcId="{F34D394A-EBFE-4D46-A5B7-EF700403E538}" destId="{D71833DE-F386-B448-A911-C4778AB78BCD}" srcOrd="2" destOrd="0" parTransId="{86CE4734-3819-DF4C-B2D2-241FAC09AB48}" sibTransId="{455F85CB-08D3-6D47-8907-FC728F0D45C1}"/>
    <dgm:cxn modelId="{EC3CA26F-D59F-1E4C-8862-7812E3D99569}" type="presOf" srcId="{75D7DBD5-96DE-974F-91EA-22F5EF4F51CA}" destId="{95A923BA-4E68-A24C-9EB8-FB3D8EBDA0F8}" srcOrd="0" destOrd="0" presId="urn:microsoft.com/office/officeart/2005/8/layout/vList5"/>
    <dgm:cxn modelId="{C7741789-961E-5145-B46D-0F57546320B6}" srcId="{75D7DBD5-96DE-974F-91EA-22F5EF4F51CA}" destId="{3E55D187-BADB-5547-AD50-A4698E24C29C}" srcOrd="0" destOrd="0" parTransId="{863E5B56-E30E-804B-9717-E4CF33305754}" sibTransId="{910D8CA3-EE74-B54F-8238-CD283A5BF385}"/>
    <dgm:cxn modelId="{BE12D08C-744D-AB4C-B087-82F43E3CF2CD}" type="presOf" srcId="{2CB4F07E-6654-0C41-A252-E5CA049702C2}" destId="{A273BF7B-CDD1-0242-BBDB-34F2DBD72B5C}" srcOrd="0" destOrd="0" presId="urn:microsoft.com/office/officeart/2005/8/layout/vList5"/>
    <dgm:cxn modelId="{AB47C5EF-A70E-D44B-BFD2-83F47236797E}" srcId="{F34D394A-EBFE-4D46-A5B7-EF700403E538}" destId="{91FF6F07-281A-904F-A586-66E9661B7743}" srcOrd="0" destOrd="0" parTransId="{78C68B81-BE2F-2B42-823B-622A1B9E7C85}" sibTransId="{D8C93967-F0E1-344C-B4CB-9CF3BD0EB6EB}"/>
    <dgm:cxn modelId="{682AB8E2-CC39-544A-A37A-3EEC214BAC32}" srcId="{D71833DE-F386-B448-A911-C4778AB78BCD}" destId="{12017892-9F8C-A841-A61A-66594077102A}" srcOrd="2" destOrd="0" parTransId="{0F28889F-CDF4-B246-A694-47CC81FBEBD8}" sibTransId="{E91BE32C-DEE3-E149-866F-322512DD4C71}"/>
    <dgm:cxn modelId="{0BCECAEE-9C70-1845-B02B-F5A286A11C33}" srcId="{F9BA1C0D-151D-4A4C-9E92-5BD278F82282}" destId="{17CFA8D3-2516-E84C-96C8-A7D59BE68B57}" srcOrd="1" destOrd="0" parTransId="{4B9840AC-13D8-4246-984F-F38023025DA5}" sibTransId="{09E5929C-CCB2-B449-8475-A92637710050}"/>
    <dgm:cxn modelId="{B7A76ED4-C3AE-9B47-8DAB-83EF52967A6D}" srcId="{91FF6F07-281A-904F-A586-66E9661B7743}" destId="{57BCEB08-8C06-1A49-8BE9-2858A21DEA3B}" srcOrd="1" destOrd="0" parTransId="{43A7560D-868E-3047-93A7-1E91D078EDB2}" sibTransId="{B5A2C92C-BEEF-C547-946A-3AE04C8C1183}"/>
    <dgm:cxn modelId="{D8D009C2-6D3F-9D43-9E34-5FE9713D3767}" type="presOf" srcId="{E7BC278D-74DC-FA45-9840-5223FB508B35}" destId="{E8382CDD-592E-3F4B-9F11-5839ECB66BE8}" srcOrd="0" destOrd="2" presId="urn:microsoft.com/office/officeart/2005/8/layout/vList5"/>
    <dgm:cxn modelId="{2757A3CC-3B33-8F40-9253-DD8AD8F8BBC0}" srcId="{F9BA1C0D-151D-4A4C-9E92-5BD278F82282}" destId="{824A0598-EB01-5440-964B-D446F6E4136F}" srcOrd="2" destOrd="0" parTransId="{717E26D5-3685-C94A-A2E8-480AD3361600}" sibTransId="{C4BD17A7-193A-B047-8340-6F448F50F79A}"/>
    <dgm:cxn modelId="{26FA171E-8FE2-CC43-8065-50513177C5EB}" type="presOf" srcId="{824A0598-EB01-5440-964B-D446F6E4136F}" destId="{7E8AD56D-F212-9C48-B8F9-3D35FC1D10F9}" srcOrd="0" destOrd="2" presId="urn:microsoft.com/office/officeart/2005/8/layout/vList5"/>
    <dgm:cxn modelId="{847809E4-8E86-B84E-83A6-0D753ABB2082}" srcId="{F34D394A-EBFE-4D46-A5B7-EF700403E538}" destId="{F9BA1C0D-151D-4A4C-9E92-5BD278F82282}" srcOrd="4" destOrd="0" parTransId="{6A1FA5C8-8817-B145-867A-2C7A30DB5779}" sibTransId="{DD15E01D-A0AC-DD4A-8727-DEF658EF5C1F}"/>
    <dgm:cxn modelId="{B1D19900-F7B6-4A40-B270-8D6061E503ED}" type="presOf" srcId="{EF92F737-5EFF-E74D-99E0-F92823C09066}" destId="{B65AB68D-20B8-0C46-BBB0-745643C13601}" srcOrd="0" destOrd="1" presId="urn:microsoft.com/office/officeart/2005/8/layout/vList5"/>
    <dgm:cxn modelId="{B85E1EF9-EA9A-B946-9E68-BF0CEA442204}" type="presOf" srcId="{D0A1D68C-B4C8-244D-84F4-6F2BA6E2ED14}" destId="{AE738A28-5C03-6243-8D7B-9AA954D7997E}" srcOrd="0" destOrd="0" presId="urn:microsoft.com/office/officeart/2005/8/layout/vList5"/>
    <dgm:cxn modelId="{C86D4A42-D49C-444F-B13B-780F9E1D94BB}" srcId="{D71833DE-F386-B448-A911-C4778AB78BCD}" destId="{EF92F737-5EFF-E74D-99E0-F92823C09066}" srcOrd="1" destOrd="0" parTransId="{BE6911DD-43A3-F441-A19D-D157C0ED131E}" sibTransId="{38DB5D6C-29B2-254B-A7C6-3BE0EDA8D9DE}"/>
    <dgm:cxn modelId="{E0965C07-4400-8D40-8625-03AD1B9304B1}" type="presParOf" srcId="{44DF699E-B8E4-0146-9CBA-CC04419E471E}" destId="{6EDF78B1-B815-B843-9B50-1D33FDCB9933}" srcOrd="0" destOrd="0" presId="urn:microsoft.com/office/officeart/2005/8/layout/vList5"/>
    <dgm:cxn modelId="{36AA4CFE-C258-3F45-958B-DF16B78C4E34}" type="presParOf" srcId="{6EDF78B1-B815-B843-9B50-1D33FDCB9933}" destId="{F978256E-2B16-BD43-BB74-18BF4FCD82E5}" srcOrd="0" destOrd="0" presId="urn:microsoft.com/office/officeart/2005/8/layout/vList5"/>
    <dgm:cxn modelId="{714F3378-C165-574E-BF5D-91D4503E86DF}" type="presParOf" srcId="{6EDF78B1-B815-B843-9B50-1D33FDCB9933}" destId="{E8382CDD-592E-3F4B-9F11-5839ECB66BE8}" srcOrd="1" destOrd="0" presId="urn:microsoft.com/office/officeart/2005/8/layout/vList5"/>
    <dgm:cxn modelId="{6AF0D637-0E13-C34B-A017-C57CB0BC01AD}" type="presParOf" srcId="{44DF699E-B8E4-0146-9CBA-CC04419E471E}" destId="{5386E8D5-D6F3-D847-952D-0E2F6138E60B}" srcOrd="1" destOrd="0" presId="urn:microsoft.com/office/officeart/2005/8/layout/vList5"/>
    <dgm:cxn modelId="{57319282-82FF-8A47-97CE-496A2178144E}" type="presParOf" srcId="{44DF699E-B8E4-0146-9CBA-CC04419E471E}" destId="{95BB91A5-D881-764E-ACA0-0DBFDAC6AEBE}" srcOrd="2" destOrd="0" presId="urn:microsoft.com/office/officeart/2005/8/layout/vList5"/>
    <dgm:cxn modelId="{3BFDE62C-E6CA-A84A-9A04-075C7915186A}" type="presParOf" srcId="{95BB91A5-D881-764E-ACA0-0DBFDAC6AEBE}" destId="{AE738A28-5C03-6243-8D7B-9AA954D7997E}" srcOrd="0" destOrd="0" presId="urn:microsoft.com/office/officeart/2005/8/layout/vList5"/>
    <dgm:cxn modelId="{A0F4D89A-FC50-CB45-9872-E50C5A54B7AA}" type="presParOf" srcId="{95BB91A5-D881-764E-ACA0-0DBFDAC6AEBE}" destId="{A273BF7B-CDD1-0242-BBDB-34F2DBD72B5C}" srcOrd="1" destOrd="0" presId="urn:microsoft.com/office/officeart/2005/8/layout/vList5"/>
    <dgm:cxn modelId="{F724D120-FA6E-CE41-AE58-536A28C48631}" type="presParOf" srcId="{44DF699E-B8E4-0146-9CBA-CC04419E471E}" destId="{3E3CC3AF-624A-0B40-8AA6-8576D43100B2}" srcOrd="3" destOrd="0" presId="urn:microsoft.com/office/officeart/2005/8/layout/vList5"/>
    <dgm:cxn modelId="{2D2A8A48-9305-D04C-89CE-9F3A29A1857C}" type="presParOf" srcId="{44DF699E-B8E4-0146-9CBA-CC04419E471E}" destId="{5981366D-12BB-F742-8B1E-DBF2F74D676E}" srcOrd="4" destOrd="0" presId="urn:microsoft.com/office/officeart/2005/8/layout/vList5"/>
    <dgm:cxn modelId="{65DCA905-8AF7-E141-ADC7-81C1DC6D0A60}" type="presParOf" srcId="{5981366D-12BB-F742-8B1E-DBF2F74D676E}" destId="{C33021F8-895C-9943-9F15-B8BD5FF84B9F}" srcOrd="0" destOrd="0" presId="urn:microsoft.com/office/officeart/2005/8/layout/vList5"/>
    <dgm:cxn modelId="{F9B32E27-B634-5C40-B46A-7D19D05B74D6}" type="presParOf" srcId="{5981366D-12BB-F742-8B1E-DBF2F74D676E}" destId="{B65AB68D-20B8-0C46-BBB0-745643C13601}" srcOrd="1" destOrd="0" presId="urn:microsoft.com/office/officeart/2005/8/layout/vList5"/>
    <dgm:cxn modelId="{BDD816AC-6306-804B-A3FE-4ED62EE2B4CA}" type="presParOf" srcId="{44DF699E-B8E4-0146-9CBA-CC04419E471E}" destId="{83F7534A-AE93-424B-BF75-30995D2C0602}" srcOrd="5" destOrd="0" presId="urn:microsoft.com/office/officeart/2005/8/layout/vList5"/>
    <dgm:cxn modelId="{DBA32BE0-5F22-8E42-8577-8FEBA2108CEA}" type="presParOf" srcId="{44DF699E-B8E4-0146-9CBA-CC04419E471E}" destId="{C403EBE4-D13D-2A46-95AC-025FBCB5F078}" srcOrd="6" destOrd="0" presId="urn:microsoft.com/office/officeart/2005/8/layout/vList5"/>
    <dgm:cxn modelId="{B783FB48-11E0-0A4F-9544-34E098442F2A}" type="presParOf" srcId="{C403EBE4-D13D-2A46-95AC-025FBCB5F078}" destId="{95A923BA-4E68-A24C-9EB8-FB3D8EBDA0F8}" srcOrd="0" destOrd="0" presId="urn:microsoft.com/office/officeart/2005/8/layout/vList5"/>
    <dgm:cxn modelId="{A5B9D86D-437D-6A4E-BEE5-5FEE1C9114F1}" type="presParOf" srcId="{C403EBE4-D13D-2A46-95AC-025FBCB5F078}" destId="{784784C9-8BC2-9D44-9709-D7464BF127DE}" srcOrd="1" destOrd="0" presId="urn:microsoft.com/office/officeart/2005/8/layout/vList5"/>
    <dgm:cxn modelId="{95EEC991-F9E7-CD46-94F2-40CD65C326EF}" type="presParOf" srcId="{44DF699E-B8E4-0146-9CBA-CC04419E471E}" destId="{AA60E2AB-36BA-804E-967B-1ED0D3BBF8E7}" srcOrd="7" destOrd="0" presId="urn:microsoft.com/office/officeart/2005/8/layout/vList5"/>
    <dgm:cxn modelId="{1D60DB9C-7035-3946-8314-F486861F57F6}" type="presParOf" srcId="{44DF699E-B8E4-0146-9CBA-CC04419E471E}" destId="{079FD15A-25B0-DA49-BC0A-CA119460943A}" srcOrd="8" destOrd="0" presId="urn:microsoft.com/office/officeart/2005/8/layout/vList5"/>
    <dgm:cxn modelId="{B41EE221-28F1-9B4C-A43E-0EFE40FA7994}" type="presParOf" srcId="{079FD15A-25B0-DA49-BC0A-CA119460943A}" destId="{1BA0209B-AF8C-944D-AD3A-94CA5243956E}" srcOrd="0" destOrd="0" presId="urn:microsoft.com/office/officeart/2005/8/layout/vList5"/>
    <dgm:cxn modelId="{A810882E-0C40-A343-967A-CF3DB1010DCF}" type="presParOf" srcId="{079FD15A-25B0-DA49-BC0A-CA119460943A}" destId="{7E8AD56D-F212-9C48-B8F9-3D35FC1D10F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F34D394A-EBFE-4D46-A5B7-EF700403E538}" type="doc">
      <dgm:prSet loTypeId="urn:microsoft.com/office/officeart/2005/8/layout/vList5" loCatId="list" qsTypeId="urn:microsoft.com/office/officeart/2005/8/quickstyle/simple4" qsCatId="simple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91FF6F07-281A-904F-A586-66E9661B7743}">
      <dgm:prSet phldrT="[Text]"/>
      <dgm:spPr/>
      <dgm:t>
        <a:bodyPr/>
        <a:lstStyle/>
        <a:p>
          <a:r>
            <a:rPr lang="en-US" dirty="0" smtClean="0"/>
            <a:t>SCRF Technology</a:t>
          </a:r>
          <a:endParaRPr lang="en-US" dirty="0"/>
        </a:p>
      </dgm:t>
    </dgm:pt>
    <dgm:pt modelId="{78C68B81-BE2F-2B42-823B-622A1B9E7C85}" type="parTrans" cxnId="{AB47C5EF-A70E-D44B-BFD2-83F47236797E}">
      <dgm:prSet/>
      <dgm:spPr/>
      <dgm:t>
        <a:bodyPr/>
        <a:lstStyle/>
        <a:p>
          <a:endParaRPr lang="en-US"/>
        </a:p>
      </dgm:t>
    </dgm:pt>
    <dgm:pt modelId="{D8C93967-F0E1-344C-B4CB-9CF3BD0EB6EB}" type="sibTrans" cxnId="{AB47C5EF-A70E-D44B-BFD2-83F47236797E}">
      <dgm:prSet/>
      <dgm:spPr/>
      <dgm:t>
        <a:bodyPr/>
        <a:lstStyle/>
        <a:p>
          <a:endParaRPr lang="en-US"/>
        </a:p>
      </dgm:t>
    </dgm:pt>
    <dgm:pt modelId="{09461FC4-CA6A-D94D-B059-7DF8E707B40A}">
      <dgm:prSet phldrT="[Text]"/>
      <dgm:spPr/>
      <dgm:t>
        <a:bodyPr/>
        <a:lstStyle/>
        <a:p>
          <a:r>
            <a:rPr lang="en-US" dirty="0" smtClean="0"/>
            <a:t>Regional expertise, global Industrialisation</a:t>
          </a:r>
          <a:endParaRPr lang="en-US" dirty="0"/>
        </a:p>
      </dgm:t>
    </dgm:pt>
    <dgm:pt modelId="{62B1D8F2-B596-CE49-B00C-B25C0AE11742}" type="parTrans" cxnId="{64D81CA6-4270-9D48-8E47-A51BA734007F}">
      <dgm:prSet/>
      <dgm:spPr/>
      <dgm:t>
        <a:bodyPr/>
        <a:lstStyle/>
        <a:p>
          <a:endParaRPr lang="en-US"/>
        </a:p>
      </dgm:t>
    </dgm:pt>
    <dgm:pt modelId="{BF7456FB-9BE1-9344-84ED-EBC2C4FC551C}" type="sibTrans" cxnId="{64D81CA6-4270-9D48-8E47-A51BA734007F}">
      <dgm:prSet/>
      <dgm:spPr/>
      <dgm:t>
        <a:bodyPr/>
        <a:lstStyle/>
        <a:p>
          <a:endParaRPr lang="en-US"/>
        </a:p>
      </dgm:t>
    </dgm:pt>
    <dgm:pt modelId="{57BCEB08-8C06-1A49-8BE9-2858A21DEA3B}">
      <dgm:prSet phldrT="[Text]"/>
      <dgm:spPr/>
      <dgm:t>
        <a:bodyPr/>
        <a:lstStyle/>
        <a:p>
          <a:r>
            <a:rPr lang="en-US" dirty="0" smtClean="0"/>
            <a:t>Average accelerating gradient</a:t>
          </a:r>
          <a:endParaRPr lang="en-US" dirty="0"/>
        </a:p>
      </dgm:t>
    </dgm:pt>
    <dgm:pt modelId="{43A7560D-868E-3047-93A7-1E91D078EDB2}" type="parTrans" cxnId="{B7A76ED4-C3AE-9B47-8DAB-83EF52967A6D}">
      <dgm:prSet/>
      <dgm:spPr/>
      <dgm:t>
        <a:bodyPr/>
        <a:lstStyle/>
        <a:p>
          <a:endParaRPr lang="en-US"/>
        </a:p>
      </dgm:t>
    </dgm:pt>
    <dgm:pt modelId="{B5A2C92C-BEEF-C547-946A-3AE04C8C1183}" type="sibTrans" cxnId="{B7A76ED4-C3AE-9B47-8DAB-83EF52967A6D}">
      <dgm:prSet/>
      <dgm:spPr/>
      <dgm:t>
        <a:bodyPr/>
        <a:lstStyle/>
        <a:p>
          <a:endParaRPr lang="en-US"/>
        </a:p>
      </dgm:t>
    </dgm:pt>
    <dgm:pt modelId="{D71833DE-F386-B448-A911-C4778AB78BCD}">
      <dgm:prSet phldrT="[Text]"/>
      <dgm:spPr/>
      <dgm:t>
        <a:bodyPr/>
        <a:lstStyle/>
        <a:p>
          <a:r>
            <a:rPr lang="en-US" dirty="0" smtClean="0"/>
            <a:t>AD&amp;I (CFS)</a:t>
          </a:r>
          <a:endParaRPr lang="en-US" dirty="0"/>
        </a:p>
      </dgm:t>
    </dgm:pt>
    <dgm:pt modelId="{86CE4734-3819-DF4C-B2D2-241FAC09AB48}" type="parTrans" cxnId="{BBE654E0-202E-444C-9A6D-DBCEE4053223}">
      <dgm:prSet/>
      <dgm:spPr/>
      <dgm:t>
        <a:bodyPr/>
        <a:lstStyle/>
        <a:p>
          <a:endParaRPr lang="en-US"/>
        </a:p>
      </dgm:t>
    </dgm:pt>
    <dgm:pt modelId="{455F85CB-08D3-6D47-8907-FC728F0D45C1}" type="sibTrans" cxnId="{BBE654E0-202E-444C-9A6D-DBCEE4053223}">
      <dgm:prSet/>
      <dgm:spPr/>
      <dgm:t>
        <a:bodyPr/>
        <a:lstStyle/>
        <a:p>
          <a:endParaRPr lang="en-US"/>
        </a:p>
      </dgm:t>
    </dgm:pt>
    <dgm:pt modelId="{334F4DD3-3A51-9F45-8A7B-C840C7E26D7C}">
      <dgm:prSet phldrT="[Text]"/>
      <dgm:spPr/>
      <dgm:t>
        <a:bodyPr/>
        <a:lstStyle/>
        <a:p>
          <a:r>
            <a:rPr lang="en-US" dirty="0" smtClean="0"/>
            <a:t>Consolidation of baseline(s)</a:t>
          </a:r>
          <a:endParaRPr lang="en-US" dirty="0"/>
        </a:p>
      </dgm:t>
    </dgm:pt>
    <dgm:pt modelId="{D0F1D25E-772F-C342-B58F-E71416556AA1}" type="parTrans" cxnId="{0CD14CD3-0AE9-504F-8EB3-E8331B324B6A}">
      <dgm:prSet/>
      <dgm:spPr/>
      <dgm:t>
        <a:bodyPr/>
        <a:lstStyle/>
        <a:p>
          <a:endParaRPr lang="en-US"/>
        </a:p>
      </dgm:t>
    </dgm:pt>
    <dgm:pt modelId="{BBAA74CA-7B06-3445-B94E-6FD574CA0970}" type="sibTrans" cxnId="{0CD14CD3-0AE9-504F-8EB3-E8331B324B6A}">
      <dgm:prSet/>
      <dgm:spPr/>
      <dgm:t>
        <a:bodyPr/>
        <a:lstStyle/>
        <a:p>
          <a:endParaRPr lang="en-US"/>
        </a:p>
      </dgm:t>
    </dgm:pt>
    <dgm:pt modelId="{EF92F737-5EFF-E74D-99E0-F92823C09066}">
      <dgm:prSet phldrT="[Text]"/>
      <dgm:spPr/>
      <dgm:t>
        <a:bodyPr/>
        <a:lstStyle/>
        <a:p>
          <a:r>
            <a:rPr lang="en-US" dirty="0" smtClean="0"/>
            <a:t>Design choices (parameters, layout etc.)</a:t>
          </a:r>
          <a:endParaRPr lang="en-US" dirty="0"/>
        </a:p>
      </dgm:t>
    </dgm:pt>
    <dgm:pt modelId="{BE6911DD-43A3-F441-A19D-D157C0ED131E}" type="parTrans" cxnId="{C86D4A42-D49C-444F-B13B-780F9E1D94BB}">
      <dgm:prSet/>
      <dgm:spPr/>
      <dgm:t>
        <a:bodyPr/>
        <a:lstStyle/>
        <a:p>
          <a:endParaRPr lang="en-US"/>
        </a:p>
      </dgm:t>
    </dgm:pt>
    <dgm:pt modelId="{38DB5D6C-29B2-254B-A7C6-3BE0EDA8D9DE}" type="sibTrans" cxnId="{C86D4A42-D49C-444F-B13B-780F9E1D94BB}">
      <dgm:prSet/>
      <dgm:spPr/>
      <dgm:t>
        <a:bodyPr/>
        <a:lstStyle/>
        <a:p>
          <a:endParaRPr lang="en-US"/>
        </a:p>
      </dgm:t>
    </dgm:pt>
    <dgm:pt modelId="{75D7DBD5-96DE-974F-91EA-22F5EF4F51CA}">
      <dgm:prSet phldrT="[Text]"/>
      <dgm:spPr/>
      <dgm:t>
        <a:bodyPr/>
        <a:lstStyle/>
        <a:p>
          <a:r>
            <a:rPr lang="en-US" dirty="0" smtClean="0"/>
            <a:t>Cost &amp; Schedule</a:t>
          </a:r>
          <a:endParaRPr lang="en-US" dirty="0"/>
        </a:p>
      </dgm:t>
    </dgm:pt>
    <dgm:pt modelId="{DEF624B2-AD91-7245-9CE2-FDA44D063F77}" type="parTrans" cxnId="{08CA6A11-59CB-E248-804C-AFDD70A9CE64}">
      <dgm:prSet/>
      <dgm:spPr/>
      <dgm:t>
        <a:bodyPr/>
        <a:lstStyle/>
        <a:p>
          <a:endParaRPr lang="en-US"/>
        </a:p>
      </dgm:t>
    </dgm:pt>
    <dgm:pt modelId="{9B742223-787E-AC41-A0D6-7AE63891AB21}" type="sibTrans" cxnId="{08CA6A11-59CB-E248-804C-AFDD70A9CE64}">
      <dgm:prSet/>
      <dgm:spPr/>
      <dgm:t>
        <a:bodyPr/>
        <a:lstStyle/>
        <a:p>
          <a:endParaRPr lang="en-US"/>
        </a:p>
      </dgm:t>
    </dgm:pt>
    <dgm:pt modelId="{3E55D187-BADB-5547-AD50-A4698E24C29C}">
      <dgm:prSet phldrT="[Text]"/>
      <dgm:spPr/>
      <dgm:t>
        <a:bodyPr/>
        <a:lstStyle/>
        <a:p>
          <a:r>
            <a:rPr lang="en-US" dirty="0" smtClean="0"/>
            <a:t>ICET (schedule tool)</a:t>
          </a:r>
          <a:endParaRPr lang="en-US" dirty="0"/>
        </a:p>
      </dgm:t>
    </dgm:pt>
    <dgm:pt modelId="{863E5B56-E30E-804B-9717-E4CF33305754}" type="parTrans" cxnId="{C7741789-961E-5145-B46D-0F57546320B6}">
      <dgm:prSet/>
      <dgm:spPr/>
      <dgm:t>
        <a:bodyPr/>
        <a:lstStyle/>
        <a:p>
          <a:endParaRPr lang="en-US"/>
        </a:p>
      </dgm:t>
    </dgm:pt>
    <dgm:pt modelId="{910D8CA3-EE74-B54F-8238-CD283A5BF385}" type="sibTrans" cxnId="{C7741789-961E-5145-B46D-0F57546320B6}">
      <dgm:prSet/>
      <dgm:spPr/>
      <dgm:t>
        <a:bodyPr/>
        <a:lstStyle/>
        <a:p>
          <a:endParaRPr lang="en-US"/>
        </a:p>
      </dgm:t>
    </dgm:pt>
    <dgm:pt modelId="{F9BA1C0D-151D-4A4C-9E92-5BD278F82282}">
      <dgm:prSet/>
      <dgm:spPr/>
      <dgm:t>
        <a:bodyPr/>
        <a:lstStyle/>
        <a:p>
          <a:r>
            <a:rPr lang="en-US" dirty="0" smtClean="0"/>
            <a:t>TDR Risk</a:t>
          </a:r>
          <a:endParaRPr lang="en-US" dirty="0"/>
        </a:p>
      </dgm:t>
    </dgm:pt>
    <dgm:pt modelId="{6A1FA5C8-8817-B145-867A-2C7A30DB5779}" type="parTrans" cxnId="{847809E4-8E86-B84E-83A6-0D753ABB2082}">
      <dgm:prSet/>
      <dgm:spPr/>
      <dgm:t>
        <a:bodyPr/>
        <a:lstStyle/>
        <a:p>
          <a:endParaRPr lang="en-US"/>
        </a:p>
      </dgm:t>
    </dgm:pt>
    <dgm:pt modelId="{DD15E01D-A0AC-DD4A-8727-DEF658EF5C1F}" type="sibTrans" cxnId="{847809E4-8E86-B84E-83A6-0D753ABB2082}">
      <dgm:prSet/>
      <dgm:spPr/>
      <dgm:t>
        <a:bodyPr/>
        <a:lstStyle/>
        <a:p>
          <a:endParaRPr lang="en-US"/>
        </a:p>
      </dgm:t>
    </dgm:pt>
    <dgm:pt modelId="{E7BC278D-74DC-FA45-9840-5223FB508B35}">
      <dgm:prSet phldrT="[Text]"/>
      <dgm:spPr/>
      <dgm:t>
        <a:bodyPr/>
        <a:lstStyle/>
        <a:p>
          <a:r>
            <a:rPr lang="en-US" dirty="0" smtClean="0"/>
            <a:t>Cost (cryomodule, mass-production models)</a:t>
          </a:r>
          <a:endParaRPr lang="en-US" dirty="0"/>
        </a:p>
      </dgm:t>
    </dgm:pt>
    <dgm:pt modelId="{960686C7-F3F3-CC4B-B572-AB0200123F4D}" type="parTrans" cxnId="{43C4A38F-9FAB-AC4C-801C-7A29BAB342EC}">
      <dgm:prSet/>
      <dgm:spPr/>
      <dgm:t>
        <a:bodyPr/>
        <a:lstStyle/>
        <a:p>
          <a:endParaRPr lang="en-US"/>
        </a:p>
      </dgm:t>
    </dgm:pt>
    <dgm:pt modelId="{2CBBA0D8-63F2-3940-957F-AC7DF1ADCE5D}" type="sibTrans" cxnId="{43C4A38F-9FAB-AC4C-801C-7A29BAB342EC}">
      <dgm:prSet/>
      <dgm:spPr/>
      <dgm:t>
        <a:bodyPr/>
        <a:lstStyle/>
        <a:p>
          <a:endParaRPr lang="en-US"/>
        </a:p>
      </dgm:t>
    </dgm:pt>
    <dgm:pt modelId="{12017892-9F8C-A841-A61A-66594077102A}">
      <dgm:prSet phldrT="[Text]"/>
      <dgm:spPr/>
      <dgm:t>
        <a:bodyPr/>
        <a:lstStyle/>
        <a:p>
          <a:r>
            <a:rPr lang="en-US" dirty="0" smtClean="0"/>
            <a:t>Design work (documentation)</a:t>
          </a:r>
          <a:endParaRPr lang="en-US" dirty="0"/>
        </a:p>
      </dgm:t>
    </dgm:pt>
    <dgm:pt modelId="{0F28889F-CDF4-B246-A694-47CC81FBEBD8}" type="parTrans" cxnId="{682AB8E2-CC39-544A-A37A-3EEC214BAC32}">
      <dgm:prSet/>
      <dgm:spPr/>
      <dgm:t>
        <a:bodyPr/>
        <a:lstStyle/>
        <a:p>
          <a:endParaRPr lang="en-US"/>
        </a:p>
      </dgm:t>
    </dgm:pt>
    <dgm:pt modelId="{E91BE32C-DEE3-E149-866F-322512DD4C71}" type="sibTrans" cxnId="{682AB8E2-CC39-544A-A37A-3EEC214BAC32}">
      <dgm:prSet/>
      <dgm:spPr/>
      <dgm:t>
        <a:bodyPr/>
        <a:lstStyle/>
        <a:p>
          <a:endParaRPr lang="en-US"/>
        </a:p>
      </dgm:t>
    </dgm:pt>
    <dgm:pt modelId="{844F562D-E0BC-5A48-8525-89837F8F4669}">
      <dgm:prSet phldrT="[Text]"/>
      <dgm:spPr/>
      <dgm:t>
        <a:bodyPr/>
        <a:lstStyle/>
        <a:p>
          <a:r>
            <a:rPr lang="en-US" dirty="0" smtClean="0"/>
            <a:t>Justification</a:t>
          </a:r>
          <a:endParaRPr lang="en-US" dirty="0"/>
        </a:p>
      </dgm:t>
    </dgm:pt>
    <dgm:pt modelId="{FCD5A0D0-BBD4-DB46-ADC6-0BE76219A4AF}" type="parTrans" cxnId="{1A5F6C82-301A-FB44-A835-DD94E3471475}">
      <dgm:prSet/>
      <dgm:spPr/>
      <dgm:t>
        <a:bodyPr/>
        <a:lstStyle/>
        <a:p>
          <a:endParaRPr lang="en-US"/>
        </a:p>
      </dgm:t>
    </dgm:pt>
    <dgm:pt modelId="{86B098E5-2553-3D41-B7EB-5CFC27E46657}" type="sibTrans" cxnId="{1A5F6C82-301A-FB44-A835-DD94E3471475}">
      <dgm:prSet/>
      <dgm:spPr/>
      <dgm:t>
        <a:bodyPr/>
        <a:lstStyle/>
        <a:p>
          <a:endParaRPr lang="en-US"/>
        </a:p>
      </dgm:t>
    </dgm:pt>
    <dgm:pt modelId="{FD33C4B6-F1F9-634B-8A28-A9F577443FBA}">
      <dgm:prSet/>
      <dgm:spPr/>
      <dgm:t>
        <a:bodyPr/>
        <a:lstStyle/>
        <a:p>
          <a:r>
            <a:rPr lang="en-US" dirty="0" smtClean="0"/>
            <a:t>R&amp;D (and engineering) beyond 2012</a:t>
          </a:r>
          <a:endParaRPr lang="en-US" dirty="0"/>
        </a:p>
      </dgm:t>
    </dgm:pt>
    <dgm:pt modelId="{1F3F035B-F68F-0540-B205-11FA72781A06}" type="parTrans" cxnId="{C380309E-E6FC-6C48-A109-4E1E0CA87CE6}">
      <dgm:prSet/>
      <dgm:spPr/>
      <dgm:t>
        <a:bodyPr/>
        <a:lstStyle/>
        <a:p>
          <a:endParaRPr lang="en-US"/>
        </a:p>
      </dgm:t>
    </dgm:pt>
    <dgm:pt modelId="{B85685B6-FB4F-1B44-A162-F72230ACBC0C}" type="sibTrans" cxnId="{C380309E-E6FC-6C48-A109-4E1E0CA87CE6}">
      <dgm:prSet/>
      <dgm:spPr/>
      <dgm:t>
        <a:bodyPr/>
        <a:lstStyle/>
        <a:p>
          <a:endParaRPr lang="en-US"/>
        </a:p>
      </dgm:t>
    </dgm:pt>
    <dgm:pt modelId="{17CFA8D3-2516-E84C-96C8-A7D59BE68B57}">
      <dgm:prSet/>
      <dgm:spPr/>
      <dgm:t>
        <a:bodyPr/>
        <a:lstStyle/>
        <a:p>
          <a:r>
            <a:rPr lang="en-US" dirty="0" smtClean="0"/>
            <a:t>Impact (design, cost, schedule)</a:t>
          </a:r>
          <a:endParaRPr lang="en-US" dirty="0"/>
        </a:p>
      </dgm:t>
    </dgm:pt>
    <dgm:pt modelId="{4B9840AC-13D8-4246-984F-F38023025DA5}" type="parTrans" cxnId="{0BCECAEE-9C70-1845-B02B-F5A286A11C33}">
      <dgm:prSet/>
      <dgm:spPr/>
      <dgm:t>
        <a:bodyPr/>
        <a:lstStyle/>
        <a:p>
          <a:endParaRPr lang="en-US"/>
        </a:p>
      </dgm:t>
    </dgm:pt>
    <dgm:pt modelId="{09E5929C-CCB2-B449-8475-A92637710050}" type="sibTrans" cxnId="{0BCECAEE-9C70-1845-B02B-F5A286A11C33}">
      <dgm:prSet/>
      <dgm:spPr/>
      <dgm:t>
        <a:bodyPr/>
        <a:lstStyle/>
        <a:p>
          <a:endParaRPr lang="en-US"/>
        </a:p>
      </dgm:t>
    </dgm:pt>
    <dgm:pt modelId="{824A0598-EB01-5440-964B-D446F6E4136F}">
      <dgm:prSet/>
      <dgm:spPr/>
      <dgm:t>
        <a:bodyPr/>
        <a:lstStyle/>
        <a:p>
          <a:r>
            <a:rPr lang="en-US" dirty="0" smtClean="0"/>
            <a:t>Mitigation (fall-back solutions)</a:t>
          </a:r>
          <a:endParaRPr lang="en-US" dirty="0"/>
        </a:p>
      </dgm:t>
    </dgm:pt>
    <dgm:pt modelId="{717E26D5-3685-C94A-A2E8-480AD3361600}" type="parTrans" cxnId="{2757A3CC-3B33-8F40-9253-DD8AD8F8BBC0}">
      <dgm:prSet/>
      <dgm:spPr/>
      <dgm:t>
        <a:bodyPr/>
        <a:lstStyle/>
        <a:p>
          <a:endParaRPr lang="en-US"/>
        </a:p>
      </dgm:t>
    </dgm:pt>
    <dgm:pt modelId="{C4BD17A7-193A-B047-8340-6F448F50F79A}" type="sibTrans" cxnId="{2757A3CC-3B33-8F40-9253-DD8AD8F8BBC0}">
      <dgm:prSet/>
      <dgm:spPr/>
      <dgm:t>
        <a:bodyPr/>
        <a:lstStyle/>
        <a:p>
          <a:endParaRPr lang="en-US"/>
        </a:p>
      </dgm:t>
    </dgm:pt>
    <dgm:pt modelId="{7DC7D48B-8EC2-B449-AFAA-3F94FEDD5D28}">
      <dgm:prSet phldrT="[Text]"/>
      <dgm:spPr/>
      <dgm:t>
        <a:bodyPr/>
        <a:lstStyle/>
        <a:p>
          <a:r>
            <a:rPr lang="en-US" dirty="0" smtClean="0"/>
            <a:t>Traceable, defendable</a:t>
          </a:r>
          <a:endParaRPr lang="en-US" dirty="0"/>
        </a:p>
      </dgm:t>
    </dgm:pt>
    <dgm:pt modelId="{C05DF7EE-E6B4-6B42-9184-832013BC08AD}" type="parTrans" cxnId="{BB07479A-63AA-8F49-8726-48FD22E1C9D8}">
      <dgm:prSet/>
      <dgm:spPr/>
      <dgm:t>
        <a:bodyPr/>
        <a:lstStyle/>
        <a:p>
          <a:endParaRPr lang="en-US"/>
        </a:p>
      </dgm:t>
    </dgm:pt>
    <dgm:pt modelId="{3E36A875-6386-144D-B32E-8DFCF4EB61E2}" type="sibTrans" cxnId="{BB07479A-63AA-8F49-8726-48FD22E1C9D8}">
      <dgm:prSet/>
      <dgm:spPr/>
      <dgm:t>
        <a:bodyPr/>
        <a:lstStyle/>
        <a:p>
          <a:endParaRPr lang="en-US"/>
        </a:p>
      </dgm:t>
    </dgm:pt>
    <dgm:pt modelId="{D0A1D68C-B4C8-244D-84F4-6F2BA6E2ED14}">
      <dgm:prSet phldrT="[Text]"/>
      <dgm:spPr/>
      <dgm:t>
        <a:bodyPr/>
        <a:lstStyle/>
        <a:p>
          <a:r>
            <a:rPr lang="en-US" dirty="0" smtClean="0"/>
            <a:t>R&amp;D</a:t>
          </a:r>
          <a:br>
            <a:rPr lang="en-US" dirty="0" smtClean="0"/>
          </a:br>
          <a:r>
            <a:rPr lang="en-US" dirty="0" smtClean="0"/>
            <a:t>(General)</a:t>
          </a:r>
          <a:endParaRPr lang="en-US" dirty="0"/>
        </a:p>
      </dgm:t>
    </dgm:pt>
    <dgm:pt modelId="{F657AABC-B712-6D4B-8A3A-21500FDCFCC5}" type="parTrans" cxnId="{AE7348F3-1DE4-1542-9E15-A94B754D73F9}">
      <dgm:prSet/>
      <dgm:spPr/>
      <dgm:t>
        <a:bodyPr/>
        <a:lstStyle/>
        <a:p>
          <a:endParaRPr lang="en-US"/>
        </a:p>
      </dgm:t>
    </dgm:pt>
    <dgm:pt modelId="{D26B0E6B-7CCC-2542-B965-B9260F2AFCD4}" type="sibTrans" cxnId="{AE7348F3-1DE4-1542-9E15-A94B754D73F9}">
      <dgm:prSet/>
      <dgm:spPr/>
      <dgm:t>
        <a:bodyPr/>
        <a:lstStyle/>
        <a:p>
          <a:endParaRPr lang="en-US"/>
        </a:p>
      </dgm:t>
    </dgm:pt>
    <dgm:pt modelId="{2CB4F07E-6654-0C41-A252-E5CA049702C2}">
      <dgm:prSet phldrT="[Text]"/>
      <dgm:spPr/>
      <dgm:t>
        <a:bodyPr/>
        <a:lstStyle/>
        <a:p>
          <a:r>
            <a:rPr lang="en-US" dirty="0" smtClean="0"/>
            <a:t>Sources</a:t>
          </a:r>
          <a:endParaRPr lang="en-US" dirty="0"/>
        </a:p>
      </dgm:t>
    </dgm:pt>
    <dgm:pt modelId="{DBFA8812-E95C-1940-BCEB-745FF35F1B3A}" type="parTrans" cxnId="{2CD0B2A9-6B36-6A4D-8910-1D9091FCCC1D}">
      <dgm:prSet/>
      <dgm:spPr/>
      <dgm:t>
        <a:bodyPr/>
        <a:lstStyle/>
        <a:p>
          <a:endParaRPr lang="en-US"/>
        </a:p>
      </dgm:t>
    </dgm:pt>
    <dgm:pt modelId="{A33C18C2-3A51-444C-B109-1718F3F751CE}" type="sibTrans" cxnId="{2CD0B2A9-6B36-6A4D-8910-1D9091FCCC1D}">
      <dgm:prSet/>
      <dgm:spPr/>
      <dgm:t>
        <a:bodyPr/>
        <a:lstStyle/>
        <a:p>
          <a:endParaRPr lang="en-US"/>
        </a:p>
      </dgm:t>
    </dgm:pt>
    <dgm:pt modelId="{450A33A3-FFD9-294C-A7A1-DC665E70CF3B}">
      <dgm:prSet phldrT="[Text]"/>
      <dgm:spPr/>
      <dgm:t>
        <a:bodyPr/>
        <a:lstStyle/>
        <a:p>
          <a:r>
            <a:rPr lang="en-US" dirty="0" smtClean="0"/>
            <a:t>DR (</a:t>
          </a:r>
          <a:r>
            <a:rPr lang="en-US" dirty="0" err="1" smtClean="0"/>
            <a:t>e</a:t>
          </a:r>
          <a:r>
            <a:rPr lang="en-US" dirty="0" smtClean="0"/>
            <a:t>-cloud)</a:t>
          </a:r>
          <a:endParaRPr lang="en-US" dirty="0"/>
        </a:p>
      </dgm:t>
    </dgm:pt>
    <dgm:pt modelId="{877571B8-EBDC-6543-827D-457099D2E3E8}" type="parTrans" cxnId="{E79EE4E5-3E51-CB4C-BDCE-C10D90B3B17E}">
      <dgm:prSet/>
      <dgm:spPr/>
      <dgm:t>
        <a:bodyPr/>
        <a:lstStyle/>
        <a:p>
          <a:endParaRPr lang="en-US"/>
        </a:p>
      </dgm:t>
    </dgm:pt>
    <dgm:pt modelId="{2CBB9733-325D-AD4A-B2B3-BAAD861D6703}" type="sibTrans" cxnId="{E79EE4E5-3E51-CB4C-BDCE-C10D90B3B17E}">
      <dgm:prSet/>
      <dgm:spPr/>
      <dgm:t>
        <a:bodyPr/>
        <a:lstStyle/>
        <a:p>
          <a:endParaRPr lang="en-US"/>
        </a:p>
      </dgm:t>
    </dgm:pt>
    <dgm:pt modelId="{B27B985B-954E-3248-BB21-E8C8B8496ABD}">
      <dgm:prSet phldrT="[Text]"/>
      <dgm:spPr/>
      <dgm:t>
        <a:bodyPr/>
        <a:lstStyle/>
        <a:p>
          <a:r>
            <a:rPr lang="en-US" dirty="0" smtClean="0"/>
            <a:t>BDS / MDI</a:t>
          </a:r>
          <a:endParaRPr lang="en-US" dirty="0"/>
        </a:p>
      </dgm:t>
    </dgm:pt>
    <dgm:pt modelId="{06A73628-DDE1-8248-A69B-534812515919}" type="parTrans" cxnId="{3FF0B72D-695B-BB4D-BA0B-1914792801A2}">
      <dgm:prSet/>
      <dgm:spPr/>
      <dgm:t>
        <a:bodyPr/>
        <a:lstStyle/>
        <a:p>
          <a:endParaRPr lang="en-US"/>
        </a:p>
      </dgm:t>
    </dgm:pt>
    <dgm:pt modelId="{987047F8-3F9C-EA4F-9804-1DAA60947450}" type="sibTrans" cxnId="{3FF0B72D-695B-BB4D-BA0B-1914792801A2}">
      <dgm:prSet/>
      <dgm:spPr/>
      <dgm:t>
        <a:bodyPr/>
        <a:lstStyle/>
        <a:p>
          <a:endParaRPr lang="en-US"/>
        </a:p>
      </dgm:t>
    </dgm:pt>
    <dgm:pt modelId="{44DF699E-B8E4-0146-9CBA-CC04419E471E}" type="pres">
      <dgm:prSet presAssocID="{F34D394A-EBFE-4D46-A5B7-EF700403E53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EDF78B1-B815-B843-9B50-1D33FDCB9933}" type="pres">
      <dgm:prSet presAssocID="{91FF6F07-281A-904F-A586-66E9661B7743}" presName="linNode" presStyleCnt="0"/>
      <dgm:spPr/>
    </dgm:pt>
    <dgm:pt modelId="{F978256E-2B16-BD43-BB74-18BF4FCD82E5}" type="pres">
      <dgm:prSet presAssocID="{91FF6F07-281A-904F-A586-66E9661B7743}" presName="parentText" presStyleLbl="node1" presStyleIdx="0" presStyleCnt="5" custLinFactNeighborY="-20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382CDD-592E-3F4B-9F11-5839ECB66BE8}" type="pres">
      <dgm:prSet presAssocID="{91FF6F07-281A-904F-A586-66E9661B7743}" presName="descendantText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86E8D5-D6F3-D847-952D-0E2F6138E60B}" type="pres">
      <dgm:prSet presAssocID="{D8C93967-F0E1-344C-B4CB-9CF3BD0EB6EB}" presName="sp" presStyleCnt="0"/>
      <dgm:spPr/>
    </dgm:pt>
    <dgm:pt modelId="{95BB91A5-D881-764E-ACA0-0DBFDAC6AEBE}" type="pres">
      <dgm:prSet presAssocID="{D0A1D68C-B4C8-244D-84F4-6F2BA6E2ED14}" presName="linNode" presStyleCnt="0"/>
      <dgm:spPr/>
    </dgm:pt>
    <dgm:pt modelId="{AE738A28-5C03-6243-8D7B-9AA954D7997E}" type="pres">
      <dgm:prSet presAssocID="{D0A1D68C-B4C8-244D-84F4-6F2BA6E2ED14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73BF7B-CDD1-0242-BBDB-34F2DBD72B5C}" type="pres">
      <dgm:prSet presAssocID="{D0A1D68C-B4C8-244D-84F4-6F2BA6E2ED14}" presName="descendantText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3CC3AF-624A-0B40-8AA6-8576D43100B2}" type="pres">
      <dgm:prSet presAssocID="{D26B0E6B-7CCC-2542-B965-B9260F2AFCD4}" presName="sp" presStyleCnt="0"/>
      <dgm:spPr/>
    </dgm:pt>
    <dgm:pt modelId="{5981366D-12BB-F742-8B1E-DBF2F74D676E}" type="pres">
      <dgm:prSet presAssocID="{D71833DE-F386-B448-A911-C4778AB78BCD}" presName="linNode" presStyleCnt="0"/>
      <dgm:spPr/>
    </dgm:pt>
    <dgm:pt modelId="{C33021F8-895C-9943-9F15-B8BD5FF84B9F}" type="pres">
      <dgm:prSet presAssocID="{D71833DE-F386-B448-A911-C4778AB78BCD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5AB68D-20B8-0C46-BBB0-745643C13601}" type="pres">
      <dgm:prSet presAssocID="{D71833DE-F386-B448-A911-C4778AB78BCD}" presName="descendantText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F7534A-AE93-424B-BF75-30995D2C0602}" type="pres">
      <dgm:prSet presAssocID="{455F85CB-08D3-6D47-8907-FC728F0D45C1}" presName="sp" presStyleCnt="0"/>
      <dgm:spPr/>
    </dgm:pt>
    <dgm:pt modelId="{C403EBE4-D13D-2A46-95AC-025FBCB5F078}" type="pres">
      <dgm:prSet presAssocID="{75D7DBD5-96DE-974F-91EA-22F5EF4F51CA}" presName="linNode" presStyleCnt="0"/>
      <dgm:spPr/>
    </dgm:pt>
    <dgm:pt modelId="{95A923BA-4E68-A24C-9EB8-FB3D8EBDA0F8}" type="pres">
      <dgm:prSet presAssocID="{75D7DBD5-96DE-974F-91EA-22F5EF4F51CA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4784C9-8BC2-9D44-9709-D7464BF127DE}" type="pres">
      <dgm:prSet presAssocID="{75D7DBD5-96DE-974F-91EA-22F5EF4F51CA}" presName="descendantText" presStyleLbl="alignAccFollowNode1" presStyleIdx="3" presStyleCnt="5" custLinFactNeighborX="-3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60E2AB-36BA-804E-967B-1ED0D3BBF8E7}" type="pres">
      <dgm:prSet presAssocID="{9B742223-787E-AC41-A0D6-7AE63891AB21}" presName="sp" presStyleCnt="0"/>
      <dgm:spPr/>
    </dgm:pt>
    <dgm:pt modelId="{079FD15A-25B0-DA49-BC0A-CA119460943A}" type="pres">
      <dgm:prSet presAssocID="{F9BA1C0D-151D-4A4C-9E92-5BD278F82282}" presName="linNode" presStyleCnt="0"/>
      <dgm:spPr/>
    </dgm:pt>
    <dgm:pt modelId="{1BA0209B-AF8C-944D-AD3A-94CA5243956E}" type="pres">
      <dgm:prSet presAssocID="{F9BA1C0D-151D-4A4C-9E92-5BD278F82282}" presName="parentText" presStyleLbl="node1" presStyleIdx="4" presStyleCnt="5" custLinFactNeighborX="-30960" custLinFactNeighborY="20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8AD56D-F212-9C48-B8F9-3D35FC1D10F9}" type="pres">
      <dgm:prSet presAssocID="{F9BA1C0D-151D-4A4C-9E92-5BD278F82282}" presName="descendantText" presStyleLbl="alignAccFollowNode1" presStyleIdx="4" presStyleCnt="5" custLinFactNeighborX="851" custLinFactNeighborY="-21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F75EA7C-C285-834E-BAC6-96AC70CC34D2}" type="presOf" srcId="{FD33C4B6-F1F9-634B-8A28-A9F577443FBA}" destId="{7E8AD56D-F212-9C48-B8F9-3D35FC1D10F9}" srcOrd="0" destOrd="0" presId="urn:microsoft.com/office/officeart/2005/8/layout/vList5"/>
    <dgm:cxn modelId="{64D81CA6-4270-9D48-8E47-A51BA734007F}" srcId="{91FF6F07-281A-904F-A586-66E9661B7743}" destId="{09461FC4-CA6A-D94D-B059-7DF8E707B40A}" srcOrd="0" destOrd="0" parTransId="{62B1D8F2-B596-CE49-B00C-B25C0AE11742}" sibTransId="{BF7456FB-9BE1-9344-84ED-EBC2C4FC551C}"/>
    <dgm:cxn modelId="{B4FCF567-CABF-DC45-A45A-D7902E76148B}" type="presOf" srcId="{334F4DD3-3A51-9F45-8A7B-C840C7E26D7C}" destId="{B65AB68D-20B8-0C46-BBB0-745643C13601}" srcOrd="0" destOrd="0" presId="urn:microsoft.com/office/officeart/2005/8/layout/vList5"/>
    <dgm:cxn modelId="{BB07479A-63AA-8F49-8726-48FD22E1C9D8}" srcId="{75D7DBD5-96DE-974F-91EA-22F5EF4F51CA}" destId="{7DC7D48B-8EC2-B449-AFAA-3F94FEDD5D28}" srcOrd="1" destOrd="0" parTransId="{C05DF7EE-E6B4-6B42-9184-832013BC08AD}" sibTransId="{3E36A875-6386-144D-B32E-8DFCF4EB61E2}"/>
    <dgm:cxn modelId="{096DB254-0916-634A-9266-C83893C8A200}" type="presOf" srcId="{F34D394A-EBFE-4D46-A5B7-EF700403E538}" destId="{44DF699E-B8E4-0146-9CBA-CC04419E471E}" srcOrd="0" destOrd="0" presId="urn:microsoft.com/office/officeart/2005/8/layout/vList5"/>
    <dgm:cxn modelId="{2621FB68-0B06-7E4C-8433-87B2825468CE}" type="presOf" srcId="{824A0598-EB01-5440-964B-D446F6E4136F}" destId="{7E8AD56D-F212-9C48-B8F9-3D35FC1D10F9}" srcOrd="0" destOrd="2" presId="urn:microsoft.com/office/officeart/2005/8/layout/vList5"/>
    <dgm:cxn modelId="{6BD1A91A-5B30-3940-818A-722AA4EEF1AE}" type="presOf" srcId="{D71833DE-F386-B448-A911-C4778AB78BCD}" destId="{C33021F8-895C-9943-9F15-B8BD5FF84B9F}" srcOrd="0" destOrd="0" presId="urn:microsoft.com/office/officeart/2005/8/layout/vList5"/>
    <dgm:cxn modelId="{CF2F3692-5673-054F-819C-1F2C9E67AD24}" type="presOf" srcId="{57BCEB08-8C06-1A49-8BE9-2858A21DEA3B}" destId="{E8382CDD-592E-3F4B-9F11-5839ECB66BE8}" srcOrd="0" destOrd="1" presId="urn:microsoft.com/office/officeart/2005/8/layout/vList5"/>
    <dgm:cxn modelId="{43C4A38F-9FAB-AC4C-801C-7A29BAB342EC}" srcId="{91FF6F07-281A-904F-A586-66E9661B7743}" destId="{E7BC278D-74DC-FA45-9840-5223FB508B35}" srcOrd="2" destOrd="0" parTransId="{960686C7-F3F3-CC4B-B572-AB0200123F4D}" sibTransId="{2CBBA0D8-63F2-3940-957F-AC7DF1ADCE5D}"/>
    <dgm:cxn modelId="{093900CE-B12A-2945-9260-76A3CFB38ABA}" type="presOf" srcId="{F9BA1C0D-151D-4A4C-9E92-5BD278F82282}" destId="{1BA0209B-AF8C-944D-AD3A-94CA5243956E}" srcOrd="0" destOrd="0" presId="urn:microsoft.com/office/officeart/2005/8/layout/vList5"/>
    <dgm:cxn modelId="{86C91D84-A7A7-2D4F-A6FF-DC184A559A5A}" type="presOf" srcId="{75D7DBD5-96DE-974F-91EA-22F5EF4F51CA}" destId="{95A923BA-4E68-A24C-9EB8-FB3D8EBDA0F8}" srcOrd="0" destOrd="0" presId="urn:microsoft.com/office/officeart/2005/8/layout/vList5"/>
    <dgm:cxn modelId="{3FF0B72D-695B-BB4D-BA0B-1914792801A2}" srcId="{D0A1D68C-B4C8-244D-84F4-6F2BA6E2ED14}" destId="{B27B985B-954E-3248-BB21-E8C8B8496ABD}" srcOrd="2" destOrd="0" parTransId="{06A73628-DDE1-8248-A69B-534812515919}" sibTransId="{987047F8-3F9C-EA4F-9804-1DAA60947450}"/>
    <dgm:cxn modelId="{1A5F6C82-301A-FB44-A835-DD94E3471475}" srcId="{75D7DBD5-96DE-974F-91EA-22F5EF4F51CA}" destId="{844F562D-E0BC-5A48-8525-89837F8F4669}" srcOrd="2" destOrd="0" parTransId="{FCD5A0D0-BBD4-DB46-ADC6-0BE76219A4AF}" sibTransId="{86B098E5-2553-3D41-B7EB-5CFC27E46657}"/>
    <dgm:cxn modelId="{001CD3AF-A635-2D40-ADF3-8B4773FE72D9}" type="presOf" srcId="{3E55D187-BADB-5547-AD50-A4698E24C29C}" destId="{784784C9-8BC2-9D44-9709-D7464BF127DE}" srcOrd="0" destOrd="0" presId="urn:microsoft.com/office/officeart/2005/8/layout/vList5"/>
    <dgm:cxn modelId="{E79EE4E5-3E51-CB4C-BDCE-C10D90B3B17E}" srcId="{D0A1D68C-B4C8-244D-84F4-6F2BA6E2ED14}" destId="{450A33A3-FFD9-294C-A7A1-DC665E70CF3B}" srcOrd="1" destOrd="0" parTransId="{877571B8-EBDC-6543-827D-457099D2E3E8}" sibTransId="{2CBB9733-325D-AD4A-B2B3-BAAD861D6703}"/>
    <dgm:cxn modelId="{0CD14CD3-0AE9-504F-8EB3-E8331B324B6A}" srcId="{D71833DE-F386-B448-A911-C4778AB78BCD}" destId="{334F4DD3-3A51-9F45-8A7B-C840C7E26D7C}" srcOrd="0" destOrd="0" parTransId="{D0F1D25E-772F-C342-B58F-E71416556AA1}" sibTransId="{BBAA74CA-7B06-3445-B94E-6FD574CA0970}"/>
    <dgm:cxn modelId="{AE7348F3-1DE4-1542-9E15-A94B754D73F9}" srcId="{F34D394A-EBFE-4D46-A5B7-EF700403E538}" destId="{D0A1D68C-B4C8-244D-84F4-6F2BA6E2ED14}" srcOrd="1" destOrd="0" parTransId="{F657AABC-B712-6D4B-8A3A-21500FDCFCC5}" sibTransId="{D26B0E6B-7CCC-2542-B965-B9260F2AFCD4}"/>
    <dgm:cxn modelId="{C380309E-E6FC-6C48-A109-4E1E0CA87CE6}" srcId="{F9BA1C0D-151D-4A4C-9E92-5BD278F82282}" destId="{FD33C4B6-F1F9-634B-8A28-A9F577443FBA}" srcOrd="0" destOrd="0" parTransId="{1F3F035B-F68F-0540-B205-11FA72781A06}" sibTransId="{B85685B6-FB4F-1B44-A162-F72230ACBC0C}"/>
    <dgm:cxn modelId="{08CA6A11-59CB-E248-804C-AFDD70A9CE64}" srcId="{F34D394A-EBFE-4D46-A5B7-EF700403E538}" destId="{75D7DBD5-96DE-974F-91EA-22F5EF4F51CA}" srcOrd="3" destOrd="0" parTransId="{DEF624B2-AD91-7245-9CE2-FDA44D063F77}" sibTransId="{9B742223-787E-AC41-A0D6-7AE63891AB21}"/>
    <dgm:cxn modelId="{A1C07D34-CB19-B948-9642-DC0A243506D4}" type="presOf" srcId="{D0A1D68C-B4C8-244D-84F4-6F2BA6E2ED14}" destId="{AE738A28-5C03-6243-8D7B-9AA954D7997E}" srcOrd="0" destOrd="0" presId="urn:microsoft.com/office/officeart/2005/8/layout/vList5"/>
    <dgm:cxn modelId="{2CD0B2A9-6B36-6A4D-8910-1D9091FCCC1D}" srcId="{D0A1D68C-B4C8-244D-84F4-6F2BA6E2ED14}" destId="{2CB4F07E-6654-0C41-A252-E5CA049702C2}" srcOrd="0" destOrd="0" parTransId="{DBFA8812-E95C-1940-BCEB-745FF35F1B3A}" sibTransId="{A33C18C2-3A51-444C-B109-1718F3F751CE}"/>
    <dgm:cxn modelId="{B2780B99-F098-714C-ADEE-A2C3BB8BFFDF}" type="presOf" srcId="{2CB4F07E-6654-0C41-A252-E5CA049702C2}" destId="{A273BF7B-CDD1-0242-BBDB-34F2DBD72B5C}" srcOrd="0" destOrd="0" presId="urn:microsoft.com/office/officeart/2005/8/layout/vList5"/>
    <dgm:cxn modelId="{C808D4A1-D97E-774A-B038-16222D65DB16}" type="presOf" srcId="{EF92F737-5EFF-E74D-99E0-F92823C09066}" destId="{B65AB68D-20B8-0C46-BBB0-745643C13601}" srcOrd="0" destOrd="1" presId="urn:microsoft.com/office/officeart/2005/8/layout/vList5"/>
    <dgm:cxn modelId="{BBE654E0-202E-444C-9A6D-DBCEE4053223}" srcId="{F34D394A-EBFE-4D46-A5B7-EF700403E538}" destId="{D71833DE-F386-B448-A911-C4778AB78BCD}" srcOrd="2" destOrd="0" parTransId="{86CE4734-3819-DF4C-B2D2-241FAC09AB48}" sibTransId="{455F85CB-08D3-6D47-8907-FC728F0D45C1}"/>
    <dgm:cxn modelId="{9092A253-9C40-8641-B9BC-6BE870CD2866}" type="presOf" srcId="{17CFA8D3-2516-E84C-96C8-A7D59BE68B57}" destId="{7E8AD56D-F212-9C48-B8F9-3D35FC1D10F9}" srcOrd="0" destOrd="1" presId="urn:microsoft.com/office/officeart/2005/8/layout/vList5"/>
    <dgm:cxn modelId="{CE09B78A-D0C6-B24C-BD22-D5963F6ED8B1}" type="presOf" srcId="{844F562D-E0BC-5A48-8525-89837F8F4669}" destId="{784784C9-8BC2-9D44-9709-D7464BF127DE}" srcOrd="0" destOrd="2" presId="urn:microsoft.com/office/officeart/2005/8/layout/vList5"/>
    <dgm:cxn modelId="{C7741789-961E-5145-B46D-0F57546320B6}" srcId="{75D7DBD5-96DE-974F-91EA-22F5EF4F51CA}" destId="{3E55D187-BADB-5547-AD50-A4698E24C29C}" srcOrd="0" destOrd="0" parTransId="{863E5B56-E30E-804B-9717-E4CF33305754}" sibTransId="{910D8CA3-EE74-B54F-8238-CD283A5BF385}"/>
    <dgm:cxn modelId="{AB47C5EF-A70E-D44B-BFD2-83F47236797E}" srcId="{F34D394A-EBFE-4D46-A5B7-EF700403E538}" destId="{91FF6F07-281A-904F-A586-66E9661B7743}" srcOrd="0" destOrd="0" parTransId="{78C68B81-BE2F-2B42-823B-622A1B9E7C85}" sibTransId="{D8C93967-F0E1-344C-B4CB-9CF3BD0EB6EB}"/>
    <dgm:cxn modelId="{682AB8E2-CC39-544A-A37A-3EEC214BAC32}" srcId="{D71833DE-F386-B448-A911-C4778AB78BCD}" destId="{12017892-9F8C-A841-A61A-66594077102A}" srcOrd="2" destOrd="0" parTransId="{0F28889F-CDF4-B246-A694-47CC81FBEBD8}" sibTransId="{E91BE32C-DEE3-E149-866F-322512DD4C71}"/>
    <dgm:cxn modelId="{0BCECAEE-9C70-1845-B02B-F5A286A11C33}" srcId="{F9BA1C0D-151D-4A4C-9E92-5BD278F82282}" destId="{17CFA8D3-2516-E84C-96C8-A7D59BE68B57}" srcOrd="1" destOrd="0" parTransId="{4B9840AC-13D8-4246-984F-F38023025DA5}" sibTransId="{09E5929C-CCB2-B449-8475-A92637710050}"/>
    <dgm:cxn modelId="{B7A76ED4-C3AE-9B47-8DAB-83EF52967A6D}" srcId="{91FF6F07-281A-904F-A586-66E9661B7743}" destId="{57BCEB08-8C06-1A49-8BE9-2858A21DEA3B}" srcOrd="1" destOrd="0" parTransId="{43A7560D-868E-3047-93A7-1E91D078EDB2}" sibTransId="{B5A2C92C-BEEF-C547-946A-3AE04C8C1183}"/>
    <dgm:cxn modelId="{F72160A9-57AC-624F-BE47-8979490617FE}" type="presOf" srcId="{91FF6F07-281A-904F-A586-66E9661B7743}" destId="{F978256E-2B16-BD43-BB74-18BF4FCD82E5}" srcOrd="0" destOrd="0" presId="urn:microsoft.com/office/officeart/2005/8/layout/vList5"/>
    <dgm:cxn modelId="{2A574383-83BA-3246-86A2-F4C33E172F92}" type="presOf" srcId="{09461FC4-CA6A-D94D-B059-7DF8E707B40A}" destId="{E8382CDD-592E-3F4B-9F11-5839ECB66BE8}" srcOrd="0" destOrd="0" presId="urn:microsoft.com/office/officeart/2005/8/layout/vList5"/>
    <dgm:cxn modelId="{2757A3CC-3B33-8F40-9253-DD8AD8F8BBC0}" srcId="{F9BA1C0D-151D-4A4C-9E92-5BD278F82282}" destId="{824A0598-EB01-5440-964B-D446F6E4136F}" srcOrd="2" destOrd="0" parTransId="{717E26D5-3685-C94A-A2E8-480AD3361600}" sibTransId="{C4BD17A7-193A-B047-8340-6F448F50F79A}"/>
    <dgm:cxn modelId="{F10E421E-36C6-8343-87EA-F1FC6079EBFC}" type="presOf" srcId="{450A33A3-FFD9-294C-A7A1-DC665E70CF3B}" destId="{A273BF7B-CDD1-0242-BBDB-34F2DBD72B5C}" srcOrd="0" destOrd="1" presId="urn:microsoft.com/office/officeart/2005/8/layout/vList5"/>
    <dgm:cxn modelId="{CEB632A1-10B8-334E-939D-BEE1FFA6E8EC}" type="presOf" srcId="{12017892-9F8C-A841-A61A-66594077102A}" destId="{B65AB68D-20B8-0C46-BBB0-745643C13601}" srcOrd="0" destOrd="2" presId="urn:microsoft.com/office/officeart/2005/8/layout/vList5"/>
    <dgm:cxn modelId="{847809E4-8E86-B84E-83A6-0D753ABB2082}" srcId="{F34D394A-EBFE-4D46-A5B7-EF700403E538}" destId="{F9BA1C0D-151D-4A4C-9E92-5BD278F82282}" srcOrd="4" destOrd="0" parTransId="{6A1FA5C8-8817-B145-867A-2C7A30DB5779}" sibTransId="{DD15E01D-A0AC-DD4A-8727-DEF658EF5C1F}"/>
    <dgm:cxn modelId="{19A62B73-7C78-FD45-A9FF-C8485EA7B955}" type="presOf" srcId="{E7BC278D-74DC-FA45-9840-5223FB508B35}" destId="{E8382CDD-592E-3F4B-9F11-5839ECB66BE8}" srcOrd="0" destOrd="2" presId="urn:microsoft.com/office/officeart/2005/8/layout/vList5"/>
    <dgm:cxn modelId="{911EF7D9-A73E-6241-AA89-49D2A7F46468}" type="presOf" srcId="{7DC7D48B-8EC2-B449-AFAA-3F94FEDD5D28}" destId="{784784C9-8BC2-9D44-9709-D7464BF127DE}" srcOrd="0" destOrd="1" presId="urn:microsoft.com/office/officeart/2005/8/layout/vList5"/>
    <dgm:cxn modelId="{C86D4A42-D49C-444F-B13B-780F9E1D94BB}" srcId="{D71833DE-F386-B448-A911-C4778AB78BCD}" destId="{EF92F737-5EFF-E74D-99E0-F92823C09066}" srcOrd="1" destOrd="0" parTransId="{BE6911DD-43A3-F441-A19D-D157C0ED131E}" sibTransId="{38DB5D6C-29B2-254B-A7C6-3BE0EDA8D9DE}"/>
    <dgm:cxn modelId="{B585472E-A192-3F4F-A681-A930ECCF6CC0}" type="presOf" srcId="{B27B985B-954E-3248-BB21-E8C8B8496ABD}" destId="{A273BF7B-CDD1-0242-BBDB-34F2DBD72B5C}" srcOrd="0" destOrd="2" presId="urn:microsoft.com/office/officeart/2005/8/layout/vList5"/>
    <dgm:cxn modelId="{75ABCD5F-31D4-2C40-9324-A640A2D5AF52}" type="presParOf" srcId="{44DF699E-B8E4-0146-9CBA-CC04419E471E}" destId="{6EDF78B1-B815-B843-9B50-1D33FDCB9933}" srcOrd="0" destOrd="0" presId="urn:microsoft.com/office/officeart/2005/8/layout/vList5"/>
    <dgm:cxn modelId="{AEA9C9FF-69D3-474C-B7BC-2BED530E5B2B}" type="presParOf" srcId="{6EDF78B1-B815-B843-9B50-1D33FDCB9933}" destId="{F978256E-2B16-BD43-BB74-18BF4FCD82E5}" srcOrd="0" destOrd="0" presId="urn:microsoft.com/office/officeart/2005/8/layout/vList5"/>
    <dgm:cxn modelId="{5A05148D-4489-DD46-BA98-3F939BA3FB34}" type="presParOf" srcId="{6EDF78B1-B815-B843-9B50-1D33FDCB9933}" destId="{E8382CDD-592E-3F4B-9F11-5839ECB66BE8}" srcOrd="1" destOrd="0" presId="urn:microsoft.com/office/officeart/2005/8/layout/vList5"/>
    <dgm:cxn modelId="{79CE2105-D5F4-AB48-AEC4-C64DBA3D72DF}" type="presParOf" srcId="{44DF699E-B8E4-0146-9CBA-CC04419E471E}" destId="{5386E8D5-D6F3-D847-952D-0E2F6138E60B}" srcOrd="1" destOrd="0" presId="urn:microsoft.com/office/officeart/2005/8/layout/vList5"/>
    <dgm:cxn modelId="{C37C0555-5AE7-5444-8E44-B31D008E7707}" type="presParOf" srcId="{44DF699E-B8E4-0146-9CBA-CC04419E471E}" destId="{95BB91A5-D881-764E-ACA0-0DBFDAC6AEBE}" srcOrd="2" destOrd="0" presId="urn:microsoft.com/office/officeart/2005/8/layout/vList5"/>
    <dgm:cxn modelId="{C0F6CA53-9F0C-4B45-98A3-03481C9F2566}" type="presParOf" srcId="{95BB91A5-D881-764E-ACA0-0DBFDAC6AEBE}" destId="{AE738A28-5C03-6243-8D7B-9AA954D7997E}" srcOrd="0" destOrd="0" presId="urn:microsoft.com/office/officeart/2005/8/layout/vList5"/>
    <dgm:cxn modelId="{6C127716-5361-F44B-B3A2-1D8218FBB329}" type="presParOf" srcId="{95BB91A5-D881-764E-ACA0-0DBFDAC6AEBE}" destId="{A273BF7B-CDD1-0242-BBDB-34F2DBD72B5C}" srcOrd="1" destOrd="0" presId="urn:microsoft.com/office/officeart/2005/8/layout/vList5"/>
    <dgm:cxn modelId="{E3B30104-E673-4441-BD1F-A1F082876F7B}" type="presParOf" srcId="{44DF699E-B8E4-0146-9CBA-CC04419E471E}" destId="{3E3CC3AF-624A-0B40-8AA6-8576D43100B2}" srcOrd="3" destOrd="0" presId="urn:microsoft.com/office/officeart/2005/8/layout/vList5"/>
    <dgm:cxn modelId="{B2C21602-E6E0-A74F-86C2-BE124B386BCB}" type="presParOf" srcId="{44DF699E-B8E4-0146-9CBA-CC04419E471E}" destId="{5981366D-12BB-F742-8B1E-DBF2F74D676E}" srcOrd="4" destOrd="0" presId="urn:microsoft.com/office/officeart/2005/8/layout/vList5"/>
    <dgm:cxn modelId="{83D75FF3-BFC9-CE43-9F28-BB390CBBC8C6}" type="presParOf" srcId="{5981366D-12BB-F742-8B1E-DBF2F74D676E}" destId="{C33021F8-895C-9943-9F15-B8BD5FF84B9F}" srcOrd="0" destOrd="0" presId="urn:microsoft.com/office/officeart/2005/8/layout/vList5"/>
    <dgm:cxn modelId="{99A173A5-AA56-FF41-ABC4-783ABAAB7C64}" type="presParOf" srcId="{5981366D-12BB-F742-8B1E-DBF2F74D676E}" destId="{B65AB68D-20B8-0C46-BBB0-745643C13601}" srcOrd="1" destOrd="0" presId="urn:microsoft.com/office/officeart/2005/8/layout/vList5"/>
    <dgm:cxn modelId="{550B26F6-12C7-9743-A1AE-CBB3113E0474}" type="presParOf" srcId="{44DF699E-B8E4-0146-9CBA-CC04419E471E}" destId="{83F7534A-AE93-424B-BF75-30995D2C0602}" srcOrd="5" destOrd="0" presId="urn:microsoft.com/office/officeart/2005/8/layout/vList5"/>
    <dgm:cxn modelId="{AE0180BB-F9A6-1D4B-AA25-CE857A39E500}" type="presParOf" srcId="{44DF699E-B8E4-0146-9CBA-CC04419E471E}" destId="{C403EBE4-D13D-2A46-95AC-025FBCB5F078}" srcOrd="6" destOrd="0" presId="urn:microsoft.com/office/officeart/2005/8/layout/vList5"/>
    <dgm:cxn modelId="{A675AF38-FFE9-ED45-A079-6EAC608DDB7F}" type="presParOf" srcId="{C403EBE4-D13D-2A46-95AC-025FBCB5F078}" destId="{95A923BA-4E68-A24C-9EB8-FB3D8EBDA0F8}" srcOrd="0" destOrd="0" presId="urn:microsoft.com/office/officeart/2005/8/layout/vList5"/>
    <dgm:cxn modelId="{E72FA8F0-9302-E149-B9CD-6261E6064CFB}" type="presParOf" srcId="{C403EBE4-D13D-2A46-95AC-025FBCB5F078}" destId="{784784C9-8BC2-9D44-9709-D7464BF127DE}" srcOrd="1" destOrd="0" presId="urn:microsoft.com/office/officeart/2005/8/layout/vList5"/>
    <dgm:cxn modelId="{DF76700E-5766-4745-9F7C-34A76C4368A8}" type="presParOf" srcId="{44DF699E-B8E4-0146-9CBA-CC04419E471E}" destId="{AA60E2AB-36BA-804E-967B-1ED0D3BBF8E7}" srcOrd="7" destOrd="0" presId="urn:microsoft.com/office/officeart/2005/8/layout/vList5"/>
    <dgm:cxn modelId="{49AD1632-6D5E-B14F-AFDC-F679FDFBFD28}" type="presParOf" srcId="{44DF699E-B8E4-0146-9CBA-CC04419E471E}" destId="{079FD15A-25B0-DA49-BC0A-CA119460943A}" srcOrd="8" destOrd="0" presId="urn:microsoft.com/office/officeart/2005/8/layout/vList5"/>
    <dgm:cxn modelId="{76FFAFFE-4CDE-3C4A-A81F-317DE9457F6B}" type="presParOf" srcId="{079FD15A-25B0-DA49-BC0A-CA119460943A}" destId="{1BA0209B-AF8C-944D-AD3A-94CA5243956E}" srcOrd="0" destOrd="0" presId="urn:microsoft.com/office/officeart/2005/8/layout/vList5"/>
    <dgm:cxn modelId="{89BAF5CF-1F8C-A140-A41D-10F9B0A836E6}" type="presParOf" srcId="{079FD15A-25B0-DA49-BC0A-CA119460943A}" destId="{7E8AD56D-F212-9C48-B8F9-3D35FC1D10F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642A27EB-2A3B-B348-B12B-7C486419F0F9}" type="doc">
      <dgm:prSet loTypeId="urn:microsoft.com/office/officeart/2005/8/layout/radial5" loCatId="relationship" qsTypeId="urn:microsoft.com/office/officeart/2005/8/quickstyle/simple4" qsCatId="simple" csTypeId="urn:microsoft.com/office/officeart/2005/8/colors/accent6_4" csCatId="accent6" phldr="1"/>
      <dgm:spPr/>
      <dgm:t>
        <a:bodyPr/>
        <a:lstStyle/>
        <a:p>
          <a:endParaRPr lang="en-US"/>
        </a:p>
      </dgm:t>
    </dgm:pt>
    <dgm:pt modelId="{7A952642-735E-604B-901D-877F22E6DDB4}">
      <dgm:prSet phldrT="[Text]" custT="1"/>
      <dgm:spPr/>
      <dgm:t>
        <a:bodyPr/>
        <a:lstStyle/>
        <a:p>
          <a:r>
            <a:rPr lang="en-US" sz="1800" dirty="0" smtClean="0"/>
            <a:t>Cost Effective Mass-Production</a:t>
          </a:r>
          <a:endParaRPr lang="en-US" sz="1800" dirty="0"/>
        </a:p>
      </dgm:t>
    </dgm:pt>
    <dgm:pt modelId="{2EBB10BE-B131-FA42-A05B-24F42EF2D6B8}" type="parTrans" cxnId="{B0EB6AA1-6001-1242-9105-42E4A211F934}">
      <dgm:prSet/>
      <dgm:spPr/>
      <dgm:t>
        <a:bodyPr/>
        <a:lstStyle/>
        <a:p>
          <a:endParaRPr lang="en-US"/>
        </a:p>
      </dgm:t>
    </dgm:pt>
    <dgm:pt modelId="{4FCA0786-E3C1-FE43-9BB2-BB441FE0406E}" type="sibTrans" cxnId="{B0EB6AA1-6001-1242-9105-42E4A211F934}">
      <dgm:prSet/>
      <dgm:spPr/>
      <dgm:t>
        <a:bodyPr/>
        <a:lstStyle/>
        <a:p>
          <a:endParaRPr lang="en-US"/>
        </a:p>
      </dgm:t>
    </dgm:pt>
    <dgm:pt modelId="{A179E9A8-7DB3-F14C-BABA-655404D7DB18}">
      <dgm:prSet phldrT="[Text]" custT="1"/>
      <dgm:spPr/>
      <dgm:t>
        <a:bodyPr/>
        <a:lstStyle/>
        <a:p>
          <a:r>
            <a:rPr lang="en-US" sz="1800" dirty="0" smtClean="0"/>
            <a:t>Cavity Specs. / Yield</a:t>
          </a:r>
          <a:endParaRPr lang="en-US" sz="1800" dirty="0"/>
        </a:p>
      </dgm:t>
    </dgm:pt>
    <dgm:pt modelId="{9335DB1F-3F30-A241-987C-91A19D2CC8DA}" type="parTrans" cxnId="{62CE6C7A-F231-E34C-AA43-EEAB6B6CE129}">
      <dgm:prSet/>
      <dgm:spPr/>
      <dgm:t>
        <a:bodyPr/>
        <a:lstStyle/>
        <a:p>
          <a:endParaRPr lang="en-US"/>
        </a:p>
      </dgm:t>
    </dgm:pt>
    <dgm:pt modelId="{C0E1A7B9-8861-D343-A29D-A5B79EF7D18F}" type="sibTrans" cxnId="{62CE6C7A-F231-E34C-AA43-EEAB6B6CE129}">
      <dgm:prSet/>
      <dgm:spPr/>
      <dgm:t>
        <a:bodyPr/>
        <a:lstStyle/>
        <a:p>
          <a:endParaRPr lang="en-US"/>
        </a:p>
      </dgm:t>
    </dgm:pt>
    <dgm:pt modelId="{83469D26-2774-CE47-AB65-01508613DD57}">
      <dgm:prSet phldrT="[Text]" custT="1"/>
      <dgm:spPr/>
      <dgm:t>
        <a:bodyPr/>
        <a:lstStyle/>
        <a:p>
          <a:r>
            <a:rPr lang="en-US" sz="1800" dirty="0" smtClean="0"/>
            <a:t>Plug Compatible Interfaces</a:t>
          </a:r>
          <a:endParaRPr lang="en-US" sz="1800" dirty="0"/>
        </a:p>
      </dgm:t>
    </dgm:pt>
    <dgm:pt modelId="{D75E5289-0151-8744-9AF6-6AA7CCE58131}" type="parTrans" cxnId="{3579AC78-82A0-3E4D-9607-65FB5640D88A}">
      <dgm:prSet/>
      <dgm:spPr/>
      <dgm:t>
        <a:bodyPr/>
        <a:lstStyle/>
        <a:p>
          <a:endParaRPr lang="en-US"/>
        </a:p>
      </dgm:t>
    </dgm:pt>
    <dgm:pt modelId="{49B7D49D-A662-944D-A8E0-EB56A0507F01}" type="sibTrans" cxnId="{3579AC78-82A0-3E4D-9607-65FB5640D88A}">
      <dgm:prSet/>
      <dgm:spPr/>
      <dgm:t>
        <a:bodyPr/>
        <a:lstStyle/>
        <a:p>
          <a:endParaRPr lang="en-US"/>
        </a:p>
      </dgm:t>
    </dgm:pt>
    <dgm:pt modelId="{21FDC003-8F2A-3D4D-9014-FF24370C3345}">
      <dgm:prSet phldrT="[Text]" custT="1"/>
      <dgm:spPr/>
      <dgm:t>
        <a:bodyPr/>
        <a:lstStyle/>
        <a:p>
          <a:r>
            <a:rPr lang="en-US" sz="1800" dirty="0" smtClean="0"/>
            <a:t>Vendor Models</a:t>
          </a:r>
          <a:endParaRPr lang="en-US" sz="1800" dirty="0"/>
        </a:p>
      </dgm:t>
    </dgm:pt>
    <dgm:pt modelId="{2ACB8E80-9CBA-554F-89B0-DE7B203E22A6}" type="parTrans" cxnId="{CD94FF78-DE6E-0444-B002-9FCCFF52EDD3}">
      <dgm:prSet/>
      <dgm:spPr/>
      <dgm:t>
        <a:bodyPr/>
        <a:lstStyle/>
        <a:p>
          <a:endParaRPr lang="en-US"/>
        </a:p>
      </dgm:t>
    </dgm:pt>
    <dgm:pt modelId="{D17ACEF9-D663-9041-BC17-C5C87CDE776B}" type="sibTrans" cxnId="{CD94FF78-DE6E-0444-B002-9FCCFF52EDD3}">
      <dgm:prSet/>
      <dgm:spPr/>
      <dgm:t>
        <a:bodyPr/>
        <a:lstStyle/>
        <a:p>
          <a:endParaRPr lang="en-US"/>
        </a:p>
      </dgm:t>
    </dgm:pt>
    <dgm:pt modelId="{64E82F09-27EB-A74F-895D-5DC480B0ED26}">
      <dgm:prSet phldrT="[Text]" custT="1"/>
      <dgm:spPr/>
      <dgm:t>
        <a:bodyPr/>
        <a:lstStyle/>
        <a:p>
          <a:r>
            <a:rPr lang="en-US" sz="1800" dirty="0" smtClean="0"/>
            <a:t>Production process models</a:t>
          </a:r>
          <a:endParaRPr lang="en-US" sz="1800" dirty="0"/>
        </a:p>
      </dgm:t>
    </dgm:pt>
    <dgm:pt modelId="{D6CCB31F-6961-B84C-891E-9979F79A490A}" type="parTrans" cxnId="{A72AEACD-9AAA-6C4A-9583-0F9CE8F6BB05}">
      <dgm:prSet/>
      <dgm:spPr/>
      <dgm:t>
        <a:bodyPr/>
        <a:lstStyle/>
        <a:p>
          <a:endParaRPr lang="en-US"/>
        </a:p>
      </dgm:t>
    </dgm:pt>
    <dgm:pt modelId="{67C83CBE-22D8-8142-B029-3002173F4258}" type="sibTrans" cxnId="{A72AEACD-9AAA-6C4A-9583-0F9CE8F6BB05}">
      <dgm:prSet/>
      <dgm:spPr/>
      <dgm:t>
        <a:bodyPr/>
        <a:lstStyle/>
        <a:p>
          <a:endParaRPr lang="en-US"/>
        </a:p>
      </dgm:t>
    </dgm:pt>
    <dgm:pt modelId="{0CACD610-F27A-BE41-8994-9AC7943FA22B}">
      <dgm:prSet phldrT="[Text]" custT="1"/>
      <dgm:spPr/>
      <dgm:t>
        <a:bodyPr/>
        <a:lstStyle/>
        <a:p>
          <a:r>
            <a:rPr lang="en-US" sz="1800" dirty="0" smtClean="0"/>
            <a:t>In-kind contribution models</a:t>
          </a:r>
          <a:endParaRPr lang="en-US" sz="1800" dirty="0"/>
        </a:p>
      </dgm:t>
    </dgm:pt>
    <dgm:pt modelId="{3B294156-644A-D246-8BC7-C3F5FFC1C2F7}" type="parTrans" cxnId="{804EE325-3B94-4443-ADFC-A1F68F8C0C23}">
      <dgm:prSet/>
      <dgm:spPr/>
      <dgm:t>
        <a:bodyPr/>
        <a:lstStyle/>
        <a:p>
          <a:endParaRPr lang="en-US"/>
        </a:p>
      </dgm:t>
    </dgm:pt>
    <dgm:pt modelId="{C15F88BD-1287-6345-83FA-7C1484A2ADED}" type="sibTrans" cxnId="{804EE325-3B94-4443-ADFC-A1F68F8C0C23}">
      <dgm:prSet/>
      <dgm:spPr/>
      <dgm:t>
        <a:bodyPr/>
        <a:lstStyle/>
        <a:p>
          <a:endParaRPr lang="en-US"/>
        </a:p>
      </dgm:t>
    </dgm:pt>
    <dgm:pt modelId="{43CB5484-7B1E-6E4B-B06C-5A0EBC871EDF}" type="pres">
      <dgm:prSet presAssocID="{642A27EB-2A3B-B348-B12B-7C486419F0F9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DBEAF0A-4C3B-2F49-85A6-7D15126A75DB}" type="pres">
      <dgm:prSet presAssocID="{7A952642-735E-604B-901D-877F22E6DDB4}" presName="centerShape" presStyleLbl="node0" presStyleIdx="0" presStyleCnt="1" custScaleX="128327" custScaleY="128327"/>
      <dgm:spPr/>
      <dgm:t>
        <a:bodyPr/>
        <a:lstStyle/>
        <a:p>
          <a:endParaRPr lang="en-US"/>
        </a:p>
      </dgm:t>
    </dgm:pt>
    <dgm:pt modelId="{8A48E0BB-C226-F54B-AC0D-E4AD796F4C58}" type="pres">
      <dgm:prSet presAssocID="{9335DB1F-3F30-A241-987C-91A19D2CC8DA}" presName="parTrans" presStyleLbl="sibTrans2D1" presStyleIdx="0" presStyleCnt="5"/>
      <dgm:spPr/>
      <dgm:t>
        <a:bodyPr/>
        <a:lstStyle/>
        <a:p>
          <a:endParaRPr lang="en-US"/>
        </a:p>
      </dgm:t>
    </dgm:pt>
    <dgm:pt modelId="{13AF9BD3-32CC-464A-8821-933AC8044D77}" type="pres">
      <dgm:prSet presAssocID="{9335DB1F-3F30-A241-987C-91A19D2CC8DA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5F889F28-665E-A24A-858E-129DB216E861}" type="pres">
      <dgm:prSet presAssocID="{A179E9A8-7DB3-F14C-BABA-655404D7DB18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467007-4686-DF46-9E04-54F529E94AC6}" type="pres">
      <dgm:prSet presAssocID="{D75E5289-0151-8744-9AF6-6AA7CCE58131}" presName="parTrans" presStyleLbl="sibTrans2D1" presStyleIdx="1" presStyleCnt="5"/>
      <dgm:spPr/>
      <dgm:t>
        <a:bodyPr/>
        <a:lstStyle/>
        <a:p>
          <a:endParaRPr lang="en-US"/>
        </a:p>
      </dgm:t>
    </dgm:pt>
    <dgm:pt modelId="{3A02906C-549F-0040-89AA-B0357AA3B88F}" type="pres">
      <dgm:prSet presAssocID="{D75E5289-0151-8744-9AF6-6AA7CCE58131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26C8FE0D-6F7B-434A-8188-35EBCBFFD554}" type="pres">
      <dgm:prSet presAssocID="{83469D26-2774-CE47-AB65-01508613DD57}" presName="node" presStyleLbl="node1" presStyleIdx="1" presStyleCnt="5" custScaleX="115821" custScaleY="11582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18E4C2-EB65-DA46-9477-41D0F5D6E2BF}" type="pres">
      <dgm:prSet presAssocID="{2ACB8E80-9CBA-554F-89B0-DE7B203E22A6}" presName="parTrans" presStyleLbl="sibTrans2D1" presStyleIdx="2" presStyleCnt="5"/>
      <dgm:spPr/>
      <dgm:t>
        <a:bodyPr/>
        <a:lstStyle/>
        <a:p>
          <a:endParaRPr lang="en-US"/>
        </a:p>
      </dgm:t>
    </dgm:pt>
    <dgm:pt modelId="{9016DCCB-3FA8-8D45-8C08-61B880465E36}" type="pres">
      <dgm:prSet presAssocID="{2ACB8E80-9CBA-554F-89B0-DE7B203E22A6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F9CA8589-2E07-F64E-B211-72EFF0AEE626}" type="pres">
      <dgm:prSet presAssocID="{21FDC003-8F2A-3D4D-9014-FF24370C3345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E1EB49-1C6D-134E-9AA0-8D630B30D720}" type="pres">
      <dgm:prSet presAssocID="{D6CCB31F-6961-B84C-891E-9979F79A490A}" presName="parTrans" presStyleLbl="sibTrans2D1" presStyleIdx="3" presStyleCnt="5"/>
      <dgm:spPr/>
      <dgm:t>
        <a:bodyPr/>
        <a:lstStyle/>
        <a:p>
          <a:endParaRPr lang="en-US"/>
        </a:p>
      </dgm:t>
    </dgm:pt>
    <dgm:pt modelId="{C48D4FC9-7B3C-484F-849A-C8E68EE2E087}" type="pres">
      <dgm:prSet presAssocID="{D6CCB31F-6961-B84C-891E-9979F79A490A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C70BE3FD-C0CA-BA49-9135-21CE1D280C58}" type="pres">
      <dgm:prSet presAssocID="{64E82F09-27EB-A74F-895D-5DC480B0ED26}" presName="node" presStyleLbl="node1" presStyleIdx="3" presStyleCnt="5" custScaleX="114756" custScaleY="11475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CF2B75-BE69-2144-AFDD-C1905272BAA7}" type="pres">
      <dgm:prSet presAssocID="{3B294156-644A-D246-8BC7-C3F5FFC1C2F7}" presName="parTrans" presStyleLbl="sibTrans2D1" presStyleIdx="4" presStyleCnt="5"/>
      <dgm:spPr/>
      <dgm:t>
        <a:bodyPr/>
        <a:lstStyle/>
        <a:p>
          <a:endParaRPr lang="en-US"/>
        </a:p>
      </dgm:t>
    </dgm:pt>
    <dgm:pt modelId="{4C55779B-CEC3-2E45-87B4-AD8534982963}" type="pres">
      <dgm:prSet presAssocID="{3B294156-644A-D246-8BC7-C3F5FFC1C2F7}" presName="connectorText" presStyleLbl="sibTrans2D1" presStyleIdx="4" presStyleCnt="5"/>
      <dgm:spPr/>
      <dgm:t>
        <a:bodyPr/>
        <a:lstStyle/>
        <a:p>
          <a:endParaRPr lang="en-US"/>
        </a:p>
      </dgm:t>
    </dgm:pt>
    <dgm:pt modelId="{C0CF7E11-4388-AA47-BDA0-C17F42B53EA4}" type="pres">
      <dgm:prSet presAssocID="{0CACD610-F27A-BE41-8994-9AC7943FA22B}" presName="node" presStyleLbl="node1" presStyleIdx="4" presStyleCnt="5" custScaleX="119041" custScaleY="1190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2CE6C7A-F231-E34C-AA43-EEAB6B6CE129}" srcId="{7A952642-735E-604B-901D-877F22E6DDB4}" destId="{A179E9A8-7DB3-F14C-BABA-655404D7DB18}" srcOrd="0" destOrd="0" parTransId="{9335DB1F-3F30-A241-987C-91A19D2CC8DA}" sibTransId="{C0E1A7B9-8861-D343-A29D-A5B79EF7D18F}"/>
    <dgm:cxn modelId="{0D275B94-A5A9-4D41-8D6F-D60C80C44FD0}" type="presOf" srcId="{D6CCB31F-6961-B84C-891E-9979F79A490A}" destId="{37E1EB49-1C6D-134E-9AA0-8D630B30D720}" srcOrd="0" destOrd="0" presId="urn:microsoft.com/office/officeart/2005/8/layout/radial5"/>
    <dgm:cxn modelId="{9093553F-18CE-C642-A2AF-2604D54E8587}" type="presOf" srcId="{83469D26-2774-CE47-AB65-01508613DD57}" destId="{26C8FE0D-6F7B-434A-8188-35EBCBFFD554}" srcOrd="0" destOrd="0" presId="urn:microsoft.com/office/officeart/2005/8/layout/radial5"/>
    <dgm:cxn modelId="{CD94FF78-DE6E-0444-B002-9FCCFF52EDD3}" srcId="{7A952642-735E-604B-901D-877F22E6DDB4}" destId="{21FDC003-8F2A-3D4D-9014-FF24370C3345}" srcOrd="2" destOrd="0" parTransId="{2ACB8E80-9CBA-554F-89B0-DE7B203E22A6}" sibTransId="{D17ACEF9-D663-9041-BC17-C5C87CDE776B}"/>
    <dgm:cxn modelId="{A1301FBF-986B-214D-9B3B-BA0691490713}" type="presOf" srcId="{642A27EB-2A3B-B348-B12B-7C486419F0F9}" destId="{43CB5484-7B1E-6E4B-B06C-5A0EBC871EDF}" srcOrd="0" destOrd="0" presId="urn:microsoft.com/office/officeart/2005/8/layout/radial5"/>
    <dgm:cxn modelId="{63557B59-4D5A-9A43-BCED-839CF52B565F}" type="presOf" srcId="{D75E5289-0151-8744-9AF6-6AA7CCE58131}" destId="{AA467007-4686-DF46-9E04-54F529E94AC6}" srcOrd="0" destOrd="0" presId="urn:microsoft.com/office/officeart/2005/8/layout/radial5"/>
    <dgm:cxn modelId="{F81338DB-8F03-944C-82BF-23EA8F4B5A4E}" type="presOf" srcId="{A179E9A8-7DB3-F14C-BABA-655404D7DB18}" destId="{5F889F28-665E-A24A-858E-129DB216E861}" srcOrd="0" destOrd="0" presId="urn:microsoft.com/office/officeart/2005/8/layout/radial5"/>
    <dgm:cxn modelId="{B085D556-8387-294D-B7E4-1F45FD71B8AB}" type="presOf" srcId="{D75E5289-0151-8744-9AF6-6AA7CCE58131}" destId="{3A02906C-549F-0040-89AA-B0357AA3B88F}" srcOrd="1" destOrd="0" presId="urn:microsoft.com/office/officeart/2005/8/layout/radial5"/>
    <dgm:cxn modelId="{A91F79A8-7177-E14B-86A2-22CE9E24F453}" type="presOf" srcId="{0CACD610-F27A-BE41-8994-9AC7943FA22B}" destId="{C0CF7E11-4388-AA47-BDA0-C17F42B53EA4}" srcOrd="0" destOrd="0" presId="urn:microsoft.com/office/officeart/2005/8/layout/radial5"/>
    <dgm:cxn modelId="{27D2F05D-2365-0F46-A84F-CA45F3ADCFD8}" type="presOf" srcId="{7A952642-735E-604B-901D-877F22E6DDB4}" destId="{1DBEAF0A-4C3B-2F49-85A6-7D15126A75DB}" srcOrd="0" destOrd="0" presId="urn:microsoft.com/office/officeart/2005/8/layout/radial5"/>
    <dgm:cxn modelId="{3FF0239A-AE34-974D-87FE-9714362CB7E6}" type="presOf" srcId="{21FDC003-8F2A-3D4D-9014-FF24370C3345}" destId="{F9CA8589-2E07-F64E-B211-72EFF0AEE626}" srcOrd="0" destOrd="0" presId="urn:microsoft.com/office/officeart/2005/8/layout/radial5"/>
    <dgm:cxn modelId="{522D058B-D8C3-7D4F-9E95-3C3B804E6067}" type="presOf" srcId="{64E82F09-27EB-A74F-895D-5DC480B0ED26}" destId="{C70BE3FD-C0CA-BA49-9135-21CE1D280C58}" srcOrd="0" destOrd="0" presId="urn:microsoft.com/office/officeart/2005/8/layout/radial5"/>
    <dgm:cxn modelId="{804EE325-3B94-4443-ADFC-A1F68F8C0C23}" srcId="{7A952642-735E-604B-901D-877F22E6DDB4}" destId="{0CACD610-F27A-BE41-8994-9AC7943FA22B}" srcOrd="4" destOrd="0" parTransId="{3B294156-644A-D246-8BC7-C3F5FFC1C2F7}" sibTransId="{C15F88BD-1287-6345-83FA-7C1484A2ADED}"/>
    <dgm:cxn modelId="{82AD2170-0FCA-3E4C-AB50-AF7A766F0E19}" type="presOf" srcId="{9335DB1F-3F30-A241-987C-91A19D2CC8DA}" destId="{8A48E0BB-C226-F54B-AC0D-E4AD796F4C58}" srcOrd="0" destOrd="0" presId="urn:microsoft.com/office/officeart/2005/8/layout/radial5"/>
    <dgm:cxn modelId="{B0EB6AA1-6001-1242-9105-42E4A211F934}" srcId="{642A27EB-2A3B-B348-B12B-7C486419F0F9}" destId="{7A952642-735E-604B-901D-877F22E6DDB4}" srcOrd="0" destOrd="0" parTransId="{2EBB10BE-B131-FA42-A05B-24F42EF2D6B8}" sibTransId="{4FCA0786-E3C1-FE43-9BB2-BB441FE0406E}"/>
    <dgm:cxn modelId="{3579AC78-82A0-3E4D-9607-65FB5640D88A}" srcId="{7A952642-735E-604B-901D-877F22E6DDB4}" destId="{83469D26-2774-CE47-AB65-01508613DD57}" srcOrd="1" destOrd="0" parTransId="{D75E5289-0151-8744-9AF6-6AA7CCE58131}" sibTransId="{49B7D49D-A662-944D-A8E0-EB56A0507F01}"/>
    <dgm:cxn modelId="{A72AEACD-9AAA-6C4A-9583-0F9CE8F6BB05}" srcId="{7A952642-735E-604B-901D-877F22E6DDB4}" destId="{64E82F09-27EB-A74F-895D-5DC480B0ED26}" srcOrd="3" destOrd="0" parTransId="{D6CCB31F-6961-B84C-891E-9979F79A490A}" sibTransId="{67C83CBE-22D8-8142-B029-3002173F4258}"/>
    <dgm:cxn modelId="{624553C9-8EB2-AE4A-84FA-2BD934F33970}" type="presOf" srcId="{D6CCB31F-6961-B84C-891E-9979F79A490A}" destId="{C48D4FC9-7B3C-484F-849A-C8E68EE2E087}" srcOrd="1" destOrd="0" presId="urn:microsoft.com/office/officeart/2005/8/layout/radial5"/>
    <dgm:cxn modelId="{7834364E-EFE7-2A49-82ED-B37C50B7140F}" type="presOf" srcId="{9335DB1F-3F30-A241-987C-91A19D2CC8DA}" destId="{13AF9BD3-32CC-464A-8821-933AC8044D77}" srcOrd="1" destOrd="0" presId="urn:microsoft.com/office/officeart/2005/8/layout/radial5"/>
    <dgm:cxn modelId="{2FD5ED2D-82AA-D349-A842-CCE69B0D5D39}" type="presOf" srcId="{3B294156-644A-D246-8BC7-C3F5FFC1C2F7}" destId="{4C55779B-CEC3-2E45-87B4-AD8534982963}" srcOrd="1" destOrd="0" presId="urn:microsoft.com/office/officeart/2005/8/layout/radial5"/>
    <dgm:cxn modelId="{74A9B5AE-09AF-3B4B-AACF-0BFD514EBE67}" type="presOf" srcId="{2ACB8E80-9CBA-554F-89B0-DE7B203E22A6}" destId="{3B18E4C2-EB65-DA46-9477-41D0F5D6E2BF}" srcOrd="0" destOrd="0" presId="urn:microsoft.com/office/officeart/2005/8/layout/radial5"/>
    <dgm:cxn modelId="{B7E4CDB3-5A68-7C4B-B0F1-5A58B43631C5}" type="presOf" srcId="{3B294156-644A-D246-8BC7-C3F5FFC1C2F7}" destId="{C8CF2B75-BE69-2144-AFDD-C1905272BAA7}" srcOrd="0" destOrd="0" presId="urn:microsoft.com/office/officeart/2005/8/layout/radial5"/>
    <dgm:cxn modelId="{13E9BEA1-2266-854B-B266-8A532BAC5A00}" type="presOf" srcId="{2ACB8E80-9CBA-554F-89B0-DE7B203E22A6}" destId="{9016DCCB-3FA8-8D45-8C08-61B880465E36}" srcOrd="1" destOrd="0" presId="urn:microsoft.com/office/officeart/2005/8/layout/radial5"/>
    <dgm:cxn modelId="{A9007072-C5DE-DA43-84FD-62B1B9AD06E6}" type="presParOf" srcId="{43CB5484-7B1E-6E4B-B06C-5A0EBC871EDF}" destId="{1DBEAF0A-4C3B-2F49-85A6-7D15126A75DB}" srcOrd="0" destOrd="0" presId="urn:microsoft.com/office/officeart/2005/8/layout/radial5"/>
    <dgm:cxn modelId="{9430A8C2-400A-394B-A8F6-7414F3A3CA58}" type="presParOf" srcId="{43CB5484-7B1E-6E4B-B06C-5A0EBC871EDF}" destId="{8A48E0BB-C226-F54B-AC0D-E4AD796F4C58}" srcOrd="1" destOrd="0" presId="urn:microsoft.com/office/officeart/2005/8/layout/radial5"/>
    <dgm:cxn modelId="{07EF1E16-0C3D-C741-8805-5E611F464063}" type="presParOf" srcId="{8A48E0BB-C226-F54B-AC0D-E4AD796F4C58}" destId="{13AF9BD3-32CC-464A-8821-933AC8044D77}" srcOrd="0" destOrd="0" presId="urn:microsoft.com/office/officeart/2005/8/layout/radial5"/>
    <dgm:cxn modelId="{9BBFA478-C48D-2F47-A304-13A641B04D96}" type="presParOf" srcId="{43CB5484-7B1E-6E4B-B06C-5A0EBC871EDF}" destId="{5F889F28-665E-A24A-858E-129DB216E861}" srcOrd="2" destOrd="0" presId="urn:microsoft.com/office/officeart/2005/8/layout/radial5"/>
    <dgm:cxn modelId="{1F1B79FA-6231-AB47-872F-67B4EC2818E6}" type="presParOf" srcId="{43CB5484-7B1E-6E4B-B06C-5A0EBC871EDF}" destId="{AA467007-4686-DF46-9E04-54F529E94AC6}" srcOrd="3" destOrd="0" presId="urn:microsoft.com/office/officeart/2005/8/layout/radial5"/>
    <dgm:cxn modelId="{45417D83-1C9A-C04C-AF11-E0E4FF54A191}" type="presParOf" srcId="{AA467007-4686-DF46-9E04-54F529E94AC6}" destId="{3A02906C-549F-0040-89AA-B0357AA3B88F}" srcOrd="0" destOrd="0" presId="urn:microsoft.com/office/officeart/2005/8/layout/radial5"/>
    <dgm:cxn modelId="{0CBD0543-37C4-5A4F-A17C-AEF8195FD512}" type="presParOf" srcId="{43CB5484-7B1E-6E4B-B06C-5A0EBC871EDF}" destId="{26C8FE0D-6F7B-434A-8188-35EBCBFFD554}" srcOrd="4" destOrd="0" presId="urn:microsoft.com/office/officeart/2005/8/layout/radial5"/>
    <dgm:cxn modelId="{D07713A5-AE60-4045-895E-83E93BF61348}" type="presParOf" srcId="{43CB5484-7B1E-6E4B-B06C-5A0EBC871EDF}" destId="{3B18E4C2-EB65-DA46-9477-41D0F5D6E2BF}" srcOrd="5" destOrd="0" presId="urn:microsoft.com/office/officeart/2005/8/layout/radial5"/>
    <dgm:cxn modelId="{C37BBD7A-68C1-8A49-9F2F-5724015422D9}" type="presParOf" srcId="{3B18E4C2-EB65-DA46-9477-41D0F5D6E2BF}" destId="{9016DCCB-3FA8-8D45-8C08-61B880465E36}" srcOrd="0" destOrd="0" presId="urn:microsoft.com/office/officeart/2005/8/layout/radial5"/>
    <dgm:cxn modelId="{52180DD5-BC2B-744C-A41B-5243CEF7AEF2}" type="presParOf" srcId="{43CB5484-7B1E-6E4B-B06C-5A0EBC871EDF}" destId="{F9CA8589-2E07-F64E-B211-72EFF0AEE626}" srcOrd="6" destOrd="0" presId="urn:microsoft.com/office/officeart/2005/8/layout/radial5"/>
    <dgm:cxn modelId="{12223A34-63C2-024F-8DD8-E7E8BA8E834F}" type="presParOf" srcId="{43CB5484-7B1E-6E4B-B06C-5A0EBC871EDF}" destId="{37E1EB49-1C6D-134E-9AA0-8D630B30D720}" srcOrd="7" destOrd="0" presId="urn:microsoft.com/office/officeart/2005/8/layout/radial5"/>
    <dgm:cxn modelId="{68FB4729-FF4E-944F-81D9-C801F0F06287}" type="presParOf" srcId="{37E1EB49-1C6D-134E-9AA0-8D630B30D720}" destId="{C48D4FC9-7B3C-484F-849A-C8E68EE2E087}" srcOrd="0" destOrd="0" presId="urn:microsoft.com/office/officeart/2005/8/layout/radial5"/>
    <dgm:cxn modelId="{5ADE2161-6E59-6943-AED7-6145813D5E18}" type="presParOf" srcId="{43CB5484-7B1E-6E4B-B06C-5A0EBC871EDF}" destId="{C70BE3FD-C0CA-BA49-9135-21CE1D280C58}" srcOrd="8" destOrd="0" presId="urn:microsoft.com/office/officeart/2005/8/layout/radial5"/>
    <dgm:cxn modelId="{140A8A5D-9A4F-584A-9F96-5C9EC59264A5}" type="presParOf" srcId="{43CB5484-7B1E-6E4B-B06C-5A0EBC871EDF}" destId="{C8CF2B75-BE69-2144-AFDD-C1905272BAA7}" srcOrd="9" destOrd="0" presId="urn:microsoft.com/office/officeart/2005/8/layout/radial5"/>
    <dgm:cxn modelId="{4F9BA220-FCF8-9D4E-B150-35F4E960570B}" type="presParOf" srcId="{C8CF2B75-BE69-2144-AFDD-C1905272BAA7}" destId="{4C55779B-CEC3-2E45-87B4-AD8534982963}" srcOrd="0" destOrd="0" presId="urn:microsoft.com/office/officeart/2005/8/layout/radial5"/>
    <dgm:cxn modelId="{505C5DCB-6AC6-A64A-BF18-6FF89AD002CE}" type="presParOf" srcId="{43CB5484-7B1E-6E4B-B06C-5A0EBC871EDF}" destId="{C0CF7E11-4388-AA47-BDA0-C17F42B53EA4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16B5ED9-0AE4-E14D-BC83-95E47EA8A5F4}" type="doc">
      <dgm:prSet loTypeId="urn:microsoft.com/office/officeart/2005/8/layout/radial4" loCatId="relationship" qsTypeId="urn:microsoft.com/office/officeart/2005/8/quickstyle/simple4" qsCatId="simple" csTypeId="urn:microsoft.com/office/officeart/2005/8/colors/accent2_4" csCatId="accent2" phldr="1"/>
      <dgm:spPr/>
      <dgm:t>
        <a:bodyPr/>
        <a:lstStyle/>
        <a:p>
          <a:endParaRPr lang="en-US"/>
        </a:p>
      </dgm:t>
    </dgm:pt>
    <dgm:pt modelId="{16C24282-B23F-914D-A610-B736F081D02C}">
      <dgm:prSet phldrT="[Text]"/>
      <dgm:spPr/>
      <dgm:t>
        <a:bodyPr/>
        <a:lstStyle/>
        <a:p>
          <a:r>
            <a:rPr lang="en-US" dirty="0" smtClean="0"/>
            <a:t>Full</a:t>
          </a:r>
          <a:r>
            <a:rPr lang="en-US" baseline="0" dirty="0" smtClean="0"/>
            <a:t> systems integration testing</a:t>
          </a:r>
          <a:endParaRPr lang="en-US" dirty="0"/>
        </a:p>
      </dgm:t>
    </dgm:pt>
    <dgm:pt modelId="{BC3B54A1-A795-6149-B2B2-19BCDD93BDF4}" type="parTrans" cxnId="{027FC181-A476-B944-B497-BEFEE6CF0C55}">
      <dgm:prSet/>
      <dgm:spPr/>
      <dgm:t>
        <a:bodyPr/>
        <a:lstStyle/>
        <a:p>
          <a:endParaRPr lang="en-US"/>
        </a:p>
      </dgm:t>
    </dgm:pt>
    <dgm:pt modelId="{D9F85FDD-741A-704C-8BF0-CC7A295D6960}" type="sibTrans" cxnId="{027FC181-A476-B944-B497-BEFEE6CF0C55}">
      <dgm:prSet/>
      <dgm:spPr/>
      <dgm:t>
        <a:bodyPr/>
        <a:lstStyle/>
        <a:p>
          <a:endParaRPr lang="en-US"/>
        </a:p>
      </dgm:t>
    </dgm:pt>
    <dgm:pt modelId="{DC9137F9-7490-5246-B342-580E0798BADA}">
      <dgm:prSet phldrT="[Text]"/>
      <dgm:spPr/>
      <dgm:t>
        <a:bodyPr/>
        <a:lstStyle/>
        <a:p>
          <a:r>
            <a:rPr lang="en-US" dirty="0" smtClean="0"/>
            <a:t>FLASH (DESY)</a:t>
          </a:r>
          <a:endParaRPr lang="en-US" dirty="0"/>
        </a:p>
      </dgm:t>
    </dgm:pt>
    <dgm:pt modelId="{086B3F81-2889-D24E-9B70-A08DF84041F3}" type="parTrans" cxnId="{6CFD02B0-C81F-AE4E-8A69-FB95E61C197D}">
      <dgm:prSet/>
      <dgm:spPr/>
      <dgm:t>
        <a:bodyPr/>
        <a:lstStyle/>
        <a:p>
          <a:endParaRPr lang="en-US"/>
        </a:p>
      </dgm:t>
    </dgm:pt>
    <dgm:pt modelId="{84007EE9-D30B-104F-AB7F-1A252B12F8B7}" type="sibTrans" cxnId="{6CFD02B0-C81F-AE4E-8A69-FB95E61C197D}">
      <dgm:prSet/>
      <dgm:spPr/>
      <dgm:t>
        <a:bodyPr/>
        <a:lstStyle/>
        <a:p>
          <a:endParaRPr lang="en-US"/>
        </a:p>
      </dgm:t>
    </dgm:pt>
    <dgm:pt modelId="{28BE78ED-35C0-3649-8B6C-90B51B8AB742}">
      <dgm:prSet phldrT="[Text]"/>
      <dgm:spPr/>
      <dgm:t>
        <a:bodyPr/>
        <a:lstStyle/>
        <a:p>
          <a:r>
            <a:rPr lang="en-US" dirty="0" smtClean="0"/>
            <a:t>NML (FNAL)</a:t>
          </a:r>
          <a:endParaRPr lang="en-US" dirty="0"/>
        </a:p>
      </dgm:t>
    </dgm:pt>
    <dgm:pt modelId="{A587C9D1-D86A-1741-B73F-59104FF47260}" type="parTrans" cxnId="{9353ADA0-16A4-4946-9C1D-2A5BAB16D0C4}">
      <dgm:prSet/>
      <dgm:spPr/>
      <dgm:t>
        <a:bodyPr/>
        <a:lstStyle/>
        <a:p>
          <a:endParaRPr lang="en-US"/>
        </a:p>
      </dgm:t>
    </dgm:pt>
    <dgm:pt modelId="{244D5028-394C-BF4C-ABCB-8C0A04F1A834}" type="sibTrans" cxnId="{9353ADA0-16A4-4946-9C1D-2A5BAB16D0C4}">
      <dgm:prSet/>
      <dgm:spPr/>
      <dgm:t>
        <a:bodyPr/>
        <a:lstStyle/>
        <a:p>
          <a:endParaRPr lang="en-US"/>
        </a:p>
      </dgm:t>
    </dgm:pt>
    <dgm:pt modelId="{E4FA0DBD-584E-8D47-A750-A074BA8B2256}">
      <dgm:prSet phldrT="[Text]"/>
      <dgm:spPr/>
      <dgm:t>
        <a:bodyPr/>
        <a:lstStyle/>
        <a:p>
          <a:r>
            <a:rPr lang="en-US" dirty="0" smtClean="0"/>
            <a:t>STF (KEK)</a:t>
          </a:r>
          <a:endParaRPr lang="en-US" dirty="0"/>
        </a:p>
      </dgm:t>
    </dgm:pt>
    <dgm:pt modelId="{78910A94-9FB9-C245-8F8F-5EEA80B95E55}" type="parTrans" cxnId="{FBCCC692-A82F-9146-8446-3AFF5C0DA105}">
      <dgm:prSet/>
      <dgm:spPr/>
      <dgm:t>
        <a:bodyPr/>
        <a:lstStyle/>
        <a:p>
          <a:endParaRPr lang="en-US"/>
        </a:p>
      </dgm:t>
    </dgm:pt>
    <dgm:pt modelId="{158307B8-6DA1-944C-BBC7-37688926A605}" type="sibTrans" cxnId="{FBCCC692-A82F-9146-8446-3AFF5C0DA105}">
      <dgm:prSet/>
      <dgm:spPr/>
      <dgm:t>
        <a:bodyPr/>
        <a:lstStyle/>
        <a:p>
          <a:endParaRPr lang="en-US"/>
        </a:p>
      </dgm:t>
    </dgm:pt>
    <dgm:pt modelId="{8D4BDD7B-BBB4-A745-974C-F5D0A35286E8}">
      <dgm:prSet phldrT="[Text]"/>
      <dgm:spPr/>
      <dgm:t>
        <a:bodyPr/>
        <a:lstStyle/>
        <a:p>
          <a:r>
            <a:rPr lang="en-US" dirty="0" smtClean="0"/>
            <a:t>TDP focus</a:t>
          </a:r>
          <a:endParaRPr lang="en-US" dirty="0"/>
        </a:p>
      </dgm:t>
    </dgm:pt>
    <dgm:pt modelId="{04B624F2-B8A4-954A-9AC8-6342F07E2098}" type="parTrans" cxnId="{D02EE1A0-4BB6-F645-A4D4-3467C031AF3C}">
      <dgm:prSet/>
      <dgm:spPr/>
      <dgm:t>
        <a:bodyPr/>
        <a:lstStyle/>
        <a:p>
          <a:endParaRPr lang="en-US"/>
        </a:p>
      </dgm:t>
    </dgm:pt>
    <dgm:pt modelId="{D0E56FE3-D336-EF44-B884-3609282D66E3}" type="sibTrans" cxnId="{D02EE1A0-4BB6-F645-A4D4-3467C031AF3C}">
      <dgm:prSet/>
      <dgm:spPr/>
      <dgm:t>
        <a:bodyPr/>
        <a:lstStyle/>
        <a:p>
          <a:endParaRPr lang="en-US"/>
        </a:p>
      </dgm:t>
    </dgm:pt>
    <dgm:pt modelId="{445DBFBE-B29B-F74A-ABF0-485BDB1EB250}">
      <dgm:prSet phldrT="[Text]"/>
      <dgm:spPr/>
      <dgm:t>
        <a:bodyPr/>
        <a:lstStyle/>
        <a:p>
          <a:r>
            <a:rPr lang="en-US" dirty="0" smtClean="0"/>
            <a:t>Under construction</a:t>
          </a:r>
          <a:endParaRPr lang="en-US" dirty="0"/>
        </a:p>
      </dgm:t>
    </dgm:pt>
    <dgm:pt modelId="{4CFAC067-2FE1-3D43-8AB5-47FEFE706146}" type="parTrans" cxnId="{8D03D31E-0711-5344-9D95-E9963A915344}">
      <dgm:prSet/>
      <dgm:spPr/>
      <dgm:t>
        <a:bodyPr/>
        <a:lstStyle/>
        <a:p>
          <a:endParaRPr lang="en-US"/>
        </a:p>
      </dgm:t>
    </dgm:pt>
    <dgm:pt modelId="{3032CAC5-0637-4746-806C-698A678B7097}" type="sibTrans" cxnId="{8D03D31E-0711-5344-9D95-E9963A915344}">
      <dgm:prSet/>
      <dgm:spPr/>
      <dgm:t>
        <a:bodyPr/>
        <a:lstStyle/>
        <a:p>
          <a:endParaRPr lang="en-US"/>
        </a:p>
      </dgm:t>
    </dgm:pt>
    <dgm:pt modelId="{781A4545-9F12-7D42-9926-9401566246AB}">
      <dgm:prSet phldrT="[Text]"/>
      <dgm:spPr/>
      <dgm:t>
        <a:bodyPr/>
        <a:lstStyle/>
        <a:p>
          <a:r>
            <a:rPr lang="en-US" dirty="0" smtClean="0"/>
            <a:t>Up to 6 cryomodules</a:t>
          </a:r>
          <a:endParaRPr lang="en-US" dirty="0"/>
        </a:p>
      </dgm:t>
    </dgm:pt>
    <dgm:pt modelId="{68FC3194-837C-E649-AF9B-283DBA1C1105}" type="parTrans" cxnId="{A24B7EC7-AB40-8A43-8DAF-DD6782C63C09}">
      <dgm:prSet/>
      <dgm:spPr/>
      <dgm:t>
        <a:bodyPr/>
        <a:lstStyle/>
        <a:p>
          <a:endParaRPr lang="en-US"/>
        </a:p>
      </dgm:t>
    </dgm:pt>
    <dgm:pt modelId="{E2CC5D43-0A03-804B-983E-4E29379877BD}" type="sibTrans" cxnId="{A24B7EC7-AB40-8A43-8DAF-DD6782C63C09}">
      <dgm:prSet/>
      <dgm:spPr/>
      <dgm:t>
        <a:bodyPr/>
        <a:lstStyle/>
        <a:p>
          <a:endParaRPr lang="en-US"/>
        </a:p>
      </dgm:t>
    </dgm:pt>
    <dgm:pt modelId="{D98DFF83-77F8-8744-98D1-8490B10794C3}">
      <dgm:prSet phldrT="[Text]"/>
      <dgm:spPr/>
      <dgm:t>
        <a:bodyPr/>
        <a:lstStyle/>
        <a:p>
          <a:r>
            <a:rPr lang="en-US" dirty="0" smtClean="0"/>
            <a:t>Operation: end 2012</a:t>
          </a:r>
          <a:endParaRPr lang="en-US" dirty="0"/>
        </a:p>
      </dgm:t>
    </dgm:pt>
    <dgm:pt modelId="{CC6DAC79-C4FE-6947-A023-C9F434CCCC92}" type="parTrans" cxnId="{DCE82C67-D6EF-6D4B-9B43-EF6EC4DBC9C5}">
      <dgm:prSet/>
      <dgm:spPr/>
      <dgm:t>
        <a:bodyPr/>
        <a:lstStyle/>
        <a:p>
          <a:endParaRPr lang="en-US"/>
        </a:p>
      </dgm:t>
    </dgm:pt>
    <dgm:pt modelId="{A315C9E1-650D-8C46-8554-CBCC078F49BD}" type="sibTrans" cxnId="{DCE82C67-D6EF-6D4B-9B43-EF6EC4DBC9C5}">
      <dgm:prSet/>
      <dgm:spPr/>
      <dgm:t>
        <a:bodyPr/>
        <a:lstStyle/>
        <a:p>
          <a:endParaRPr lang="en-US"/>
        </a:p>
      </dgm:t>
    </dgm:pt>
    <dgm:pt modelId="{C824A3D2-E579-EB44-91B0-C562B98D499A}">
      <dgm:prSet phldrT="[Text]"/>
      <dgm:spPr/>
      <dgm:t>
        <a:bodyPr/>
        <a:lstStyle/>
        <a:p>
          <a:r>
            <a:rPr lang="en-US" dirty="0" smtClean="0"/>
            <a:t>“Quantum Beam” experiment 2011</a:t>
          </a:r>
          <a:endParaRPr lang="en-US" dirty="0"/>
        </a:p>
      </dgm:t>
    </dgm:pt>
    <dgm:pt modelId="{A23AD029-EA72-A64F-823F-3D385EB1F935}" type="parTrans" cxnId="{9257C4E2-66BC-5C44-BA2C-566E1EDA2E08}">
      <dgm:prSet/>
      <dgm:spPr/>
      <dgm:t>
        <a:bodyPr/>
        <a:lstStyle/>
        <a:p>
          <a:endParaRPr lang="en-US"/>
        </a:p>
      </dgm:t>
    </dgm:pt>
    <dgm:pt modelId="{FF45E3B1-8E6E-0A46-9E40-094DECE38394}" type="sibTrans" cxnId="{9257C4E2-66BC-5C44-BA2C-566E1EDA2E08}">
      <dgm:prSet/>
      <dgm:spPr/>
      <dgm:t>
        <a:bodyPr/>
        <a:lstStyle/>
        <a:p>
          <a:endParaRPr lang="en-US"/>
        </a:p>
      </dgm:t>
    </dgm:pt>
    <dgm:pt modelId="{A85B58C9-B5D4-D346-88FD-A49630B69690}">
      <dgm:prSet phldrT="[Text]"/>
      <dgm:spPr/>
      <dgm:t>
        <a:bodyPr/>
        <a:lstStyle/>
        <a:p>
          <a:r>
            <a:rPr lang="en-US" dirty="0" smtClean="0"/>
            <a:t>1 CM with beam 2013</a:t>
          </a:r>
          <a:endParaRPr lang="en-US" dirty="0"/>
        </a:p>
      </dgm:t>
    </dgm:pt>
    <dgm:pt modelId="{022E71E8-1D19-CC48-B191-1DAF159180D3}" type="parTrans" cxnId="{EB73509E-4BEB-A047-872A-577AE80352A5}">
      <dgm:prSet/>
      <dgm:spPr/>
      <dgm:t>
        <a:bodyPr/>
        <a:lstStyle/>
        <a:p>
          <a:endParaRPr lang="en-US"/>
        </a:p>
      </dgm:t>
    </dgm:pt>
    <dgm:pt modelId="{342C8B4B-1E49-834F-AB0E-DD212B7B5631}" type="sibTrans" cxnId="{EB73509E-4BEB-A047-872A-577AE80352A5}">
      <dgm:prSet/>
      <dgm:spPr/>
      <dgm:t>
        <a:bodyPr/>
        <a:lstStyle/>
        <a:p>
          <a:endParaRPr lang="en-US"/>
        </a:p>
      </dgm:t>
    </dgm:pt>
    <dgm:pt modelId="{D5CF3739-29ED-4941-A5B7-A17342A6BCDA}">
      <dgm:prSet phldrT="[Text]"/>
      <dgm:spPr/>
      <dgm:t>
        <a:bodyPr/>
        <a:lstStyle/>
        <a:p>
          <a:r>
            <a:rPr lang="en-US" dirty="0" smtClean="0"/>
            <a:t>7 CM → 1.2 </a:t>
          </a:r>
          <a:r>
            <a:rPr lang="en-US" dirty="0" err="1" smtClean="0"/>
            <a:t>GeV</a:t>
          </a:r>
          <a:r>
            <a:rPr lang="en-US" dirty="0" smtClean="0"/>
            <a:t> beam</a:t>
          </a:r>
          <a:endParaRPr lang="en-US" dirty="0"/>
        </a:p>
      </dgm:t>
    </dgm:pt>
    <dgm:pt modelId="{7A6257D1-892A-0D49-897A-42B448E61AD5}" type="parTrans" cxnId="{6EA638EB-BF17-B049-8DA2-B3DC9645647B}">
      <dgm:prSet/>
      <dgm:spPr/>
      <dgm:t>
        <a:bodyPr/>
        <a:lstStyle/>
        <a:p>
          <a:endParaRPr lang="en-US"/>
        </a:p>
      </dgm:t>
    </dgm:pt>
    <dgm:pt modelId="{E7A27175-37FE-1E41-8F94-39872839E8B3}" type="sibTrans" cxnId="{6EA638EB-BF17-B049-8DA2-B3DC9645647B}">
      <dgm:prSet/>
      <dgm:spPr/>
      <dgm:t>
        <a:bodyPr/>
        <a:lstStyle/>
        <a:p>
          <a:endParaRPr lang="en-US"/>
        </a:p>
      </dgm:t>
    </dgm:pt>
    <dgm:pt modelId="{086180B2-98FE-5B41-B563-CFD9364C8056}">
      <dgm:prSet phldrT="[Text]"/>
      <dgm:spPr/>
      <dgm:t>
        <a:bodyPr/>
        <a:lstStyle/>
        <a:p>
          <a:r>
            <a:rPr lang="en-US" dirty="0" smtClean="0"/>
            <a:t>photon user facility</a:t>
          </a:r>
          <a:endParaRPr lang="en-US" dirty="0"/>
        </a:p>
      </dgm:t>
    </dgm:pt>
    <dgm:pt modelId="{0762521F-3437-7043-B59B-8A619AAA71D3}" type="parTrans" cxnId="{490F82CC-29A5-EC4E-8B92-87996444690B}">
      <dgm:prSet/>
      <dgm:spPr/>
      <dgm:t>
        <a:bodyPr/>
        <a:lstStyle/>
        <a:p>
          <a:endParaRPr lang="en-US"/>
        </a:p>
      </dgm:t>
    </dgm:pt>
    <dgm:pt modelId="{DB287BD4-306D-E24B-9849-A9D6ABC6C452}" type="sibTrans" cxnId="{490F82CC-29A5-EC4E-8B92-87996444690B}">
      <dgm:prSet/>
      <dgm:spPr/>
      <dgm:t>
        <a:bodyPr/>
        <a:lstStyle/>
        <a:p>
          <a:endParaRPr lang="en-US"/>
        </a:p>
      </dgm:t>
    </dgm:pt>
    <dgm:pt modelId="{D8C11015-9DA1-2E4B-8249-7307A632FAA4}">
      <dgm:prSet phldrT="[Text]"/>
      <dgm:spPr/>
      <dgm:t>
        <a:bodyPr/>
        <a:lstStyle/>
        <a:p>
          <a:r>
            <a:rPr lang="en-US" dirty="0" smtClean="0"/>
            <a:t>(2 CM 2015)</a:t>
          </a:r>
          <a:endParaRPr lang="en-US" dirty="0"/>
        </a:p>
      </dgm:t>
    </dgm:pt>
    <dgm:pt modelId="{C71137EA-8B31-9E4B-8B01-C26F3E21CD74}" type="parTrans" cxnId="{76B7F518-2C68-E841-AFB1-B38167F10F82}">
      <dgm:prSet/>
      <dgm:spPr/>
      <dgm:t>
        <a:bodyPr/>
        <a:lstStyle/>
        <a:p>
          <a:endParaRPr lang="en-US"/>
        </a:p>
      </dgm:t>
    </dgm:pt>
    <dgm:pt modelId="{6DB27CE7-E672-8649-B9C0-5671192B8DAD}" type="sibTrans" cxnId="{76B7F518-2C68-E841-AFB1-B38167F10F82}">
      <dgm:prSet/>
      <dgm:spPr/>
      <dgm:t>
        <a:bodyPr/>
        <a:lstStyle/>
        <a:p>
          <a:endParaRPr lang="en-US"/>
        </a:p>
      </dgm:t>
    </dgm:pt>
    <dgm:pt modelId="{ED578198-A068-D244-808A-7CC2674CC1F6}">
      <dgm:prSet phldrT="[Text]"/>
      <dgm:spPr/>
      <dgm:t>
        <a:bodyPr/>
        <a:lstStyle/>
        <a:p>
          <a:r>
            <a:rPr lang="en-US" dirty="0" smtClean="0"/>
            <a:t>(3 CM)</a:t>
          </a:r>
          <a:endParaRPr lang="en-US" dirty="0"/>
        </a:p>
      </dgm:t>
    </dgm:pt>
    <dgm:pt modelId="{65C2F39C-E0C1-084F-B78F-976AF091CE70}" type="parTrans" cxnId="{DD416C11-0EE7-3E46-BB78-5CB32D190B11}">
      <dgm:prSet/>
      <dgm:spPr/>
      <dgm:t>
        <a:bodyPr/>
        <a:lstStyle/>
        <a:p>
          <a:endParaRPr lang="en-US"/>
        </a:p>
      </dgm:t>
    </dgm:pt>
    <dgm:pt modelId="{74888A7C-FDD6-1F4F-92C9-AB715D82E99C}" type="sibTrans" cxnId="{DD416C11-0EE7-3E46-BB78-5CB32D190B11}">
      <dgm:prSet/>
      <dgm:spPr/>
      <dgm:t>
        <a:bodyPr/>
        <a:lstStyle/>
        <a:p>
          <a:endParaRPr lang="en-US"/>
        </a:p>
      </dgm:t>
    </dgm:pt>
    <dgm:pt modelId="{9AFAE79D-9F43-B548-9DB4-6BAAD643D027}" type="pres">
      <dgm:prSet presAssocID="{416B5ED9-0AE4-E14D-BC83-95E47EA8A5F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4D58E9F-AC4C-2349-9DBC-5F48C52469A8}" type="pres">
      <dgm:prSet presAssocID="{16C24282-B23F-914D-A610-B736F081D02C}" presName="centerShape" presStyleLbl="node0" presStyleIdx="0" presStyleCnt="1"/>
      <dgm:spPr/>
      <dgm:t>
        <a:bodyPr/>
        <a:lstStyle/>
        <a:p>
          <a:endParaRPr lang="en-US"/>
        </a:p>
      </dgm:t>
    </dgm:pt>
    <dgm:pt modelId="{8B65363F-9498-9544-8C7B-F908C771B374}" type="pres">
      <dgm:prSet presAssocID="{086B3F81-2889-D24E-9B70-A08DF84041F3}" presName="parTrans" presStyleLbl="bgSibTrans2D1" presStyleIdx="0" presStyleCnt="3"/>
      <dgm:spPr/>
      <dgm:t>
        <a:bodyPr/>
        <a:lstStyle/>
        <a:p>
          <a:endParaRPr lang="en-US"/>
        </a:p>
      </dgm:t>
    </dgm:pt>
    <dgm:pt modelId="{22F2D8E8-ED35-6349-95C7-082DBB9D5DDF}" type="pres">
      <dgm:prSet presAssocID="{DC9137F9-7490-5246-B342-580E0798BADA}" presName="node" presStyleLbl="node1" presStyleIdx="0" presStyleCnt="3" custScaleX="117623" custRadScaleRad="114661" custRadScaleInc="-136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04EEAA-D4BE-9645-8FAE-E09CF5160600}" type="pres">
      <dgm:prSet presAssocID="{A587C9D1-D86A-1741-B73F-59104FF47260}" presName="parTrans" presStyleLbl="bgSibTrans2D1" presStyleIdx="1" presStyleCnt="3"/>
      <dgm:spPr/>
      <dgm:t>
        <a:bodyPr/>
        <a:lstStyle/>
        <a:p>
          <a:endParaRPr lang="en-US"/>
        </a:p>
      </dgm:t>
    </dgm:pt>
    <dgm:pt modelId="{5B0B84A9-7803-EE48-BF88-FA70D2D907EA}" type="pres">
      <dgm:prSet presAssocID="{28BE78ED-35C0-3649-8B6C-90B51B8AB742}" presName="node" presStyleLbl="node1" presStyleIdx="1" presStyleCnt="3" custRadScaleRad="100836" custRadScaleInc="1218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FB0926-22F4-5C4B-ADBC-C257B84E72FB}" type="pres">
      <dgm:prSet presAssocID="{78910A94-9FB9-C245-8F8F-5EEA80B95E55}" presName="parTrans" presStyleLbl="bgSibTrans2D1" presStyleIdx="2" presStyleCnt="3"/>
      <dgm:spPr/>
      <dgm:t>
        <a:bodyPr/>
        <a:lstStyle/>
        <a:p>
          <a:endParaRPr lang="en-US"/>
        </a:p>
      </dgm:t>
    </dgm:pt>
    <dgm:pt modelId="{C23C4142-EC50-BB44-A521-509D6EEC557B}" type="pres">
      <dgm:prSet presAssocID="{E4FA0DBD-584E-8D47-A750-A074BA8B2256}" presName="node" presStyleLbl="node1" presStyleIdx="2" presStyleCnt="3" custScaleX="102648" custRadScaleRad="110934" custRadScaleInc="266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A00E9D4-DCAE-364C-A3CD-1652B30E22EA}" type="presOf" srcId="{D8C11015-9DA1-2E4B-8249-7307A632FAA4}" destId="{C23C4142-EC50-BB44-A521-509D6EEC557B}" srcOrd="0" destOrd="3" presId="urn:microsoft.com/office/officeart/2005/8/layout/radial4"/>
    <dgm:cxn modelId="{8D03D31E-0711-5344-9D95-E9963A915344}" srcId="{28BE78ED-35C0-3649-8B6C-90B51B8AB742}" destId="{445DBFBE-B29B-F74A-ABF0-485BDB1EB250}" srcOrd="0" destOrd="0" parTransId="{4CFAC067-2FE1-3D43-8AB5-47FEFE706146}" sibTransId="{3032CAC5-0637-4746-806C-698A678B7097}"/>
    <dgm:cxn modelId="{7B4825C8-D827-2F42-923C-E0C8DD2343ED}" type="presOf" srcId="{D5CF3739-29ED-4941-A5B7-A17342A6BCDA}" destId="{22F2D8E8-ED35-6349-95C7-082DBB9D5DDF}" srcOrd="0" destOrd="2" presId="urn:microsoft.com/office/officeart/2005/8/layout/radial4"/>
    <dgm:cxn modelId="{DCE82C67-D6EF-6D4B-9B43-EF6EC4DBC9C5}" srcId="{28BE78ED-35C0-3649-8B6C-90B51B8AB742}" destId="{D98DFF83-77F8-8744-98D1-8490B10794C3}" srcOrd="2" destOrd="0" parTransId="{CC6DAC79-C4FE-6947-A023-C9F434CCCC92}" sibTransId="{A315C9E1-650D-8C46-8554-CBCC078F49BD}"/>
    <dgm:cxn modelId="{76B7F518-2C68-E841-AFB1-B38167F10F82}" srcId="{E4FA0DBD-584E-8D47-A750-A074BA8B2256}" destId="{D8C11015-9DA1-2E4B-8249-7307A632FAA4}" srcOrd="2" destOrd="0" parTransId="{C71137EA-8B31-9E4B-8B01-C26F3E21CD74}" sibTransId="{6DB27CE7-E672-8649-B9C0-5671192B8DAD}"/>
    <dgm:cxn modelId="{C2D79D0E-A4E3-1048-8F05-AC09C08DAAD1}" type="presOf" srcId="{8D4BDD7B-BBB4-A745-974C-F5D0A35286E8}" destId="{22F2D8E8-ED35-6349-95C7-082DBB9D5DDF}" srcOrd="0" destOrd="1" presId="urn:microsoft.com/office/officeart/2005/8/layout/radial4"/>
    <dgm:cxn modelId="{5F4CA89B-213F-AE4D-B1C6-AD7AD2C30308}" type="presOf" srcId="{28BE78ED-35C0-3649-8B6C-90B51B8AB742}" destId="{5B0B84A9-7803-EE48-BF88-FA70D2D907EA}" srcOrd="0" destOrd="0" presId="urn:microsoft.com/office/officeart/2005/8/layout/radial4"/>
    <dgm:cxn modelId="{D02EE1A0-4BB6-F645-A4D4-3467C031AF3C}" srcId="{DC9137F9-7490-5246-B342-580E0798BADA}" destId="{8D4BDD7B-BBB4-A745-974C-F5D0A35286E8}" srcOrd="0" destOrd="0" parTransId="{04B624F2-B8A4-954A-9AC8-6342F07E2098}" sibTransId="{D0E56FE3-D336-EF44-B884-3609282D66E3}"/>
    <dgm:cxn modelId="{7B718B79-18DA-8E4F-A2E0-368D5FA334D5}" type="presOf" srcId="{445DBFBE-B29B-F74A-ABF0-485BDB1EB250}" destId="{5B0B84A9-7803-EE48-BF88-FA70D2D907EA}" srcOrd="0" destOrd="1" presId="urn:microsoft.com/office/officeart/2005/8/layout/radial4"/>
    <dgm:cxn modelId="{12FC3BB7-B32B-DF42-AEB3-8FDC807C235E}" type="presOf" srcId="{A587C9D1-D86A-1741-B73F-59104FF47260}" destId="{1504EEAA-D4BE-9645-8FAE-E09CF5160600}" srcOrd="0" destOrd="0" presId="urn:microsoft.com/office/officeart/2005/8/layout/radial4"/>
    <dgm:cxn modelId="{E883D289-D256-B34D-9E4D-A4F687F12445}" type="presOf" srcId="{ED578198-A068-D244-808A-7CC2674CC1F6}" destId="{5B0B84A9-7803-EE48-BF88-FA70D2D907EA}" srcOrd="0" destOrd="4" presId="urn:microsoft.com/office/officeart/2005/8/layout/radial4"/>
    <dgm:cxn modelId="{9353ADA0-16A4-4946-9C1D-2A5BAB16D0C4}" srcId="{16C24282-B23F-914D-A610-B736F081D02C}" destId="{28BE78ED-35C0-3649-8B6C-90B51B8AB742}" srcOrd="1" destOrd="0" parTransId="{A587C9D1-D86A-1741-B73F-59104FF47260}" sibTransId="{244D5028-394C-BF4C-ABCB-8C0A04F1A834}"/>
    <dgm:cxn modelId="{801719B2-8EEE-B841-A11A-F90142D28D22}" type="presOf" srcId="{E4FA0DBD-584E-8D47-A750-A074BA8B2256}" destId="{C23C4142-EC50-BB44-A521-509D6EEC557B}" srcOrd="0" destOrd="0" presId="urn:microsoft.com/office/officeart/2005/8/layout/radial4"/>
    <dgm:cxn modelId="{930B6E53-3B5E-8B4C-B392-92453B9A3CAD}" type="presOf" srcId="{086180B2-98FE-5B41-B563-CFD9364C8056}" destId="{22F2D8E8-ED35-6349-95C7-082DBB9D5DDF}" srcOrd="0" destOrd="3" presId="urn:microsoft.com/office/officeart/2005/8/layout/radial4"/>
    <dgm:cxn modelId="{575B0F6E-F91B-B642-B472-D5EC725CBDFB}" type="presOf" srcId="{C824A3D2-E579-EB44-91B0-C562B98D499A}" destId="{C23C4142-EC50-BB44-A521-509D6EEC557B}" srcOrd="0" destOrd="1" presId="urn:microsoft.com/office/officeart/2005/8/layout/radial4"/>
    <dgm:cxn modelId="{490F82CC-29A5-EC4E-8B92-87996444690B}" srcId="{DC9137F9-7490-5246-B342-580E0798BADA}" destId="{086180B2-98FE-5B41-B563-CFD9364C8056}" srcOrd="2" destOrd="0" parTransId="{0762521F-3437-7043-B59B-8A619AAA71D3}" sibTransId="{DB287BD4-306D-E24B-9849-A9D6ABC6C452}"/>
    <dgm:cxn modelId="{FBCCC692-A82F-9146-8446-3AFF5C0DA105}" srcId="{16C24282-B23F-914D-A610-B736F081D02C}" destId="{E4FA0DBD-584E-8D47-A750-A074BA8B2256}" srcOrd="2" destOrd="0" parTransId="{78910A94-9FB9-C245-8F8F-5EEA80B95E55}" sibTransId="{158307B8-6DA1-944C-BBC7-37688926A605}"/>
    <dgm:cxn modelId="{A4933E9C-303F-B54E-93BD-772333AA8D61}" type="presOf" srcId="{416B5ED9-0AE4-E14D-BC83-95E47EA8A5F4}" destId="{9AFAE79D-9F43-B548-9DB4-6BAAD643D027}" srcOrd="0" destOrd="0" presId="urn:microsoft.com/office/officeart/2005/8/layout/radial4"/>
    <dgm:cxn modelId="{6EA638EB-BF17-B049-8DA2-B3DC9645647B}" srcId="{DC9137F9-7490-5246-B342-580E0798BADA}" destId="{D5CF3739-29ED-4941-A5B7-A17342A6BCDA}" srcOrd="1" destOrd="0" parTransId="{7A6257D1-892A-0D49-897A-42B448E61AD5}" sibTransId="{E7A27175-37FE-1E41-8F94-39872839E8B3}"/>
    <dgm:cxn modelId="{A24B7EC7-AB40-8A43-8DAF-DD6782C63C09}" srcId="{28BE78ED-35C0-3649-8B6C-90B51B8AB742}" destId="{781A4545-9F12-7D42-9926-9401566246AB}" srcOrd="1" destOrd="0" parTransId="{68FC3194-837C-E649-AF9B-283DBA1C1105}" sibTransId="{E2CC5D43-0A03-804B-983E-4E29379877BD}"/>
    <dgm:cxn modelId="{DD416C11-0EE7-3E46-BB78-5CB32D190B11}" srcId="{D98DFF83-77F8-8744-98D1-8490B10794C3}" destId="{ED578198-A068-D244-808A-7CC2674CC1F6}" srcOrd="0" destOrd="0" parTransId="{65C2F39C-E0C1-084F-B78F-976AF091CE70}" sibTransId="{74888A7C-FDD6-1F4F-92C9-AB715D82E99C}"/>
    <dgm:cxn modelId="{9257C4E2-66BC-5C44-BA2C-566E1EDA2E08}" srcId="{E4FA0DBD-584E-8D47-A750-A074BA8B2256}" destId="{C824A3D2-E579-EB44-91B0-C562B98D499A}" srcOrd="0" destOrd="0" parTransId="{A23AD029-EA72-A64F-823F-3D385EB1F935}" sibTransId="{FF45E3B1-8E6E-0A46-9E40-094DECE38394}"/>
    <dgm:cxn modelId="{16597261-106D-3041-96D7-3C98CD2D9511}" type="presOf" srcId="{086B3F81-2889-D24E-9B70-A08DF84041F3}" destId="{8B65363F-9498-9544-8C7B-F908C771B374}" srcOrd="0" destOrd="0" presId="urn:microsoft.com/office/officeart/2005/8/layout/radial4"/>
    <dgm:cxn modelId="{4E097D7C-37F1-0546-B900-4F125C8FF4A4}" type="presOf" srcId="{D98DFF83-77F8-8744-98D1-8490B10794C3}" destId="{5B0B84A9-7803-EE48-BF88-FA70D2D907EA}" srcOrd="0" destOrd="3" presId="urn:microsoft.com/office/officeart/2005/8/layout/radial4"/>
    <dgm:cxn modelId="{A7EC2195-99D1-A142-9AEF-27AB214C6361}" type="presOf" srcId="{16C24282-B23F-914D-A610-B736F081D02C}" destId="{A4D58E9F-AC4C-2349-9DBC-5F48C52469A8}" srcOrd="0" destOrd="0" presId="urn:microsoft.com/office/officeart/2005/8/layout/radial4"/>
    <dgm:cxn modelId="{6B46331C-E2F5-234A-8BDA-D12B88A6076B}" type="presOf" srcId="{78910A94-9FB9-C245-8F8F-5EEA80B95E55}" destId="{49FB0926-22F4-5C4B-ADBC-C257B84E72FB}" srcOrd="0" destOrd="0" presId="urn:microsoft.com/office/officeart/2005/8/layout/radial4"/>
    <dgm:cxn modelId="{027FC181-A476-B944-B497-BEFEE6CF0C55}" srcId="{416B5ED9-0AE4-E14D-BC83-95E47EA8A5F4}" destId="{16C24282-B23F-914D-A610-B736F081D02C}" srcOrd="0" destOrd="0" parTransId="{BC3B54A1-A795-6149-B2B2-19BCDD93BDF4}" sibTransId="{D9F85FDD-741A-704C-8BF0-CC7A295D6960}"/>
    <dgm:cxn modelId="{2997F319-6094-E746-8270-D0630ECEFF7C}" type="presOf" srcId="{781A4545-9F12-7D42-9926-9401566246AB}" destId="{5B0B84A9-7803-EE48-BF88-FA70D2D907EA}" srcOrd="0" destOrd="2" presId="urn:microsoft.com/office/officeart/2005/8/layout/radial4"/>
    <dgm:cxn modelId="{EB73509E-4BEB-A047-872A-577AE80352A5}" srcId="{E4FA0DBD-584E-8D47-A750-A074BA8B2256}" destId="{A85B58C9-B5D4-D346-88FD-A49630B69690}" srcOrd="1" destOrd="0" parTransId="{022E71E8-1D19-CC48-B191-1DAF159180D3}" sibTransId="{342C8B4B-1E49-834F-AB0E-DD212B7B5631}"/>
    <dgm:cxn modelId="{DE7885D4-9C37-A144-882D-FB94F35DB98A}" type="presOf" srcId="{A85B58C9-B5D4-D346-88FD-A49630B69690}" destId="{C23C4142-EC50-BB44-A521-509D6EEC557B}" srcOrd="0" destOrd="2" presId="urn:microsoft.com/office/officeart/2005/8/layout/radial4"/>
    <dgm:cxn modelId="{B0A8C356-0040-C14E-95B0-218EDBE08C9A}" type="presOf" srcId="{DC9137F9-7490-5246-B342-580E0798BADA}" destId="{22F2D8E8-ED35-6349-95C7-082DBB9D5DDF}" srcOrd="0" destOrd="0" presId="urn:microsoft.com/office/officeart/2005/8/layout/radial4"/>
    <dgm:cxn modelId="{6CFD02B0-C81F-AE4E-8A69-FB95E61C197D}" srcId="{16C24282-B23F-914D-A610-B736F081D02C}" destId="{DC9137F9-7490-5246-B342-580E0798BADA}" srcOrd="0" destOrd="0" parTransId="{086B3F81-2889-D24E-9B70-A08DF84041F3}" sibTransId="{84007EE9-D30B-104F-AB7F-1A252B12F8B7}"/>
    <dgm:cxn modelId="{0125AEB0-A5BE-6D4D-AA60-29BA88E2B03A}" type="presParOf" srcId="{9AFAE79D-9F43-B548-9DB4-6BAAD643D027}" destId="{A4D58E9F-AC4C-2349-9DBC-5F48C52469A8}" srcOrd="0" destOrd="0" presId="urn:microsoft.com/office/officeart/2005/8/layout/radial4"/>
    <dgm:cxn modelId="{3AC99193-0D10-0A4D-8472-59B6772E95E4}" type="presParOf" srcId="{9AFAE79D-9F43-B548-9DB4-6BAAD643D027}" destId="{8B65363F-9498-9544-8C7B-F908C771B374}" srcOrd="1" destOrd="0" presId="urn:microsoft.com/office/officeart/2005/8/layout/radial4"/>
    <dgm:cxn modelId="{C262FF80-FDD3-6144-A472-89F8567A60AC}" type="presParOf" srcId="{9AFAE79D-9F43-B548-9DB4-6BAAD643D027}" destId="{22F2D8E8-ED35-6349-95C7-082DBB9D5DDF}" srcOrd="2" destOrd="0" presId="urn:microsoft.com/office/officeart/2005/8/layout/radial4"/>
    <dgm:cxn modelId="{FECBAC63-6138-7E4E-A08D-5D3EECF0C9DE}" type="presParOf" srcId="{9AFAE79D-9F43-B548-9DB4-6BAAD643D027}" destId="{1504EEAA-D4BE-9645-8FAE-E09CF5160600}" srcOrd="3" destOrd="0" presId="urn:microsoft.com/office/officeart/2005/8/layout/radial4"/>
    <dgm:cxn modelId="{A3615132-9A70-4C46-9775-8FD89F90B9C1}" type="presParOf" srcId="{9AFAE79D-9F43-B548-9DB4-6BAAD643D027}" destId="{5B0B84A9-7803-EE48-BF88-FA70D2D907EA}" srcOrd="4" destOrd="0" presId="urn:microsoft.com/office/officeart/2005/8/layout/radial4"/>
    <dgm:cxn modelId="{E1A6FCF7-072E-0047-B583-D7571F0BBFB8}" type="presParOf" srcId="{9AFAE79D-9F43-B548-9DB4-6BAAD643D027}" destId="{49FB0926-22F4-5C4B-ADBC-C257B84E72FB}" srcOrd="5" destOrd="0" presId="urn:microsoft.com/office/officeart/2005/8/layout/radial4"/>
    <dgm:cxn modelId="{F5D140E4-1541-F94C-A452-CC7C0E5708FC}" type="presParOf" srcId="{9AFAE79D-9F43-B548-9DB4-6BAAD643D027}" destId="{C23C4142-EC50-BB44-A521-509D6EEC557B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0E0EB92-D09C-154F-B327-F9A61971F201}" type="doc">
      <dgm:prSet loTypeId="urn:microsoft.com/office/officeart/2005/8/layout/pList2" loCatId="list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8919EE3F-F439-AA47-B3B6-2C15E6CC9460}">
      <dgm:prSet phldrT="[Text]" custT="1"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en-US" sz="1800" dirty="0" smtClean="0"/>
            <a:t>Global SCRF Global R&amp;D</a:t>
          </a:r>
          <a:endParaRPr lang="en-US" sz="1800" dirty="0"/>
        </a:p>
      </dgm:t>
    </dgm:pt>
    <dgm:pt modelId="{D9210FFB-1B7A-4549-96EA-B8E17145ECFF}" type="parTrans" cxnId="{B007E4DC-6A11-1D46-AB5B-126D16FB2776}">
      <dgm:prSet/>
      <dgm:spPr/>
      <dgm:t>
        <a:bodyPr/>
        <a:lstStyle/>
        <a:p>
          <a:endParaRPr lang="en-US"/>
        </a:p>
      </dgm:t>
    </dgm:pt>
    <dgm:pt modelId="{938DE10B-36AF-1541-A367-A4F1586ED42B}" type="sibTrans" cxnId="{B007E4DC-6A11-1D46-AB5B-126D16FB2776}">
      <dgm:prSet/>
      <dgm:spPr/>
      <dgm:t>
        <a:bodyPr/>
        <a:lstStyle/>
        <a:p>
          <a:endParaRPr lang="en-US"/>
        </a:p>
      </dgm:t>
    </dgm:pt>
    <dgm:pt modelId="{87F8AA9D-12F8-214F-9EA5-B3CD3FE07908}">
      <dgm:prSet phldrT="[Text]" custT="1"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en-US" sz="1600" smtClean="0">
              <a:solidFill>
                <a:schemeClr val="bg1">
                  <a:lumMod val="75000"/>
                </a:schemeClr>
              </a:solidFill>
            </a:rPr>
            <a:t>High-Gradient</a:t>
          </a:r>
          <a:endParaRPr lang="en-US" sz="1600" dirty="0">
            <a:solidFill>
              <a:schemeClr val="bg1">
                <a:lumMod val="75000"/>
              </a:schemeClr>
            </a:solidFill>
          </a:endParaRPr>
        </a:p>
      </dgm:t>
    </dgm:pt>
    <dgm:pt modelId="{6ED1261B-A5D0-3C4E-856C-CE5F9F07AC9B}" type="parTrans" cxnId="{E2FB1F79-4356-C146-B111-1943F44CFD78}">
      <dgm:prSet/>
      <dgm:spPr/>
      <dgm:t>
        <a:bodyPr/>
        <a:lstStyle/>
        <a:p>
          <a:endParaRPr lang="en-US"/>
        </a:p>
      </dgm:t>
    </dgm:pt>
    <dgm:pt modelId="{08B6776B-6CBD-BC4A-AA76-4EF887922F4A}" type="sibTrans" cxnId="{E2FB1F79-4356-C146-B111-1943F44CFD78}">
      <dgm:prSet/>
      <dgm:spPr/>
      <dgm:t>
        <a:bodyPr/>
        <a:lstStyle/>
        <a:p>
          <a:endParaRPr lang="en-US"/>
        </a:p>
      </dgm:t>
    </dgm:pt>
    <dgm:pt modelId="{8AABA137-EEF0-8E49-AEEB-AA4E15091806}">
      <dgm:prSet phldrT="[Text]" custT="1"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en-US" sz="1600" smtClean="0">
              <a:solidFill>
                <a:schemeClr val="bg1">
                  <a:lumMod val="75000"/>
                </a:schemeClr>
              </a:solidFill>
            </a:rPr>
            <a:t>Cryomodule</a:t>
          </a:r>
          <a:endParaRPr lang="en-US" sz="1600" dirty="0">
            <a:solidFill>
              <a:schemeClr val="bg1">
                <a:lumMod val="75000"/>
              </a:schemeClr>
            </a:solidFill>
          </a:endParaRPr>
        </a:p>
      </dgm:t>
    </dgm:pt>
    <dgm:pt modelId="{C20258D4-E4B5-1246-BD52-17BCFAA2F573}" type="parTrans" cxnId="{30945AE8-E226-D147-9F30-1C4D0F46D68D}">
      <dgm:prSet/>
      <dgm:spPr/>
      <dgm:t>
        <a:bodyPr/>
        <a:lstStyle/>
        <a:p>
          <a:endParaRPr lang="en-US"/>
        </a:p>
      </dgm:t>
    </dgm:pt>
    <dgm:pt modelId="{62EA06DC-DFCD-EC45-B8C5-A64CF0F2F88C}" type="sibTrans" cxnId="{30945AE8-E226-D147-9F30-1C4D0F46D68D}">
      <dgm:prSet/>
      <dgm:spPr/>
      <dgm:t>
        <a:bodyPr/>
        <a:lstStyle/>
        <a:p>
          <a:endParaRPr lang="en-US"/>
        </a:p>
      </dgm:t>
    </dgm:pt>
    <dgm:pt modelId="{5299147D-D8A6-584D-82D0-973D34419FB0}">
      <dgm:prSet phldrT="[Text]" custT="1"/>
      <dgm:spPr/>
      <dgm:t>
        <a:bodyPr/>
        <a:lstStyle/>
        <a:p>
          <a:r>
            <a:rPr lang="en-US" sz="1800" dirty="0" smtClean="0"/>
            <a:t>Accelerator Systems R&amp;D</a:t>
          </a:r>
          <a:endParaRPr lang="en-US" sz="1800" dirty="0"/>
        </a:p>
      </dgm:t>
    </dgm:pt>
    <dgm:pt modelId="{7A4F760C-F9DD-7244-8B00-99AA32F1334B}" type="parTrans" cxnId="{32914965-252C-4E42-8E12-50463D5E658B}">
      <dgm:prSet/>
      <dgm:spPr/>
      <dgm:t>
        <a:bodyPr/>
        <a:lstStyle/>
        <a:p>
          <a:endParaRPr lang="en-US"/>
        </a:p>
      </dgm:t>
    </dgm:pt>
    <dgm:pt modelId="{66BDE110-6213-F743-9160-1E49E033FDD2}" type="sibTrans" cxnId="{32914965-252C-4E42-8E12-50463D5E658B}">
      <dgm:prSet/>
      <dgm:spPr/>
      <dgm:t>
        <a:bodyPr/>
        <a:lstStyle/>
        <a:p>
          <a:endParaRPr lang="en-US"/>
        </a:p>
      </dgm:t>
    </dgm:pt>
    <dgm:pt modelId="{9B7851F6-4B7F-0047-8545-053E8D375B0F}">
      <dgm:prSet phldrT="[Text]" custT="1"/>
      <dgm:spPr/>
      <dgm:t>
        <a:bodyPr/>
        <a:lstStyle/>
        <a:p>
          <a:r>
            <a:rPr lang="en-US" sz="1600" smtClean="0">
              <a:solidFill>
                <a:schemeClr val="bg1">
                  <a:lumMod val="75000"/>
                </a:schemeClr>
              </a:solidFill>
            </a:rPr>
            <a:t>CesrTA</a:t>
          </a:r>
          <a:endParaRPr lang="en-US" sz="1600" dirty="0" smtClean="0">
            <a:solidFill>
              <a:schemeClr val="bg1">
                <a:lumMod val="75000"/>
              </a:schemeClr>
            </a:solidFill>
          </a:endParaRPr>
        </a:p>
      </dgm:t>
    </dgm:pt>
    <dgm:pt modelId="{C7CCF58D-ADA2-804D-8536-AEF1B25384D3}" type="parTrans" cxnId="{751CD22F-AC02-BA42-BF1D-5F912756E215}">
      <dgm:prSet/>
      <dgm:spPr/>
      <dgm:t>
        <a:bodyPr/>
        <a:lstStyle/>
        <a:p>
          <a:endParaRPr lang="en-US"/>
        </a:p>
      </dgm:t>
    </dgm:pt>
    <dgm:pt modelId="{A9BFD292-35DF-BC48-A862-F97EF2868626}" type="sibTrans" cxnId="{751CD22F-AC02-BA42-BF1D-5F912756E215}">
      <dgm:prSet/>
      <dgm:spPr/>
      <dgm:t>
        <a:bodyPr/>
        <a:lstStyle/>
        <a:p>
          <a:endParaRPr lang="en-US"/>
        </a:p>
      </dgm:t>
    </dgm:pt>
    <dgm:pt modelId="{5A28A5D7-0A3B-F04A-B7CB-E2785A0D94AB}">
      <dgm:prSet phldrT="[Text]" custT="1"/>
      <dgm:spPr/>
      <dgm:t>
        <a:bodyPr/>
        <a:lstStyle/>
        <a:p>
          <a:r>
            <a:rPr lang="en-US" sz="1600" smtClean="0">
              <a:solidFill>
                <a:schemeClr val="bg1">
                  <a:lumMod val="75000"/>
                </a:schemeClr>
              </a:solidFill>
            </a:rPr>
            <a:t>ATF</a:t>
          </a:r>
          <a:endParaRPr lang="en-US" sz="1600" dirty="0" smtClean="0">
            <a:solidFill>
              <a:schemeClr val="bg1">
                <a:lumMod val="75000"/>
              </a:schemeClr>
            </a:solidFill>
          </a:endParaRPr>
        </a:p>
      </dgm:t>
    </dgm:pt>
    <dgm:pt modelId="{F821368B-A5B5-0E42-BD8E-1A99BB984FB5}" type="parTrans" cxnId="{03A7FD5F-E0E0-EE4A-ACB1-8F73C51054D0}">
      <dgm:prSet/>
      <dgm:spPr/>
      <dgm:t>
        <a:bodyPr/>
        <a:lstStyle/>
        <a:p>
          <a:endParaRPr lang="en-US"/>
        </a:p>
      </dgm:t>
    </dgm:pt>
    <dgm:pt modelId="{FC13E46F-3A69-DB49-BCF2-3043D8B2FEA8}" type="sibTrans" cxnId="{03A7FD5F-E0E0-EE4A-ACB1-8F73C51054D0}">
      <dgm:prSet/>
      <dgm:spPr/>
      <dgm:t>
        <a:bodyPr/>
        <a:lstStyle/>
        <a:p>
          <a:endParaRPr lang="en-US"/>
        </a:p>
      </dgm:t>
    </dgm:pt>
    <dgm:pt modelId="{C3A649EE-F33E-0543-85BC-1D82A8059F57}">
      <dgm:prSet phldrT="[Text]" custT="1"/>
      <dgm:spPr>
        <a:solidFill>
          <a:srgbClr val="A6A6A6"/>
        </a:solidFill>
      </dgm:spPr>
      <dgm:t>
        <a:bodyPr/>
        <a:lstStyle/>
        <a:p>
          <a:r>
            <a:rPr lang="en-US" sz="1800" dirty="0" smtClean="0"/>
            <a:t>Accelerator Baseline Design</a:t>
          </a:r>
          <a:endParaRPr lang="en-US" sz="1800" dirty="0"/>
        </a:p>
      </dgm:t>
    </dgm:pt>
    <dgm:pt modelId="{D61FD820-67AE-B44D-AEB5-220F6F8D7D40}" type="parTrans" cxnId="{0E304F1C-204E-A242-B3E7-07661960DFAC}">
      <dgm:prSet/>
      <dgm:spPr/>
      <dgm:t>
        <a:bodyPr/>
        <a:lstStyle/>
        <a:p>
          <a:endParaRPr lang="en-US"/>
        </a:p>
      </dgm:t>
    </dgm:pt>
    <dgm:pt modelId="{785E9805-835E-9747-9B20-D97D4EB27340}" type="sibTrans" cxnId="{0E304F1C-204E-A242-B3E7-07661960DFAC}">
      <dgm:prSet/>
      <dgm:spPr/>
      <dgm:t>
        <a:bodyPr/>
        <a:lstStyle/>
        <a:p>
          <a:endParaRPr lang="en-US"/>
        </a:p>
      </dgm:t>
    </dgm:pt>
    <dgm:pt modelId="{0D6DA302-35BC-9041-9169-E4373EFA3B0F}">
      <dgm:prSet phldrT="[Text]" custT="1"/>
      <dgm:spPr>
        <a:solidFill>
          <a:srgbClr val="A6A6A6"/>
        </a:solidFill>
      </dgm:spPr>
      <dgm:t>
        <a:bodyPr/>
        <a:lstStyle/>
        <a:p>
          <a:r>
            <a:rPr lang="en-US" sz="1600" smtClean="0">
              <a:solidFill>
                <a:schemeClr val="bg1">
                  <a:lumMod val="75000"/>
                </a:schemeClr>
              </a:solidFill>
            </a:rPr>
            <a:t>TLCC process</a:t>
          </a:r>
          <a:endParaRPr lang="en-US" sz="1600" dirty="0" smtClean="0">
            <a:solidFill>
              <a:schemeClr val="bg1">
                <a:lumMod val="75000"/>
              </a:schemeClr>
            </a:solidFill>
          </a:endParaRPr>
        </a:p>
      </dgm:t>
    </dgm:pt>
    <dgm:pt modelId="{CFEE5359-6901-A544-811E-147F5E64C030}" type="parTrans" cxnId="{3C1501C9-5B0A-EB49-A912-E42C74D91C24}">
      <dgm:prSet/>
      <dgm:spPr/>
      <dgm:t>
        <a:bodyPr/>
        <a:lstStyle/>
        <a:p>
          <a:endParaRPr lang="en-US"/>
        </a:p>
      </dgm:t>
    </dgm:pt>
    <dgm:pt modelId="{B7C51665-B6CC-DC4A-B51B-1EEFE3F32617}" type="sibTrans" cxnId="{3C1501C9-5B0A-EB49-A912-E42C74D91C24}">
      <dgm:prSet/>
      <dgm:spPr/>
      <dgm:t>
        <a:bodyPr/>
        <a:lstStyle/>
        <a:p>
          <a:endParaRPr lang="en-US"/>
        </a:p>
      </dgm:t>
    </dgm:pt>
    <dgm:pt modelId="{0721FD62-5466-784B-8638-907F2287FA9D}">
      <dgm:prSet phldrT="[Text]" custT="1"/>
      <dgm:spPr>
        <a:solidFill>
          <a:srgbClr val="A6A6A6"/>
        </a:solidFill>
      </dgm:spPr>
      <dgm:t>
        <a:bodyPr/>
        <a:lstStyle/>
        <a:p>
          <a:r>
            <a:rPr lang="en-US" sz="1600" smtClean="0">
              <a:solidFill>
                <a:schemeClr val="bg1">
                  <a:lumMod val="75000"/>
                </a:schemeClr>
              </a:solidFill>
            </a:rPr>
            <a:t>Parameters (BAW-2)</a:t>
          </a:r>
          <a:endParaRPr lang="en-US" sz="1600" dirty="0" smtClean="0">
            <a:solidFill>
              <a:schemeClr val="bg1">
                <a:lumMod val="75000"/>
              </a:schemeClr>
            </a:solidFill>
          </a:endParaRPr>
        </a:p>
      </dgm:t>
    </dgm:pt>
    <dgm:pt modelId="{6E341545-AB17-8648-8700-D1DC3455E411}" type="parTrans" cxnId="{9C04EFE9-882D-D443-9FC7-86AB45F273B9}">
      <dgm:prSet/>
      <dgm:spPr/>
      <dgm:t>
        <a:bodyPr/>
        <a:lstStyle/>
        <a:p>
          <a:endParaRPr lang="en-US"/>
        </a:p>
      </dgm:t>
    </dgm:pt>
    <dgm:pt modelId="{1A1FE669-E0F1-9D42-81E7-2F1DEF494AF4}" type="sibTrans" cxnId="{9C04EFE9-882D-D443-9FC7-86AB45F273B9}">
      <dgm:prSet/>
      <dgm:spPr/>
      <dgm:t>
        <a:bodyPr/>
        <a:lstStyle/>
        <a:p>
          <a:endParaRPr lang="en-US"/>
        </a:p>
      </dgm:t>
    </dgm:pt>
    <dgm:pt modelId="{6E232D29-828F-404A-B699-277C7AE9E646}">
      <dgm:prSet phldrT="[Text]" custT="1"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en-US" sz="1600" smtClean="0">
              <a:solidFill>
                <a:schemeClr val="bg1">
                  <a:lumMod val="75000"/>
                </a:schemeClr>
              </a:solidFill>
            </a:rPr>
            <a:t>Systems (beam) tests</a:t>
          </a:r>
          <a:endParaRPr lang="en-US" sz="1600" dirty="0">
            <a:solidFill>
              <a:schemeClr val="bg1">
                <a:lumMod val="75000"/>
              </a:schemeClr>
            </a:solidFill>
          </a:endParaRPr>
        </a:p>
      </dgm:t>
    </dgm:pt>
    <dgm:pt modelId="{F0D35982-779F-9D4B-BAAD-3357A44A40B3}" type="parTrans" cxnId="{6763F813-91EF-2749-853A-DEAE58F59CCC}">
      <dgm:prSet/>
      <dgm:spPr/>
      <dgm:t>
        <a:bodyPr/>
        <a:lstStyle/>
        <a:p>
          <a:endParaRPr lang="en-US"/>
        </a:p>
      </dgm:t>
    </dgm:pt>
    <dgm:pt modelId="{D10680F3-89D3-A147-89D5-96BCF2802645}" type="sibTrans" cxnId="{6763F813-91EF-2749-853A-DEAE58F59CCC}">
      <dgm:prSet/>
      <dgm:spPr/>
      <dgm:t>
        <a:bodyPr/>
        <a:lstStyle/>
        <a:p>
          <a:endParaRPr lang="en-US"/>
        </a:p>
      </dgm:t>
    </dgm:pt>
    <dgm:pt modelId="{5075729A-9A3E-0D4F-A1FA-92C1E515D32B}">
      <dgm:prSet phldrT="[Text]" custT="1"/>
      <dgm:spPr>
        <a:solidFill>
          <a:srgbClr val="A6A6A6"/>
        </a:solidFill>
      </dgm:spPr>
      <dgm:t>
        <a:bodyPr/>
        <a:lstStyle/>
        <a:p>
          <a:r>
            <a:rPr lang="en-US" sz="1800" dirty="0" err="1" smtClean="0"/>
            <a:t>Industrialis-ation</a:t>
          </a:r>
          <a:endParaRPr lang="en-US" sz="1800" dirty="0"/>
        </a:p>
      </dgm:t>
    </dgm:pt>
    <dgm:pt modelId="{37AF9FB4-27E6-9849-8CF1-FAACA0EC948C}" type="parTrans" cxnId="{CA59AE5B-4BF3-D348-B08C-161F9D8C1405}">
      <dgm:prSet/>
      <dgm:spPr/>
      <dgm:t>
        <a:bodyPr/>
        <a:lstStyle/>
        <a:p>
          <a:endParaRPr lang="en-US"/>
        </a:p>
      </dgm:t>
    </dgm:pt>
    <dgm:pt modelId="{9B7CD20C-EEB6-1C4C-BF51-937BF8154B81}" type="sibTrans" cxnId="{CA59AE5B-4BF3-D348-B08C-161F9D8C1405}">
      <dgm:prSet/>
      <dgm:spPr/>
      <dgm:t>
        <a:bodyPr/>
        <a:lstStyle/>
        <a:p>
          <a:endParaRPr lang="en-US"/>
        </a:p>
      </dgm:t>
    </dgm:pt>
    <dgm:pt modelId="{A4A1378A-D1BC-7E4E-A578-E9EC79997279}">
      <dgm:prSet phldrT="[Text]" custT="1"/>
      <dgm:spPr>
        <a:solidFill>
          <a:srgbClr val="A6A6A6"/>
        </a:solidFill>
      </dgm:spPr>
      <dgm:t>
        <a:bodyPr/>
        <a:lstStyle/>
        <a:p>
          <a:r>
            <a:rPr lang="en-US" sz="1600" smtClean="0">
              <a:solidFill>
                <a:schemeClr val="bg1">
                  <a:lumMod val="75000"/>
                </a:schemeClr>
              </a:solidFill>
            </a:rPr>
            <a:t>Global Mass Production</a:t>
          </a:r>
          <a:endParaRPr lang="en-US" sz="1600" dirty="0" smtClean="0">
            <a:solidFill>
              <a:schemeClr val="bg1">
                <a:lumMod val="75000"/>
              </a:schemeClr>
            </a:solidFill>
          </a:endParaRPr>
        </a:p>
      </dgm:t>
    </dgm:pt>
    <dgm:pt modelId="{E61C133B-ECDF-8D42-8681-E4EA90BFF0BD}" type="parTrans" cxnId="{E9A75345-F018-EF40-9B2D-4CF7517F9EDB}">
      <dgm:prSet/>
      <dgm:spPr/>
      <dgm:t>
        <a:bodyPr/>
        <a:lstStyle/>
        <a:p>
          <a:endParaRPr lang="en-US"/>
        </a:p>
      </dgm:t>
    </dgm:pt>
    <dgm:pt modelId="{FF41EB7B-3DD2-9841-B708-51DACB2B01F2}" type="sibTrans" cxnId="{E9A75345-F018-EF40-9B2D-4CF7517F9EDB}">
      <dgm:prSet/>
      <dgm:spPr/>
      <dgm:t>
        <a:bodyPr/>
        <a:lstStyle/>
        <a:p>
          <a:endParaRPr lang="en-US"/>
        </a:p>
      </dgm:t>
    </dgm:pt>
    <dgm:pt modelId="{706ECC5D-1A69-B244-B06B-0810229740D0}">
      <dgm:prSet phldrT="[Text]" custT="1"/>
      <dgm:spPr>
        <a:solidFill>
          <a:srgbClr val="A6A6A6"/>
        </a:solidFill>
      </dgm:spPr>
      <dgm:t>
        <a:bodyPr/>
        <a:lstStyle/>
        <a:p>
          <a:r>
            <a:rPr lang="en-US" sz="1600" smtClean="0">
              <a:solidFill>
                <a:schemeClr val="bg1">
                  <a:lumMod val="75000"/>
                </a:schemeClr>
              </a:solidFill>
            </a:rPr>
            <a:t>Cost Estimation</a:t>
          </a:r>
          <a:endParaRPr lang="en-US" sz="1600" dirty="0" smtClean="0">
            <a:solidFill>
              <a:schemeClr val="bg1">
                <a:lumMod val="75000"/>
              </a:schemeClr>
            </a:solidFill>
          </a:endParaRPr>
        </a:p>
      </dgm:t>
    </dgm:pt>
    <dgm:pt modelId="{27F55779-039B-7748-B9CE-0F07B01E8F2A}" type="parTrans" cxnId="{26CB4705-0BBA-6540-8C81-011FE56D2132}">
      <dgm:prSet/>
      <dgm:spPr/>
      <dgm:t>
        <a:bodyPr/>
        <a:lstStyle/>
        <a:p>
          <a:endParaRPr lang="en-US"/>
        </a:p>
      </dgm:t>
    </dgm:pt>
    <dgm:pt modelId="{5A46E188-E465-AB46-8087-94F62F2F956A}" type="sibTrans" cxnId="{26CB4705-0BBA-6540-8C81-011FE56D2132}">
      <dgm:prSet/>
      <dgm:spPr/>
      <dgm:t>
        <a:bodyPr/>
        <a:lstStyle/>
        <a:p>
          <a:endParaRPr lang="en-US"/>
        </a:p>
      </dgm:t>
    </dgm:pt>
    <dgm:pt modelId="{1A1760A6-D359-4749-8576-9EC8F58746FA}">
      <dgm:prSet phldrT="[Text]" custT="1"/>
      <dgm:spPr>
        <a:solidFill>
          <a:srgbClr val="A6A6A6"/>
        </a:solidFill>
      </dgm:spPr>
      <dgm:t>
        <a:bodyPr/>
        <a:lstStyle/>
        <a:p>
          <a:r>
            <a:rPr lang="en-US" sz="1600" smtClean="0">
              <a:solidFill>
                <a:schemeClr val="bg1">
                  <a:lumMod val="75000"/>
                </a:schemeClr>
              </a:solidFill>
            </a:rPr>
            <a:t>BAW-1 conclusions</a:t>
          </a:r>
          <a:endParaRPr lang="en-US" sz="1600" dirty="0" smtClean="0">
            <a:solidFill>
              <a:schemeClr val="bg1">
                <a:lumMod val="75000"/>
              </a:schemeClr>
            </a:solidFill>
          </a:endParaRPr>
        </a:p>
      </dgm:t>
    </dgm:pt>
    <dgm:pt modelId="{83036544-FFCB-AB48-B7AA-F7229ACC8A64}" type="parTrans" cxnId="{27D78A12-BBB0-614A-9E82-9026615985C7}">
      <dgm:prSet/>
      <dgm:spPr/>
      <dgm:t>
        <a:bodyPr/>
        <a:lstStyle/>
        <a:p>
          <a:endParaRPr lang="en-US"/>
        </a:p>
      </dgm:t>
    </dgm:pt>
    <dgm:pt modelId="{99F47EA0-C77A-CE41-9B85-534112920B04}" type="sibTrans" cxnId="{27D78A12-BBB0-614A-9E82-9026615985C7}">
      <dgm:prSet/>
      <dgm:spPr/>
      <dgm:t>
        <a:bodyPr/>
        <a:lstStyle/>
        <a:p>
          <a:endParaRPr lang="en-US"/>
        </a:p>
      </dgm:t>
    </dgm:pt>
    <dgm:pt modelId="{659189FD-D082-8043-A8F5-E4BC578CC37E}">
      <dgm:prSet phldrT="[Text]" custT="1"/>
      <dgm:spPr/>
      <dgm:t>
        <a:bodyPr/>
        <a:lstStyle/>
        <a:p>
          <a:r>
            <a:rPr lang="en-US" sz="1600" smtClean="0">
              <a:solidFill>
                <a:schemeClr val="bg1">
                  <a:lumMod val="75000"/>
                </a:schemeClr>
              </a:solidFill>
            </a:rPr>
            <a:t>…</a:t>
          </a:r>
          <a:endParaRPr lang="en-US" sz="1600" dirty="0" smtClean="0">
            <a:solidFill>
              <a:schemeClr val="bg1">
                <a:lumMod val="75000"/>
              </a:schemeClr>
            </a:solidFill>
          </a:endParaRPr>
        </a:p>
      </dgm:t>
    </dgm:pt>
    <dgm:pt modelId="{CD45B5CC-33BA-6346-87D0-81CA8EEFAF88}" type="parTrans" cxnId="{81C12494-A215-524E-AF17-C5FDEC7F28C8}">
      <dgm:prSet/>
      <dgm:spPr/>
      <dgm:t>
        <a:bodyPr/>
        <a:lstStyle/>
        <a:p>
          <a:endParaRPr lang="en-US"/>
        </a:p>
      </dgm:t>
    </dgm:pt>
    <dgm:pt modelId="{9168B7AD-9AF9-714F-96F2-796696D173F0}" type="sibTrans" cxnId="{81C12494-A215-524E-AF17-C5FDEC7F28C8}">
      <dgm:prSet/>
      <dgm:spPr/>
      <dgm:t>
        <a:bodyPr/>
        <a:lstStyle/>
        <a:p>
          <a:endParaRPr lang="en-US"/>
        </a:p>
      </dgm:t>
    </dgm:pt>
    <dgm:pt modelId="{525542A8-B765-7845-8052-86949AB616A3}" type="pres">
      <dgm:prSet presAssocID="{60E0EB92-D09C-154F-B327-F9A61971F20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6246BAA-6F20-7249-87F2-9F62C4A6E9AF}" type="pres">
      <dgm:prSet presAssocID="{60E0EB92-D09C-154F-B327-F9A61971F201}" presName="bkgdShp" presStyleLbl="alignAccFollowNode1" presStyleIdx="0" presStyleCnt="1"/>
      <dgm:spPr/>
    </dgm:pt>
    <dgm:pt modelId="{40E65E33-7CC2-DB4C-87D5-A11A8AB96D3B}" type="pres">
      <dgm:prSet presAssocID="{60E0EB92-D09C-154F-B327-F9A61971F201}" presName="linComp" presStyleCnt="0"/>
      <dgm:spPr/>
    </dgm:pt>
    <dgm:pt modelId="{4C3259F8-239B-DE4D-8D68-00FC27367583}" type="pres">
      <dgm:prSet presAssocID="{8919EE3F-F439-AA47-B3B6-2C15E6CC9460}" presName="compNode" presStyleCnt="0"/>
      <dgm:spPr/>
    </dgm:pt>
    <dgm:pt modelId="{3697987C-8E63-E948-88B3-A53D6DE28F16}" type="pres">
      <dgm:prSet presAssocID="{8919EE3F-F439-AA47-B3B6-2C15E6CC9460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694F57-C956-5B40-84E0-A81D12369D24}" type="pres">
      <dgm:prSet presAssocID="{8919EE3F-F439-AA47-B3B6-2C15E6CC9460}" presName="invisiNode" presStyleLbl="node1" presStyleIdx="0" presStyleCnt="4"/>
      <dgm:spPr/>
    </dgm:pt>
    <dgm:pt modelId="{1D52967F-CAEE-AE4F-8997-2371F0DA56B3}" type="pres">
      <dgm:prSet presAssocID="{8919EE3F-F439-AA47-B3B6-2C15E6CC9460}" presName="imagNode" presStyleLbl="fgImgPlace1" presStyleIdx="0" presStyleCnt="4" custScaleY="49787" custLinFactNeighborX="0" custLinFactNeighborY="-526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59E3946B-C5B9-8E4C-8AF8-60C9F2C439BC}" type="pres">
      <dgm:prSet presAssocID="{938DE10B-36AF-1541-A367-A4F1586ED42B}" presName="sibTrans" presStyleLbl="sibTrans2D1" presStyleIdx="0" presStyleCnt="0"/>
      <dgm:spPr/>
      <dgm:t>
        <a:bodyPr/>
        <a:lstStyle/>
        <a:p>
          <a:endParaRPr lang="en-US"/>
        </a:p>
      </dgm:t>
    </dgm:pt>
    <dgm:pt modelId="{6233CC60-ED7A-ED42-8705-4B6252C55F5E}" type="pres">
      <dgm:prSet presAssocID="{5299147D-D8A6-584D-82D0-973D34419FB0}" presName="compNode" presStyleCnt="0"/>
      <dgm:spPr/>
    </dgm:pt>
    <dgm:pt modelId="{AB2C7ADB-1F6C-0C47-B066-715E1201B8DE}" type="pres">
      <dgm:prSet presAssocID="{5299147D-D8A6-584D-82D0-973D34419FB0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6D17C6-9F52-AB48-83DC-551FE0DED2FD}" type="pres">
      <dgm:prSet presAssocID="{5299147D-D8A6-584D-82D0-973D34419FB0}" presName="invisiNode" presStyleLbl="node1" presStyleIdx="1" presStyleCnt="4"/>
      <dgm:spPr/>
    </dgm:pt>
    <dgm:pt modelId="{1209C96D-8A30-B94C-97EE-A14C72F90809}" type="pres">
      <dgm:prSet presAssocID="{5299147D-D8A6-584D-82D0-973D34419FB0}" presName="imagNode" presStyleLbl="fgImgPlace1" presStyleIdx="1" presStyleCnt="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D36594D6-4CE0-C54E-86E0-34F646230A08}" type="pres">
      <dgm:prSet presAssocID="{66BDE110-6213-F743-9160-1E49E033FDD2}" presName="sibTrans" presStyleLbl="sibTrans2D1" presStyleIdx="0" presStyleCnt="0"/>
      <dgm:spPr/>
      <dgm:t>
        <a:bodyPr/>
        <a:lstStyle/>
        <a:p>
          <a:endParaRPr lang="en-US"/>
        </a:p>
      </dgm:t>
    </dgm:pt>
    <dgm:pt modelId="{C4A664D8-270C-1C4E-948E-30A2A596AA7E}" type="pres">
      <dgm:prSet presAssocID="{C3A649EE-F33E-0543-85BC-1D82A8059F57}" presName="compNode" presStyleCnt="0"/>
      <dgm:spPr/>
    </dgm:pt>
    <dgm:pt modelId="{B56EF1CF-9DEE-504C-B3FC-76A5FAE9D9D6}" type="pres">
      <dgm:prSet presAssocID="{C3A649EE-F33E-0543-85BC-1D82A8059F57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AAAD4E-E4B2-BA40-87B2-C6C393175CC8}" type="pres">
      <dgm:prSet presAssocID="{C3A649EE-F33E-0543-85BC-1D82A8059F57}" presName="invisiNode" presStyleLbl="node1" presStyleIdx="2" presStyleCnt="4"/>
      <dgm:spPr/>
    </dgm:pt>
    <dgm:pt modelId="{5732798D-A616-F44E-8DF0-3080353F59AD}" type="pres">
      <dgm:prSet presAssocID="{C3A649EE-F33E-0543-85BC-1D82A8059F57}" presName="imagNode" presStyleLbl="fgImgPlace1" presStyleIdx="2" presStyleCnt="4" custScaleY="102456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14B8CED6-321A-3249-B7BC-1C44266ED9C1}" type="pres">
      <dgm:prSet presAssocID="{785E9805-835E-9747-9B20-D97D4EB27340}" presName="sibTrans" presStyleLbl="sibTrans2D1" presStyleIdx="0" presStyleCnt="0"/>
      <dgm:spPr/>
      <dgm:t>
        <a:bodyPr/>
        <a:lstStyle/>
        <a:p>
          <a:endParaRPr lang="en-US"/>
        </a:p>
      </dgm:t>
    </dgm:pt>
    <dgm:pt modelId="{91621E29-DF90-EC47-A4A3-E16EB3357A23}" type="pres">
      <dgm:prSet presAssocID="{5075729A-9A3E-0D4F-A1FA-92C1E515D32B}" presName="compNode" presStyleCnt="0"/>
      <dgm:spPr/>
    </dgm:pt>
    <dgm:pt modelId="{7DADCE51-64D2-E74F-8270-8796F074E528}" type="pres">
      <dgm:prSet presAssocID="{5075729A-9A3E-0D4F-A1FA-92C1E515D32B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948A42-C7B0-B344-857D-A46EF878711F}" type="pres">
      <dgm:prSet presAssocID="{5075729A-9A3E-0D4F-A1FA-92C1E515D32B}" presName="invisiNode" presStyleLbl="node1" presStyleIdx="3" presStyleCnt="4"/>
      <dgm:spPr/>
    </dgm:pt>
    <dgm:pt modelId="{B0111AE5-2AA9-344D-A3A5-55F1B8F66ACB}" type="pres">
      <dgm:prSet presAssocID="{5075729A-9A3E-0D4F-A1FA-92C1E515D32B}" presName="imagNode" presStyleLbl="fgImgPlace1" presStyleIdx="3" presStyleCnt="4"/>
      <dgm:spPr/>
    </dgm:pt>
  </dgm:ptLst>
  <dgm:cxnLst>
    <dgm:cxn modelId="{5C501061-DFC8-5741-B108-4A972D8DFF39}" type="presOf" srcId="{785E9805-835E-9747-9B20-D97D4EB27340}" destId="{14B8CED6-321A-3249-B7BC-1C44266ED9C1}" srcOrd="0" destOrd="0" presId="urn:microsoft.com/office/officeart/2005/8/layout/pList2"/>
    <dgm:cxn modelId="{AD7441E9-26B0-B542-9586-107B47005090}" type="presOf" srcId="{5A28A5D7-0A3B-F04A-B7CB-E2785A0D94AB}" destId="{AB2C7ADB-1F6C-0C47-B066-715E1201B8DE}" srcOrd="0" destOrd="2" presId="urn:microsoft.com/office/officeart/2005/8/layout/pList2"/>
    <dgm:cxn modelId="{A9557237-1EEE-864E-AFB4-6A0F75339F35}" type="presOf" srcId="{8919EE3F-F439-AA47-B3B6-2C15E6CC9460}" destId="{3697987C-8E63-E948-88B3-A53D6DE28F16}" srcOrd="0" destOrd="0" presId="urn:microsoft.com/office/officeart/2005/8/layout/pList2"/>
    <dgm:cxn modelId="{39B5072F-7513-3844-8B45-C1D7734C3153}" type="presOf" srcId="{6E232D29-828F-404A-B699-277C7AE9E646}" destId="{3697987C-8E63-E948-88B3-A53D6DE28F16}" srcOrd="0" destOrd="3" presId="urn:microsoft.com/office/officeart/2005/8/layout/pList2"/>
    <dgm:cxn modelId="{04D91307-7586-DF44-B59B-4BB4469ABDF0}" type="presOf" srcId="{8AABA137-EEF0-8E49-AEEB-AA4E15091806}" destId="{3697987C-8E63-E948-88B3-A53D6DE28F16}" srcOrd="0" destOrd="2" presId="urn:microsoft.com/office/officeart/2005/8/layout/pList2"/>
    <dgm:cxn modelId="{870963CC-D05B-5B41-80CC-6D34943274E2}" type="presOf" srcId="{60E0EB92-D09C-154F-B327-F9A61971F201}" destId="{525542A8-B765-7845-8052-86949AB616A3}" srcOrd="0" destOrd="0" presId="urn:microsoft.com/office/officeart/2005/8/layout/pList2"/>
    <dgm:cxn modelId="{BCBB553D-B51E-BE44-9FA1-129DD0BB1545}" type="presOf" srcId="{1A1760A6-D359-4749-8576-9EC8F58746FA}" destId="{B56EF1CF-9DEE-504C-B3FC-76A5FAE9D9D6}" srcOrd="0" destOrd="2" presId="urn:microsoft.com/office/officeart/2005/8/layout/pList2"/>
    <dgm:cxn modelId="{32914965-252C-4E42-8E12-50463D5E658B}" srcId="{60E0EB92-D09C-154F-B327-F9A61971F201}" destId="{5299147D-D8A6-584D-82D0-973D34419FB0}" srcOrd="1" destOrd="0" parTransId="{7A4F760C-F9DD-7244-8B00-99AA32F1334B}" sibTransId="{66BDE110-6213-F743-9160-1E49E033FDD2}"/>
    <dgm:cxn modelId="{751CD22F-AC02-BA42-BF1D-5F912756E215}" srcId="{5299147D-D8A6-584D-82D0-973D34419FB0}" destId="{9B7851F6-4B7F-0047-8545-053E8D375B0F}" srcOrd="0" destOrd="0" parTransId="{C7CCF58D-ADA2-804D-8536-AEF1B25384D3}" sibTransId="{A9BFD292-35DF-BC48-A862-F97EF2868626}"/>
    <dgm:cxn modelId="{51730235-E3C8-DA4E-8FE4-D0DC31416ABF}" type="presOf" srcId="{C3A649EE-F33E-0543-85BC-1D82A8059F57}" destId="{B56EF1CF-9DEE-504C-B3FC-76A5FAE9D9D6}" srcOrd="0" destOrd="0" presId="urn:microsoft.com/office/officeart/2005/8/layout/pList2"/>
    <dgm:cxn modelId="{30945AE8-E226-D147-9F30-1C4D0F46D68D}" srcId="{8919EE3F-F439-AA47-B3B6-2C15E6CC9460}" destId="{8AABA137-EEF0-8E49-AEEB-AA4E15091806}" srcOrd="1" destOrd="0" parTransId="{C20258D4-E4B5-1246-BD52-17BCFAA2F573}" sibTransId="{62EA06DC-DFCD-EC45-B8C5-A64CF0F2F88C}"/>
    <dgm:cxn modelId="{43330F2B-2EF6-164C-A613-DD2EDFC9D471}" type="presOf" srcId="{0D6DA302-35BC-9041-9169-E4373EFA3B0F}" destId="{B56EF1CF-9DEE-504C-B3FC-76A5FAE9D9D6}" srcOrd="0" destOrd="1" presId="urn:microsoft.com/office/officeart/2005/8/layout/pList2"/>
    <dgm:cxn modelId="{E2FB1F79-4356-C146-B111-1943F44CFD78}" srcId="{8919EE3F-F439-AA47-B3B6-2C15E6CC9460}" destId="{87F8AA9D-12F8-214F-9EA5-B3CD3FE07908}" srcOrd="0" destOrd="0" parTransId="{6ED1261B-A5D0-3C4E-856C-CE5F9F07AC9B}" sibTransId="{08B6776B-6CBD-BC4A-AA76-4EF887922F4A}"/>
    <dgm:cxn modelId="{03A7FD5F-E0E0-EE4A-ACB1-8F73C51054D0}" srcId="{5299147D-D8A6-584D-82D0-973D34419FB0}" destId="{5A28A5D7-0A3B-F04A-B7CB-E2785A0D94AB}" srcOrd="1" destOrd="0" parTransId="{F821368B-A5B5-0E42-BD8E-1A99BB984FB5}" sibTransId="{FC13E46F-3A69-DB49-BCF2-3043D8B2FEA8}"/>
    <dgm:cxn modelId="{83AAC765-8C43-464F-871B-67A0A453420F}" type="presOf" srcId="{0721FD62-5466-784B-8638-907F2287FA9D}" destId="{B56EF1CF-9DEE-504C-B3FC-76A5FAE9D9D6}" srcOrd="0" destOrd="3" presId="urn:microsoft.com/office/officeart/2005/8/layout/pList2"/>
    <dgm:cxn modelId="{9A908D3E-6A44-934F-A42D-46273D43775C}" type="presOf" srcId="{659189FD-D082-8043-A8F5-E4BC578CC37E}" destId="{AB2C7ADB-1F6C-0C47-B066-715E1201B8DE}" srcOrd="0" destOrd="3" presId="urn:microsoft.com/office/officeart/2005/8/layout/pList2"/>
    <dgm:cxn modelId="{4B6EF0B2-5FF2-864E-9B29-26FB767F2283}" type="presOf" srcId="{A4A1378A-D1BC-7E4E-A578-E9EC79997279}" destId="{7DADCE51-64D2-E74F-8270-8796F074E528}" srcOrd="0" destOrd="1" presId="urn:microsoft.com/office/officeart/2005/8/layout/pList2"/>
    <dgm:cxn modelId="{9C04EFE9-882D-D443-9FC7-86AB45F273B9}" srcId="{C3A649EE-F33E-0543-85BC-1D82A8059F57}" destId="{0721FD62-5466-784B-8638-907F2287FA9D}" srcOrd="2" destOrd="0" parTransId="{6E341545-AB17-8648-8700-D1DC3455E411}" sibTransId="{1A1FE669-E0F1-9D42-81E7-2F1DEF494AF4}"/>
    <dgm:cxn modelId="{D1CBDD93-2A01-2D40-86D8-DDDB6FEDBBBD}" type="presOf" srcId="{938DE10B-36AF-1541-A367-A4F1586ED42B}" destId="{59E3946B-C5B9-8E4C-8AF8-60C9F2C439BC}" srcOrd="0" destOrd="0" presId="urn:microsoft.com/office/officeart/2005/8/layout/pList2"/>
    <dgm:cxn modelId="{6763F813-91EF-2749-853A-DEAE58F59CCC}" srcId="{8919EE3F-F439-AA47-B3B6-2C15E6CC9460}" destId="{6E232D29-828F-404A-B699-277C7AE9E646}" srcOrd="2" destOrd="0" parTransId="{F0D35982-779F-9D4B-BAAD-3357A44A40B3}" sibTransId="{D10680F3-89D3-A147-89D5-96BCF2802645}"/>
    <dgm:cxn modelId="{3C1501C9-5B0A-EB49-A912-E42C74D91C24}" srcId="{C3A649EE-F33E-0543-85BC-1D82A8059F57}" destId="{0D6DA302-35BC-9041-9169-E4373EFA3B0F}" srcOrd="0" destOrd="0" parTransId="{CFEE5359-6901-A544-811E-147F5E64C030}" sibTransId="{B7C51665-B6CC-DC4A-B51B-1EEFE3F32617}"/>
    <dgm:cxn modelId="{81C12494-A215-524E-AF17-C5FDEC7F28C8}" srcId="{5299147D-D8A6-584D-82D0-973D34419FB0}" destId="{659189FD-D082-8043-A8F5-E4BC578CC37E}" srcOrd="2" destOrd="0" parTransId="{CD45B5CC-33BA-6346-87D0-81CA8EEFAF88}" sibTransId="{9168B7AD-9AF9-714F-96F2-796696D173F0}"/>
    <dgm:cxn modelId="{E9A75345-F018-EF40-9B2D-4CF7517F9EDB}" srcId="{5075729A-9A3E-0D4F-A1FA-92C1E515D32B}" destId="{A4A1378A-D1BC-7E4E-A578-E9EC79997279}" srcOrd="0" destOrd="0" parTransId="{E61C133B-ECDF-8D42-8681-E4EA90BFF0BD}" sibTransId="{FF41EB7B-3DD2-9841-B708-51DACB2B01F2}"/>
    <dgm:cxn modelId="{CA59AE5B-4BF3-D348-B08C-161F9D8C1405}" srcId="{60E0EB92-D09C-154F-B327-F9A61971F201}" destId="{5075729A-9A3E-0D4F-A1FA-92C1E515D32B}" srcOrd="3" destOrd="0" parTransId="{37AF9FB4-27E6-9849-8CF1-FAACA0EC948C}" sibTransId="{9B7CD20C-EEB6-1C4C-BF51-937BF8154B81}"/>
    <dgm:cxn modelId="{CADD0364-AEA3-5642-8141-69DB09297EC4}" type="presOf" srcId="{9B7851F6-4B7F-0047-8545-053E8D375B0F}" destId="{AB2C7ADB-1F6C-0C47-B066-715E1201B8DE}" srcOrd="0" destOrd="1" presId="urn:microsoft.com/office/officeart/2005/8/layout/pList2"/>
    <dgm:cxn modelId="{27D78A12-BBB0-614A-9E82-9026615985C7}" srcId="{C3A649EE-F33E-0543-85BC-1D82A8059F57}" destId="{1A1760A6-D359-4749-8576-9EC8F58746FA}" srcOrd="1" destOrd="0" parTransId="{83036544-FFCB-AB48-B7AA-F7229ACC8A64}" sibTransId="{99F47EA0-C77A-CE41-9B85-534112920B04}"/>
    <dgm:cxn modelId="{C52EF8EF-5872-1544-90B3-799313562F7B}" type="presOf" srcId="{5299147D-D8A6-584D-82D0-973D34419FB0}" destId="{AB2C7ADB-1F6C-0C47-B066-715E1201B8DE}" srcOrd="0" destOrd="0" presId="urn:microsoft.com/office/officeart/2005/8/layout/pList2"/>
    <dgm:cxn modelId="{B007E4DC-6A11-1D46-AB5B-126D16FB2776}" srcId="{60E0EB92-D09C-154F-B327-F9A61971F201}" destId="{8919EE3F-F439-AA47-B3B6-2C15E6CC9460}" srcOrd="0" destOrd="0" parTransId="{D9210FFB-1B7A-4549-96EA-B8E17145ECFF}" sibTransId="{938DE10B-36AF-1541-A367-A4F1586ED42B}"/>
    <dgm:cxn modelId="{98735BF9-798D-0E48-9745-E2DE7938FBED}" type="presOf" srcId="{5075729A-9A3E-0D4F-A1FA-92C1E515D32B}" destId="{7DADCE51-64D2-E74F-8270-8796F074E528}" srcOrd="0" destOrd="0" presId="urn:microsoft.com/office/officeart/2005/8/layout/pList2"/>
    <dgm:cxn modelId="{486BE11E-426D-B44D-819B-74FE7A685C67}" type="presOf" srcId="{706ECC5D-1A69-B244-B06B-0810229740D0}" destId="{7DADCE51-64D2-E74F-8270-8796F074E528}" srcOrd="0" destOrd="2" presId="urn:microsoft.com/office/officeart/2005/8/layout/pList2"/>
    <dgm:cxn modelId="{0971209C-5B0E-0648-9B44-E6CA3122F2DA}" type="presOf" srcId="{66BDE110-6213-F743-9160-1E49E033FDD2}" destId="{D36594D6-4CE0-C54E-86E0-34F646230A08}" srcOrd="0" destOrd="0" presId="urn:microsoft.com/office/officeart/2005/8/layout/pList2"/>
    <dgm:cxn modelId="{F6186879-167D-5B44-B90A-FBCA1918E671}" type="presOf" srcId="{87F8AA9D-12F8-214F-9EA5-B3CD3FE07908}" destId="{3697987C-8E63-E948-88B3-A53D6DE28F16}" srcOrd="0" destOrd="1" presId="urn:microsoft.com/office/officeart/2005/8/layout/pList2"/>
    <dgm:cxn modelId="{26CB4705-0BBA-6540-8C81-011FE56D2132}" srcId="{5075729A-9A3E-0D4F-A1FA-92C1E515D32B}" destId="{706ECC5D-1A69-B244-B06B-0810229740D0}" srcOrd="1" destOrd="0" parTransId="{27F55779-039B-7748-B9CE-0F07B01E8F2A}" sibTransId="{5A46E188-E465-AB46-8087-94F62F2F956A}"/>
    <dgm:cxn modelId="{0E304F1C-204E-A242-B3E7-07661960DFAC}" srcId="{60E0EB92-D09C-154F-B327-F9A61971F201}" destId="{C3A649EE-F33E-0543-85BC-1D82A8059F57}" srcOrd="2" destOrd="0" parTransId="{D61FD820-67AE-B44D-AEB5-220F6F8D7D40}" sibTransId="{785E9805-835E-9747-9B20-D97D4EB27340}"/>
    <dgm:cxn modelId="{619F9E5E-9832-6441-B8D4-D10A310764BE}" type="presParOf" srcId="{525542A8-B765-7845-8052-86949AB616A3}" destId="{06246BAA-6F20-7249-87F2-9F62C4A6E9AF}" srcOrd="0" destOrd="0" presId="urn:microsoft.com/office/officeart/2005/8/layout/pList2"/>
    <dgm:cxn modelId="{A5D8BFE6-0BF1-CF4F-A57C-82C0B08A43E3}" type="presParOf" srcId="{525542A8-B765-7845-8052-86949AB616A3}" destId="{40E65E33-7CC2-DB4C-87D5-A11A8AB96D3B}" srcOrd="1" destOrd="0" presId="urn:microsoft.com/office/officeart/2005/8/layout/pList2"/>
    <dgm:cxn modelId="{131BA124-8834-D041-A470-7025FB0F50C1}" type="presParOf" srcId="{40E65E33-7CC2-DB4C-87D5-A11A8AB96D3B}" destId="{4C3259F8-239B-DE4D-8D68-00FC27367583}" srcOrd="0" destOrd="0" presId="urn:microsoft.com/office/officeart/2005/8/layout/pList2"/>
    <dgm:cxn modelId="{E879FF17-35E4-5D4F-9799-437D37ED4A42}" type="presParOf" srcId="{4C3259F8-239B-DE4D-8D68-00FC27367583}" destId="{3697987C-8E63-E948-88B3-A53D6DE28F16}" srcOrd="0" destOrd="0" presId="urn:microsoft.com/office/officeart/2005/8/layout/pList2"/>
    <dgm:cxn modelId="{F6972D08-A002-1948-8582-C53DE1C70254}" type="presParOf" srcId="{4C3259F8-239B-DE4D-8D68-00FC27367583}" destId="{0E694F57-C956-5B40-84E0-A81D12369D24}" srcOrd="1" destOrd="0" presId="urn:microsoft.com/office/officeart/2005/8/layout/pList2"/>
    <dgm:cxn modelId="{DE8E8B2A-7D34-4447-8287-532873BCDE1B}" type="presParOf" srcId="{4C3259F8-239B-DE4D-8D68-00FC27367583}" destId="{1D52967F-CAEE-AE4F-8997-2371F0DA56B3}" srcOrd="2" destOrd="0" presId="urn:microsoft.com/office/officeart/2005/8/layout/pList2"/>
    <dgm:cxn modelId="{E686A727-2023-7143-90F7-BB2D3F1B3B6E}" type="presParOf" srcId="{40E65E33-7CC2-DB4C-87D5-A11A8AB96D3B}" destId="{59E3946B-C5B9-8E4C-8AF8-60C9F2C439BC}" srcOrd="1" destOrd="0" presId="urn:microsoft.com/office/officeart/2005/8/layout/pList2"/>
    <dgm:cxn modelId="{868508E1-FFE9-2344-8F66-CE9888B0062E}" type="presParOf" srcId="{40E65E33-7CC2-DB4C-87D5-A11A8AB96D3B}" destId="{6233CC60-ED7A-ED42-8705-4B6252C55F5E}" srcOrd="2" destOrd="0" presId="urn:microsoft.com/office/officeart/2005/8/layout/pList2"/>
    <dgm:cxn modelId="{D3C79F8D-09C3-634D-AED8-03890C3C7CED}" type="presParOf" srcId="{6233CC60-ED7A-ED42-8705-4B6252C55F5E}" destId="{AB2C7ADB-1F6C-0C47-B066-715E1201B8DE}" srcOrd="0" destOrd="0" presId="urn:microsoft.com/office/officeart/2005/8/layout/pList2"/>
    <dgm:cxn modelId="{333F254A-72C7-084C-B3D6-E469E015A5A2}" type="presParOf" srcId="{6233CC60-ED7A-ED42-8705-4B6252C55F5E}" destId="{596D17C6-9F52-AB48-83DC-551FE0DED2FD}" srcOrd="1" destOrd="0" presId="urn:microsoft.com/office/officeart/2005/8/layout/pList2"/>
    <dgm:cxn modelId="{7B32A6F0-2118-B044-ACCB-B3C35C00C902}" type="presParOf" srcId="{6233CC60-ED7A-ED42-8705-4B6252C55F5E}" destId="{1209C96D-8A30-B94C-97EE-A14C72F90809}" srcOrd="2" destOrd="0" presId="urn:microsoft.com/office/officeart/2005/8/layout/pList2"/>
    <dgm:cxn modelId="{DAF84913-2594-F648-9A91-7BFEFB6D517A}" type="presParOf" srcId="{40E65E33-7CC2-DB4C-87D5-A11A8AB96D3B}" destId="{D36594D6-4CE0-C54E-86E0-34F646230A08}" srcOrd="3" destOrd="0" presId="urn:microsoft.com/office/officeart/2005/8/layout/pList2"/>
    <dgm:cxn modelId="{0A3643E9-E272-9340-957B-FF8C152A24FC}" type="presParOf" srcId="{40E65E33-7CC2-DB4C-87D5-A11A8AB96D3B}" destId="{C4A664D8-270C-1C4E-948E-30A2A596AA7E}" srcOrd="4" destOrd="0" presId="urn:microsoft.com/office/officeart/2005/8/layout/pList2"/>
    <dgm:cxn modelId="{44C51826-8901-6B4E-B0C1-40F435F530D4}" type="presParOf" srcId="{C4A664D8-270C-1C4E-948E-30A2A596AA7E}" destId="{B56EF1CF-9DEE-504C-B3FC-76A5FAE9D9D6}" srcOrd="0" destOrd="0" presId="urn:microsoft.com/office/officeart/2005/8/layout/pList2"/>
    <dgm:cxn modelId="{7F3EF759-8CEF-3749-9AEE-CF6A955FFA38}" type="presParOf" srcId="{C4A664D8-270C-1C4E-948E-30A2A596AA7E}" destId="{3CAAAD4E-E4B2-BA40-87B2-C6C393175CC8}" srcOrd="1" destOrd="0" presId="urn:microsoft.com/office/officeart/2005/8/layout/pList2"/>
    <dgm:cxn modelId="{D32C1F95-646A-0A4E-A248-7553C7C4D257}" type="presParOf" srcId="{C4A664D8-270C-1C4E-948E-30A2A596AA7E}" destId="{5732798D-A616-F44E-8DF0-3080353F59AD}" srcOrd="2" destOrd="0" presId="urn:microsoft.com/office/officeart/2005/8/layout/pList2"/>
    <dgm:cxn modelId="{610AB5A6-DDCA-C348-82AF-153F7028C809}" type="presParOf" srcId="{40E65E33-7CC2-DB4C-87D5-A11A8AB96D3B}" destId="{14B8CED6-321A-3249-B7BC-1C44266ED9C1}" srcOrd="5" destOrd="0" presId="urn:microsoft.com/office/officeart/2005/8/layout/pList2"/>
    <dgm:cxn modelId="{2DA1F072-9F43-D44A-A852-99158CE41EFE}" type="presParOf" srcId="{40E65E33-7CC2-DB4C-87D5-A11A8AB96D3B}" destId="{91621E29-DF90-EC47-A4A3-E16EB3357A23}" srcOrd="6" destOrd="0" presId="urn:microsoft.com/office/officeart/2005/8/layout/pList2"/>
    <dgm:cxn modelId="{FC81B250-B6F2-3C48-93BC-6A9EFDD78A3C}" type="presParOf" srcId="{91621E29-DF90-EC47-A4A3-E16EB3357A23}" destId="{7DADCE51-64D2-E74F-8270-8796F074E528}" srcOrd="0" destOrd="0" presId="urn:microsoft.com/office/officeart/2005/8/layout/pList2"/>
    <dgm:cxn modelId="{640AA569-334D-AD4B-B22C-CF814F9CEB53}" type="presParOf" srcId="{91621E29-DF90-EC47-A4A3-E16EB3357A23}" destId="{0C948A42-C7B0-B344-857D-A46EF878711F}" srcOrd="1" destOrd="0" presId="urn:microsoft.com/office/officeart/2005/8/layout/pList2"/>
    <dgm:cxn modelId="{1C83BD4F-431A-8644-95CA-4D26AF6BEB05}" type="presParOf" srcId="{91621E29-DF90-EC47-A4A3-E16EB3357A23}" destId="{B0111AE5-2AA9-344D-A3A5-55F1B8F66ACB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0E0EB92-D09C-154F-B327-F9A61971F201}" type="doc">
      <dgm:prSet loTypeId="urn:microsoft.com/office/officeart/2005/8/layout/pList2" loCatId="list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8919EE3F-F439-AA47-B3B6-2C15E6CC9460}">
      <dgm:prSet phldrT="[Text]" custT="1"/>
      <dgm:spPr>
        <a:solidFill>
          <a:srgbClr val="A6A6A6"/>
        </a:solidFill>
      </dgm:spPr>
      <dgm:t>
        <a:bodyPr/>
        <a:lstStyle/>
        <a:p>
          <a:r>
            <a:rPr lang="en-US" sz="1800" dirty="0" smtClean="0"/>
            <a:t>Global SCRF Global R&amp;D</a:t>
          </a:r>
          <a:endParaRPr lang="en-US" sz="1800" dirty="0"/>
        </a:p>
      </dgm:t>
    </dgm:pt>
    <dgm:pt modelId="{D9210FFB-1B7A-4549-96EA-B8E17145ECFF}" type="parTrans" cxnId="{B007E4DC-6A11-1D46-AB5B-126D16FB2776}">
      <dgm:prSet/>
      <dgm:spPr/>
      <dgm:t>
        <a:bodyPr/>
        <a:lstStyle/>
        <a:p>
          <a:endParaRPr lang="en-US"/>
        </a:p>
      </dgm:t>
    </dgm:pt>
    <dgm:pt modelId="{938DE10B-36AF-1541-A367-A4F1586ED42B}" type="sibTrans" cxnId="{B007E4DC-6A11-1D46-AB5B-126D16FB2776}">
      <dgm:prSet/>
      <dgm:spPr/>
      <dgm:t>
        <a:bodyPr/>
        <a:lstStyle/>
        <a:p>
          <a:endParaRPr lang="en-US"/>
        </a:p>
      </dgm:t>
    </dgm:pt>
    <dgm:pt modelId="{87F8AA9D-12F8-214F-9EA5-B3CD3FE07908}">
      <dgm:prSet phldrT="[Text]" custT="1"/>
      <dgm:spPr>
        <a:solidFill>
          <a:srgbClr val="A6A6A6"/>
        </a:solidFill>
      </dgm:spPr>
      <dgm:t>
        <a:bodyPr/>
        <a:lstStyle/>
        <a:p>
          <a:r>
            <a:rPr lang="en-US" sz="1600" dirty="0" smtClean="0">
              <a:solidFill>
                <a:schemeClr val="bg1">
                  <a:lumMod val="75000"/>
                </a:schemeClr>
              </a:solidFill>
            </a:rPr>
            <a:t>High-Gradient</a:t>
          </a:r>
          <a:endParaRPr lang="en-US" sz="1600" dirty="0">
            <a:solidFill>
              <a:schemeClr val="bg1">
                <a:lumMod val="75000"/>
              </a:schemeClr>
            </a:solidFill>
          </a:endParaRPr>
        </a:p>
      </dgm:t>
    </dgm:pt>
    <dgm:pt modelId="{6ED1261B-A5D0-3C4E-856C-CE5F9F07AC9B}" type="parTrans" cxnId="{E2FB1F79-4356-C146-B111-1943F44CFD78}">
      <dgm:prSet/>
      <dgm:spPr/>
      <dgm:t>
        <a:bodyPr/>
        <a:lstStyle/>
        <a:p>
          <a:endParaRPr lang="en-US"/>
        </a:p>
      </dgm:t>
    </dgm:pt>
    <dgm:pt modelId="{08B6776B-6CBD-BC4A-AA76-4EF887922F4A}" type="sibTrans" cxnId="{E2FB1F79-4356-C146-B111-1943F44CFD78}">
      <dgm:prSet/>
      <dgm:spPr/>
      <dgm:t>
        <a:bodyPr/>
        <a:lstStyle/>
        <a:p>
          <a:endParaRPr lang="en-US"/>
        </a:p>
      </dgm:t>
    </dgm:pt>
    <dgm:pt modelId="{8AABA137-EEF0-8E49-AEEB-AA4E15091806}">
      <dgm:prSet phldrT="[Text]" custT="1"/>
      <dgm:spPr>
        <a:solidFill>
          <a:srgbClr val="A6A6A6"/>
        </a:solidFill>
      </dgm:spPr>
      <dgm:t>
        <a:bodyPr/>
        <a:lstStyle/>
        <a:p>
          <a:r>
            <a:rPr lang="en-US" sz="1600" dirty="0" smtClean="0">
              <a:solidFill>
                <a:schemeClr val="bg1">
                  <a:lumMod val="75000"/>
                </a:schemeClr>
              </a:solidFill>
            </a:rPr>
            <a:t>Cryomodule</a:t>
          </a:r>
          <a:endParaRPr lang="en-US" sz="1600" dirty="0">
            <a:solidFill>
              <a:schemeClr val="bg1">
                <a:lumMod val="75000"/>
              </a:schemeClr>
            </a:solidFill>
          </a:endParaRPr>
        </a:p>
      </dgm:t>
    </dgm:pt>
    <dgm:pt modelId="{C20258D4-E4B5-1246-BD52-17BCFAA2F573}" type="parTrans" cxnId="{30945AE8-E226-D147-9F30-1C4D0F46D68D}">
      <dgm:prSet/>
      <dgm:spPr/>
      <dgm:t>
        <a:bodyPr/>
        <a:lstStyle/>
        <a:p>
          <a:endParaRPr lang="en-US"/>
        </a:p>
      </dgm:t>
    </dgm:pt>
    <dgm:pt modelId="{62EA06DC-DFCD-EC45-B8C5-A64CF0F2F88C}" type="sibTrans" cxnId="{30945AE8-E226-D147-9F30-1C4D0F46D68D}">
      <dgm:prSet/>
      <dgm:spPr/>
      <dgm:t>
        <a:bodyPr/>
        <a:lstStyle/>
        <a:p>
          <a:endParaRPr lang="en-US"/>
        </a:p>
      </dgm:t>
    </dgm:pt>
    <dgm:pt modelId="{5299147D-D8A6-584D-82D0-973D34419FB0}">
      <dgm:prSet phldrT="[Text]" custT="1"/>
      <dgm:spPr>
        <a:solidFill>
          <a:srgbClr val="A6A6A6"/>
        </a:solidFill>
      </dgm:spPr>
      <dgm:t>
        <a:bodyPr/>
        <a:lstStyle/>
        <a:p>
          <a:r>
            <a:rPr lang="en-US" sz="1800" dirty="0" smtClean="0"/>
            <a:t>Accelerator Systems R&amp;D</a:t>
          </a:r>
          <a:endParaRPr lang="en-US" sz="1800" dirty="0"/>
        </a:p>
      </dgm:t>
    </dgm:pt>
    <dgm:pt modelId="{7A4F760C-F9DD-7244-8B00-99AA32F1334B}" type="parTrans" cxnId="{32914965-252C-4E42-8E12-50463D5E658B}">
      <dgm:prSet/>
      <dgm:spPr/>
      <dgm:t>
        <a:bodyPr/>
        <a:lstStyle/>
        <a:p>
          <a:endParaRPr lang="en-US"/>
        </a:p>
      </dgm:t>
    </dgm:pt>
    <dgm:pt modelId="{66BDE110-6213-F743-9160-1E49E033FDD2}" type="sibTrans" cxnId="{32914965-252C-4E42-8E12-50463D5E658B}">
      <dgm:prSet/>
      <dgm:spPr/>
      <dgm:t>
        <a:bodyPr/>
        <a:lstStyle/>
        <a:p>
          <a:endParaRPr lang="en-US"/>
        </a:p>
      </dgm:t>
    </dgm:pt>
    <dgm:pt modelId="{9B7851F6-4B7F-0047-8545-053E8D375B0F}">
      <dgm:prSet phldrT="[Text]" custT="1"/>
      <dgm:spPr>
        <a:solidFill>
          <a:srgbClr val="A6A6A6"/>
        </a:solidFill>
      </dgm:spPr>
      <dgm:t>
        <a:bodyPr/>
        <a:lstStyle/>
        <a:p>
          <a:r>
            <a:rPr lang="en-US" sz="1600" dirty="0" err="1" smtClean="0">
              <a:solidFill>
                <a:schemeClr val="bg1">
                  <a:lumMod val="75000"/>
                </a:schemeClr>
              </a:solidFill>
            </a:rPr>
            <a:t>CesrTA</a:t>
          </a:r>
          <a:endParaRPr lang="en-US" sz="1600" dirty="0" smtClean="0">
            <a:solidFill>
              <a:schemeClr val="bg1">
                <a:lumMod val="75000"/>
              </a:schemeClr>
            </a:solidFill>
          </a:endParaRPr>
        </a:p>
      </dgm:t>
    </dgm:pt>
    <dgm:pt modelId="{C7CCF58D-ADA2-804D-8536-AEF1B25384D3}" type="parTrans" cxnId="{751CD22F-AC02-BA42-BF1D-5F912756E215}">
      <dgm:prSet/>
      <dgm:spPr/>
      <dgm:t>
        <a:bodyPr/>
        <a:lstStyle/>
        <a:p>
          <a:endParaRPr lang="en-US"/>
        </a:p>
      </dgm:t>
    </dgm:pt>
    <dgm:pt modelId="{A9BFD292-35DF-BC48-A862-F97EF2868626}" type="sibTrans" cxnId="{751CD22F-AC02-BA42-BF1D-5F912756E215}">
      <dgm:prSet/>
      <dgm:spPr/>
      <dgm:t>
        <a:bodyPr/>
        <a:lstStyle/>
        <a:p>
          <a:endParaRPr lang="en-US"/>
        </a:p>
      </dgm:t>
    </dgm:pt>
    <dgm:pt modelId="{5A28A5D7-0A3B-F04A-B7CB-E2785A0D94AB}">
      <dgm:prSet phldrT="[Text]" custT="1"/>
      <dgm:spPr>
        <a:solidFill>
          <a:srgbClr val="A6A6A6"/>
        </a:solidFill>
      </dgm:spPr>
      <dgm:t>
        <a:bodyPr/>
        <a:lstStyle/>
        <a:p>
          <a:r>
            <a:rPr lang="en-US" sz="1600" dirty="0" smtClean="0">
              <a:solidFill>
                <a:schemeClr val="bg1">
                  <a:lumMod val="75000"/>
                </a:schemeClr>
              </a:solidFill>
            </a:rPr>
            <a:t>ATF</a:t>
          </a:r>
        </a:p>
      </dgm:t>
    </dgm:pt>
    <dgm:pt modelId="{F821368B-A5B5-0E42-BD8E-1A99BB984FB5}" type="parTrans" cxnId="{03A7FD5F-E0E0-EE4A-ACB1-8F73C51054D0}">
      <dgm:prSet/>
      <dgm:spPr/>
      <dgm:t>
        <a:bodyPr/>
        <a:lstStyle/>
        <a:p>
          <a:endParaRPr lang="en-US"/>
        </a:p>
      </dgm:t>
    </dgm:pt>
    <dgm:pt modelId="{FC13E46F-3A69-DB49-BCF2-3043D8B2FEA8}" type="sibTrans" cxnId="{03A7FD5F-E0E0-EE4A-ACB1-8F73C51054D0}">
      <dgm:prSet/>
      <dgm:spPr/>
      <dgm:t>
        <a:bodyPr/>
        <a:lstStyle/>
        <a:p>
          <a:endParaRPr lang="en-US"/>
        </a:p>
      </dgm:t>
    </dgm:pt>
    <dgm:pt modelId="{C3A649EE-F33E-0543-85BC-1D82A8059F57}">
      <dgm:prSet phldrT="[Text]" custT="1"/>
      <dgm:spPr/>
      <dgm:t>
        <a:bodyPr/>
        <a:lstStyle/>
        <a:p>
          <a:r>
            <a:rPr lang="en-US" sz="1800" dirty="0" smtClean="0"/>
            <a:t>Accelerator Baseline Design</a:t>
          </a:r>
          <a:endParaRPr lang="en-US" sz="1800" dirty="0"/>
        </a:p>
      </dgm:t>
    </dgm:pt>
    <dgm:pt modelId="{D61FD820-67AE-B44D-AEB5-220F6F8D7D40}" type="parTrans" cxnId="{0E304F1C-204E-A242-B3E7-07661960DFAC}">
      <dgm:prSet/>
      <dgm:spPr/>
      <dgm:t>
        <a:bodyPr/>
        <a:lstStyle/>
        <a:p>
          <a:endParaRPr lang="en-US"/>
        </a:p>
      </dgm:t>
    </dgm:pt>
    <dgm:pt modelId="{785E9805-835E-9747-9B20-D97D4EB27340}" type="sibTrans" cxnId="{0E304F1C-204E-A242-B3E7-07661960DFAC}">
      <dgm:prSet/>
      <dgm:spPr/>
      <dgm:t>
        <a:bodyPr/>
        <a:lstStyle/>
        <a:p>
          <a:endParaRPr lang="en-US"/>
        </a:p>
      </dgm:t>
    </dgm:pt>
    <dgm:pt modelId="{0D6DA302-35BC-9041-9169-E4373EFA3B0F}">
      <dgm:prSet phldrT="[Text]" custT="1"/>
      <dgm:spPr/>
      <dgm:t>
        <a:bodyPr/>
        <a:lstStyle/>
        <a:p>
          <a:r>
            <a:rPr lang="en-US" sz="1600" dirty="0" smtClean="0">
              <a:solidFill>
                <a:schemeClr val="bg1">
                  <a:lumMod val="75000"/>
                </a:schemeClr>
              </a:solidFill>
            </a:rPr>
            <a:t>TLCC process</a:t>
          </a:r>
        </a:p>
      </dgm:t>
    </dgm:pt>
    <dgm:pt modelId="{CFEE5359-6901-A544-811E-147F5E64C030}" type="parTrans" cxnId="{3C1501C9-5B0A-EB49-A912-E42C74D91C24}">
      <dgm:prSet/>
      <dgm:spPr/>
      <dgm:t>
        <a:bodyPr/>
        <a:lstStyle/>
        <a:p>
          <a:endParaRPr lang="en-US"/>
        </a:p>
      </dgm:t>
    </dgm:pt>
    <dgm:pt modelId="{B7C51665-B6CC-DC4A-B51B-1EEFE3F32617}" type="sibTrans" cxnId="{3C1501C9-5B0A-EB49-A912-E42C74D91C24}">
      <dgm:prSet/>
      <dgm:spPr/>
      <dgm:t>
        <a:bodyPr/>
        <a:lstStyle/>
        <a:p>
          <a:endParaRPr lang="en-US"/>
        </a:p>
      </dgm:t>
    </dgm:pt>
    <dgm:pt modelId="{0721FD62-5466-784B-8638-907F2287FA9D}">
      <dgm:prSet phldrT="[Text]" custT="1"/>
      <dgm:spPr/>
      <dgm:t>
        <a:bodyPr/>
        <a:lstStyle/>
        <a:p>
          <a:r>
            <a:rPr lang="en-US" sz="1600" dirty="0" smtClean="0">
              <a:solidFill>
                <a:schemeClr val="bg1">
                  <a:lumMod val="75000"/>
                </a:schemeClr>
              </a:solidFill>
            </a:rPr>
            <a:t>Parameters (BAW-2)</a:t>
          </a:r>
        </a:p>
      </dgm:t>
    </dgm:pt>
    <dgm:pt modelId="{6E341545-AB17-8648-8700-D1DC3455E411}" type="parTrans" cxnId="{9C04EFE9-882D-D443-9FC7-86AB45F273B9}">
      <dgm:prSet/>
      <dgm:spPr/>
      <dgm:t>
        <a:bodyPr/>
        <a:lstStyle/>
        <a:p>
          <a:endParaRPr lang="en-US"/>
        </a:p>
      </dgm:t>
    </dgm:pt>
    <dgm:pt modelId="{1A1FE669-E0F1-9D42-81E7-2F1DEF494AF4}" type="sibTrans" cxnId="{9C04EFE9-882D-D443-9FC7-86AB45F273B9}">
      <dgm:prSet/>
      <dgm:spPr/>
      <dgm:t>
        <a:bodyPr/>
        <a:lstStyle/>
        <a:p>
          <a:endParaRPr lang="en-US"/>
        </a:p>
      </dgm:t>
    </dgm:pt>
    <dgm:pt modelId="{6E232D29-828F-404A-B699-277C7AE9E646}">
      <dgm:prSet phldrT="[Text]" custT="1"/>
      <dgm:spPr>
        <a:solidFill>
          <a:srgbClr val="A6A6A6"/>
        </a:solidFill>
      </dgm:spPr>
      <dgm:t>
        <a:bodyPr/>
        <a:lstStyle/>
        <a:p>
          <a:r>
            <a:rPr lang="en-US" sz="1600" dirty="0" smtClean="0">
              <a:solidFill>
                <a:schemeClr val="bg1">
                  <a:lumMod val="75000"/>
                </a:schemeClr>
              </a:solidFill>
            </a:rPr>
            <a:t>Systems (beam) tests</a:t>
          </a:r>
          <a:endParaRPr lang="en-US" sz="1600" dirty="0">
            <a:solidFill>
              <a:schemeClr val="bg1">
                <a:lumMod val="75000"/>
              </a:schemeClr>
            </a:solidFill>
          </a:endParaRPr>
        </a:p>
      </dgm:t>
    </dgm:pt>
    <dgm:pt modelId="{F0D35982-779F-9D4B-BAAD-3357A44A40B3}" type="parTrans" cxnId="{6763F813-91EF-2749-853A-DEAE58F59CCC}">
      <dgm:prSet/>
      <dgm:spPr/>
      <dgm:t>
        <a:bodyPr/>
        <a:lstStyle/>
        <a:p>
          <a:endParaRPr lang="en-US"/>
        </a:p>
      </dgm:t>
    </dgm:pt>
    <dgm:pt modelId="{D10680F3-89D3-A147-89D5-96BCF2802645}" type="sibTrans" cxnId="{6763F813-91EF-2749-853A-DEAE58F59CCC}">
      <dgm:prSet/>
      <dgm:spPr/>
      <dgm:t>
        <a:bodyPr/>
        <a:lstStyle/>
        <a:p>
          <a:endParaRPr lang="en-US"/>
        </a:p>
      </dgm:t>
    </dgm:pt>
    <dgm:pt modelId="{5075729A-9A3E-0D4F-A1FA-92C1E515D32B}">
      <dgm:prSet phldrT="[Text]" custT="1"/>
      <dgm:spPr>
        <a:solidFill>
          <a:srgbClr val="A6A6A6"/>
        </a:solidFill>
      </dgm:spPr>
      <dgm:t>
        <a:bodyPr/>
        <a:lstStyle/>
        <a:p>
          <a:r>
            <a:rPr lang="en-US" sz="1800" dirty="0" err="1" smtClean="0"/>
            <a:t>Industrialis-ation</a:t>
          </a:r>
          <a:endParaRPr lang="en-US" sz="1800" dirty="0"/>
        </a:p>
      </dgm:t>
    </dgm:pt>
    <dgm:pt modelId="{37AF9FB4-27E6-9849-8CF1-FAACA0EC948C}" type="parTrans" cxnId="{CA59AE5B-4BF3-D348-B08C-161F9D8C1405}">
      <dgm:prSet/>
      <dgm:spPr/>
      <dgm:t>
        <a:bodyPr/>
        <a:lstStyle/>
        <a:p>
          <a:endParaRPr lang="en-US"/>
        </a:p>
      </dgm:t>
    </dgm:pt>
    <dgm:pt modelId="{9B7CD20C-EEB6-1C4C-BF51-937BF8154B81}" type="sibTrans" cxnId="{CA59AE5B-4BF3-D348-B08C-161F9D8C1405}">
      <dgm:prSet/>
      <dgm:spPr/>
      <dgm:t>
        <a:bodyPr/>
        <a:lstStyle/>
        <a:p>
          <a:endParaRPr lang="en-US"/>
        </a:p>
      </dgm:t>
    </dgm:pt>
    <dgm:pt modelId="{A4A1378A-D1BC-7E4E-A578-E9EC79997279}">
      <dgm:prSet phldrT="[Text]" custT="1"/>
      <dgm:spPr>
        <a:solidFill>
          <a:srgbClr val="A6A6A6"/>
        </a:solidFill>
      </dgm:spPr>
      <dgm:t>
        <a:bodyPr/>
        <a:lstStyle/>
        <a:p>
          <a:r>
            <a:rPr lang="en-US" sz="1600" dirty="0" smtClean="0">
              <a:solidFill>
                <a:schemeClr val="bg1">
                  <a:lumMod val="75000"/>
                </a:schemeClr>
              </a:solidFill>
            </a:rPr>
            <a:t>Global Mass Production</a:t>
          </a:r>
        </a:p>
      </dgm:t>
    </dgm:pt>
    <dgm:pt modelId="{E61C133B-ECDF-8D42-8681-E4EA90BFF0BD}" type="parTrans" cxnId="{E9A75345-F018-EF40-9B2D-4CF7517F9EDB}">
      <dgm:prSet/>
      <dgm:spPr/>
      <dgm:t>
        <a:bodyPr/>
        <a:lstStyle/>
        <a:p>
          <a:endParaRPr lang="en-US"/>
        </a:p>
      </dgm:t>
    </dgm:pt>
    <dgm:pt modelId="{FF41EB7B-3DD2-9841-B708-51DACB2B01F2}" type="sibTrans" cxnId="{E9A75345-F018-EF40-9B2D-4CF7517F9EDB}">
      <dgm:prSet/>
      <dgm:spPr/>
      <dgm:t>
        <a:bodyPr/>
        <a:lstStyle/>
        <a:p>
          <a:endParaRPr lang="en-US"/>
        </a:p>
      </dgm:t>
    </dgm:pt>
    <dgm:pt modelId="{706ECC5D-1A69-B244-B06B-0810229740D0}">
      <dgm:prSet phldrT="[Text]" custT="1"/>
      <dgm:spPr>
        <a:solidFill>
          <a:srgbClr val="A6A6A6"/>
        </a:solidFill>
      </dgm:spPr>
      <dgm:t>
        <a:bodyPr/>
        <a:lstStyle/>
        <a:p>
          <a:r>
            <a:rPr lang="en-US" sz="1600" dirty="0" smtClean="0">
              <a:solidFill>
                <a:schemeClr val="bg1">
                  <a:lumMod val="75000"/>
                </a:schemeClr>
              </a:solidFill>
            </a:rPr>
            <a:t>Cost Estimation</a:t>
          </a:r>
        </a:p>
      </dgm:t>
    </dgm:pt>
    <dgm:pt modelId="{27F55779-039B-7748-B9CE-0F07B01E8F2A}" type="parTrans" cxnId="{26CB4705-0BBA-6540-8C81-011FE56D2132}">
      <dgm:prSet/>
      <dgm:spPr/>
      <dgm:t>
        <a:bodyPr/>
        <a:lstStyle/>
        <a:p>
          <a:endParaRPr lang="en-US"/>
        </a:p>
      </dgm:t>
    </dgm:pt>
    <dgm:pt modelId="{5A46E188-E465-AB46-8087-94F62F2F956A}" type="sibTrans" cxnId="{26CB4705-0BBA-6540-8C81-011FE56D2132}">
      <dgm:prSet/>
      <dgm:spPr/>
      <dgm:t>
        <a:bodyPr/>
        <a:lstStyle/>
        <a:p>
          <a:endParaRPr lang="en-US"/>
        </a:p>
      </dgm:t>
    </dgm:pt>
    <dgm:pt modelId="{1A1760A6-D359-4749-8576-9EC8F58746FA}">
      <dgm:prSet phldrT="[Text]" custT="1"/>
      <dgm:spPr/>
      <dgm:t>
        <a:bodyPr/>
        <a:lstStyle/>
        <a:p>
          <a:r>
            <a:rPr lang="en-US" sz="1600" dirty="0" smtClean="0">
              <a:solidFill>
                <a:schemeClr val="bg1">
                  <a:lumMod val="75000"/>
                </a:schemeClr>
              </a:solidFill>
            </a:rPr>
            <a:t>BAW-1 conclusions</a:t>
          </a:r>
        </a:p>
      </dgm:t>
    </dgm:pt>
    <dgm:pt modelId="{83036544-FFCB-AB48-B7AA-F7229ACC8A64}" type="parTrans" cxnId="{27D78A12-BBB0-614A-9E82-9026615985C7}">
      <dgm:prSet/>
      <dgm:spPr/>
      <dgm:t>
        <a:bodyPr/>
        <a:lstStyle/>
        <a:p>
          <a:endParaRPr lang="en-US"/>
        </a:p>
      </dgm:t>
    </dgm:pt>
    <dgm:pt modelId="{99F47EA0-C77A-CE41-9B85-534112920B04}" type="sibTrans" cxnId="{27D78A12-BBB0-614A-9E82-9026615985C7}">
      <dgm:prSet/>
      <dgm:spPr/>
      <dgm:t>
        <a:bodyPr/>
        <a:lstStyle/>
        <a:p>
          <a:endParaRPr lang="en-US"/>
        </a:p>
      </dgm:t>
    </dgm:pt>
    <dgm:pt modelId="{659189FD-D082-8043-A8F5-E4BC578CC37E}">
      <dgm:prSet phldrT="[Text]" custT="1"/>
      <dgm:spPr>
        <a:solidFill>
          <a:srgbClr val="A6A6A6"/>
        </a:solidFill>
      </dgm:spPr>
      <dgm:t>
        <a:bodyPr/>
        <a:lstStyle/>
        <a:p>
          <a:r>
            <a:rPr lang="en-US" sz="1600" dirty="0" smtClean="0">
              <a:solidFill>
                <a:schemeClr val="bg1">
                  <a:lumMod val="75000"/>
                </a:schemeClr>
              </a:solidFill>
            </a:rPr>
            <a:t>…</a:t>
          </a:r>
        </a:p>
      </dgm:t>
    </dgm:pt>
    <dgm:pt modelId="{CD45B5CC-33BA-6346-87D0-81CA8EEFAF88}" type="parTrans" cxnId="{81C12494-A215-524E-AF17-C5FDEC7F28C8}">
      <dgm:prSet/>
      <dgm:spPr/>
      <dgm:t>
        <a:bodyPr/>
        <a:lstStyle/>
        <a:p>
          <a:endParaRPr lang="en-US"/>
        </a:p>
      </dgm:t>
    </dgm:pt>
    <dgm:pt modelId="{9168B7AD-9AF9-714F-96F2-796696D173F0}" type="sibTrans" cxnId="{81C12494-A215-524E-AF17-C5FDEC7F28C8}">
      <dgm:prSet/>
      <dgm:spPr/>
      <dgm:t>
        <a:bodyPr/>
        <a:lstStyle/>
        <a:p>
          <a:endParaRPr lang="en-US"/>
        </a:p>
      </dgm:t>
    </dgm:pt>
    <dgm:pt modelId="{525542A8-B765-7845-8052-86949AB616A3}" type="pres">
      <dgm:prSet presAssocID="{60E0EB92-D09C-154F-B327-F9A61971F20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6246BAA-6F20-7249-87F2-9F62C4A6E9AF}" type="pres">
      <dgm:prSet presAssocID="{60E0EB92-D09C-154F-B327-F9A61971F201}" presName="bkgdShp" presStyleLbl="alignAccFollowNode1" presStyleIdx="0" presStyleCnt="1"/>
      <dgm:spPr/>
    </dgm:pt>
    <dgm:pt modelId="{40E65E33-7CC2-DB4C-87D5-A11A8AB96D3B}" type="pres">
      <dgm:prSet presAssocID="{60E0EB92-D09C-154F-B327-F9A61971F201}" presName="linComp" presStyleCnt="0"/>
      <dgm:spPr/>
    </dgm:pt>
    <dgm:pt modelId="{4C3259F8-239B-DE4D-8D68-00FC27367583}" type="pres">
      <dgm:prSet presAssocID="{8919EE3F-F439-AA47-B3B6-2C15E6CC9460}" presName="compNode" presStyleCnt="0"/>
      <dgm:spPr/>
    </dgm:pt>
    <dgm:pt modelId="{3697987C-8E63-E948-88B3-A53D6DE28F16}" type="pres">
      <dgm:prSet presAssocID="{8919EE3F-F439-AA47-B3B6-2C15E6CC9460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694F57-C956-5B40-84E0-A81D12369D24}" type="pres">
      <dgm:prSet presAssocID="{8919EE3F-F439-AA47-B3B6-2C15E6CC9460}" presName="invisiNode" presStyleLbl="node1" presStyleIdx="0" presStyleCnt="4"/>
      <dgm:spPr/>
    </dgm:pt>
    <dgm:pt modelId="{1D52967F-CAEE-AE4F-8997-2371F0DA56B3}" type="pres">
      <dgm:prSet presAssocID="{8919EE3F-F439-AA47-B3B6-2C15E6CC9460}" presName="imagNode" presStyleLbl="fgImgPlace1" presStyleIdx="0" presStyleCnt="4" custScaleY="49787" custLinFactNeighborX="0" custLinFactNeighborY="-526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59E3946B-C5B9-8E4C-8AF8-60C9F2C439BC}" type="pres">
      <dgm:prSet presAssocID="{938DE10B-36AF-1541-A367-A4F1586ED42B}" presName="sibTrans" presStyleLbl="sibTrans2D1" presStyleIdx="0" presStyleCnt="0"/>
      <dgm:spPr/>
      <dgm:t>
        <a:bodyPr/>
        <a:lstStyle/>
        <a:p>
          <a:endParaRPr lang="en-US"/>
        </a:p>
      </dgm:t>
    </dgm:pt>
    <dgm:pt modelId="{6233CC60-ED7A-ED42-8705-4B6252C55F5E}" type="pres">
      <dgm:prSet presAssocID="{5299147D-D8A6-584D-82D0-973D34419FB0}" presName="compNode" presStyleCnt="0"/>
      <dgm:spPr/>
    </dgm:pt>
    <dgm:pt modelId="{AB2C7ADB-1F6C-0C47-B066-715E1201B8DE}" type="pres">
      <dgm:prSet presAssocID="{5299147D-D8A6-584D-82D0-973D34419FB0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6D17C6-9F52-AB48-83DC-551FE0DED2FD}" type="pres">
      <dgm:prSet presAssocID="{5299147D-D8A6-584D-82D0-973D34419FB0}" presName="invisiNode" presStyleLbl="node1" presStyleIdx="1" presStyleCnt="4"/>
      <dgm:spPr/>
    </dgm:pt>
    <dgm:pt modelId="{1209C96D-8A30-B94C-97EE-A14C72F90809}" type="pres">
      <dgm:prSet presAssocID="{5299147D-D8A6-584D-82D0-973D34419FB0}" presName="imagNode" presStyleLbl="fgImgPlace1" presStyleIdx="1" presStyleCnt="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D36594D6-4CE0-C54E-86E0-34F646230A08}" type="pres">
      <dgm:prSet presAssocID="{66BDE110-6213-F743-9160-1E49E033FDD2}" presName="sibTrans" presStyleLbl="sibTrans2D1" presStyleIdx="0" presStyleCnt="0"/>
      <dgm:spPr/>
      <dgm:t>
        <a:bodyPr/>
        <a:lstStyle/>
        <a:p>
          <a:endParaRPr lang="en-US"/>
        </a:p>
      </dgm:t>
    </dgm:pt>
    <dgm:pt modelId="{C4A664D8-270C-1C4E-948E-30A2A596AA7E}" type="pres">
      <dgm:prSet presAssocID="{C3A649EE-F33E-0543-85BC-1D82A8059F57}" presName="compNode" presStyleCnt="0"/>
      <dgm:spPr/>
    </dgm:pt>
    <dgm:pt modelId="{B56EF1CF-9DEE-504C-B3FC-76A5FAE9D9D6}" type="pres">
      <dgm:prSet presAssocID="{C3A649EE-F33E-0543-85BC-1D82A8059F57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AAAD4E-E4B2-BA40-87B2-C6C393175CC8}" type="pres">
      <dgm:prSet presAssocID="{C3A649EE-F33E-0543-85BC-1D82A8059F57}" presName="invisiNode" presStyleLbl="node1" presStyleIdx="2" presStyleCnt="4"/>
      <dgm:spPr/>
    </dgm:pt>
    <dgm:pt modelId="{5732798D-A616-F44E-8DF0-3080353F59AD}" type="pres">
      <dgm:prSet presAssocID="{C3A649EE-F33E-0543-85BC-1D82A8059F57}" presName="imagNode" presStyleLbl="fgImgPlace1" presStyleIdx="2" presStyleCnt="4" custScaleY="102456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14B8CED6-321A-3249-B7BC-1C44266ED9C1}" type="pres">
      <dgm:prSet presAssocID="{785E9805-835E-9747-9B20-D97D4EB27340}" presName="sibTrans" presStyleLbl="sibTrans2D1" presStyleIdx="0" presStyleCnt="0"/>
      <dgm:spPr/>
      <dgm:t>
        <a:bodyPr/>
        <a:lstStyle/>
        <a:p>
          <a:endParaRPr lang="en-US"/>
        </a:p>
      </dgm:t>
    </dgm:pt>
    <dgm:pt modelId="{91621E29-DF90-EC47-A4A3-E16EB3357A23}" type="pres">
      <dgm:prSet presAssocID="{5075729A-9A3E-0D4F-A1FA-92C1E515D32B}" presName="compNode" presStyleCnt="0"/>
      <dgm:spPr/>
    </dgm:pt>
    <dgm:pt modelId="{7DADCE51-64D2-E74F-8270-8796F074E528}" type="pres">
      <dgm:prSet presAssocID="{5075729A-9A3E-0D4F-A1FA-92C1E515D32B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948A42-C7B0-B344-857D-A46EF878711F}" type="pres">
      <dgm:prSet presAssocID="{5075729A-9A3E-0D4F-A1FA-92C1E515D32B}" presName="invisiNode" presStyleLbl="node1" presStyleIdx="3" presStyleCnt="4"/>
      <dgm:spPr/>
    </dgm:pt>
    <dgm:pt modelId="{B0111AE5-2AA9-344D-A3A5-55F1B8F66ACB}" type="pres">
      <dgm:prSet presAssocID="{5075729A-9A3E-0D4F-A1FA-92C1E515D32B}" presName="imagNode" presStyleLbl="fgImgPlace1" presStyleIdx="3" presStyleCnt="4"/>
      <dgm:spPr/>
    </dgm:pt>
  </dgm:ptLst>
  <dgm:cxnLst>
    <dgm:cxn modelId="{910CAB63-ADD7-4B49-844E-6795E22E7195}" type="presOf" srcId="{5A28A5D7-0A3B-F04A-B7CB-E2785A0D94AB}" destId="{AB2C7ADB-1F6C-0C47-B066-715E1201B8DE}" srcOrd="0" destOrd="2" presId="urn:microsoft.com/office/officeart/2005/8/layout/pList2"/>
    <dgm:cxn modelId="{0E82FF3B-BA0D-D44A-855D-7AC41D321286}" type="presOf" srcId="{785E9805-835E-9747-9B20-D97D4EB27340}" destId="{14B8CED6-321A-3249-B7BC-1C44266ED9C1}" srcOrd="0" destOrd="0" presId="urn:microsoft.com/office/officeart/2005/8/layout/pList2"/>
    <dgm:cxn modelId="{AE102110-2910-9B40-A01D-0AA064929F4C}" type="presOf" srcId="{8AABA137-EEF0-8E49-AEEB-AA4E15091806}" destId="{3697987C-8E63-E948-88B3-A53D6DE28F16}" srcOrd="0" destOrd="2" presId="urn:microsoft.com/office/officeart/2005/8/layout/pList2"/>
    <dgm:cxn modelId="{32914965-252C-4E42-8E12-50463D5E658B}" srcId="{60E0EB92-D09C-154F-B327-F9A61971F201}" destId="{5299147D-D8A6-584D-82D0-973D34419FB0}" srcOrd="1" destOrd="0" parTransId="{7A4F760C-F9DD-7244-8B00-99AA32F1334B}" sibTransId="{66BDE110-6213-F743-9160-1E49E033FDD2}"/>
    <dgm:cxn modelId="{751CD22F-AC02-BA42-BF1D-5F912756E215}" srcId="{5299147D-D8A6-584D-82D0-973D34419FB0}" destId="{9B7851F6-4B7F-0047-8545-053E8D375B0F}" srcOrd="0" destOrd="0" parTransId="{C7CCF58D-ADA2-804D-8536-AEF1B25384D3}" sibTransId="{A9BFD292-35DF-BC48-A862-F97EF2868626}"/>
    <dgm:cxn modelId="{30945AE8-E226-D147-9F30-1C4D0F46D68D}" srcId="{8919EE3F-F439-AA47-B3B6-2C15E6CC9460}" destId="{8AABA137-EEF0-8E49-AEEB-AA4E15091806}" srcOrd="1" destOrd="0" parTransId="{C20258D4-E4B5-1246-BD52-17BCFAA2F573}" sibTransId="{62EA06DC-DFCD-EC45-B8C5-A64CF0F2F88C}"/>
    <dgm:cxn modelId="{A567C9EB-D04B-C04D-BE11-3D291555E2AA}" type="presOf" srcId="{938DE10B-36AF-1541-A367-A4F1586ED42B}" destId="{59E3946B-C5B9-8E4C-8AF8-60C9F2C439BC}" srcOrd="0" destOrd="0" presId="urn:microsoft.com/office/officeart/2005/8/layout/pList2"/>
    <dgm:cxn modelId="{32EB6B80-A6DA-EB48-819F-6DB1C9E7326C}" type="presOf" srcId="{66BDE110-6213-F743-9160-1E49E033FDD2}" destId="{D36594D6-4CE0-C54E-86E0-34F646230A08}" srcOrd="0" destOrd="0" presId="urn:microsoft.com/office/officeart/2005/8/layout/pList2"/>
    <dgm:cxn modelId="{E2FB1F79-4356-C146-B111-1943F44CFD78}" srcId="{8919EE3F-F439-AA47-B3B6-2C15E6CC9460}" destId="{87F8AA9D-12F8-214F-9EA5-B3CD3FE07908}" srcOrd="0" destOrd="0" parTransId="{6ED1261B-A5D0-3C4E-856C-CE5F9F07AC9B}" sibTransId="{08B6776B-6CBD-BC4A-AA76-4EF887922F4A}"/>
    <dgm:cxn modelId="{66B67CAB-F0D3-5244-B393-369245CB9234}" type="presOf" srcId="{60E0EB92-D09C-154F-B327-F9A61971F201}" destId="{525542A8-B765-7845-8052-86949AB616A3}" srcOrd="0" destOrd="0" presId="urn:microsoft.com/office/officeart/2005/8/layout/pList2"/>
    <dgm:cxn modelId="{8604B253-0C0D-8148-9D02-55B059D085C7}" type="presOf" srcId="{5075729A-9A3E-0D4F-A1FA-92C1E515D32B}" destId="{7DADCE51-64D2-E74F-8270-8796F074E528}" srcOrd="0" destOrd="0" presId="urn:microsoft.com/office/officeart/2005/8/layout/pList2"/>
    <dgm:cxn modelId="{03A7FD5F-E0E0-EE4A-ACB1-8F73C51054D0}" srcId="{5299147D-D8A6-584D-82D0-973D34419FB0}" destId="{5A28A5D7-0A3B-F04A-B7CB-E2785A0D94AB}" srcOrd="1" destOrd="0" parTransId="{F821368B-A5B5-0E42-BD8E-1A99BB984FB5}" sibTransId="{FC13E46F-3A69-DB49-BCF2-3043D8B2FEA8}"/>
    <dgm:cxn modelId="{E7830CF4-D23A-0649-88A3-964988147326}" type="presOf" srcId="{8919EE3F-F439-AA47-B3B6-2C15E6CC9460}" destId="{3697987C-8E63-E948-88B3-A53D6DE28F16}" srcOrd="0" destOrd="0" presId="urn:microsoft.com/office/officeart/2005/8/layout/pList2"/>
    <dgm:cxn modelId="{18FD5EF1-8702-844D-863E-492A7FA517B1}" type="presOf" srcId="{0D6DA302-35BC-9041-9169-E4373EFA3B0F}" destId="{B56EF1CF-9DEE-504C-B3FC-76A5FAE9D9D6}" srcOrd="0" destOrd="1" presId="urn:microsoft.com/office/officeart/2005/8/layout/pList2"/>
    <dgm:cxn modelId="{5FC4FD97-527E-0140-8E2D-CFD4439B221B}" type="presOf" srcId="{87F8AA9D-12F8-214F-9EA5-B3CD3FE07908}" destId="{3697987C-8E63-E948-88B3-A53D6DE28F16}" srcOrd="0" destOrd="1" presId="urn:microsoft.com/office/officeart/2005/8/layout/pList2"/>
    <dgm:cxn modelId="{3540FB05-451B-EE41-A5ED-0C3FD0036F4E}" type="presOf" srcId="{C3A649EE-F33E-0543-85BC-1D82A8059F57}" destId="{B56EF1CF-9DEE-504C-B3FC-76A5FAE9D9D6}" srcOrd="0" destOrd="0" presId="urn:microsoft.com/office/officeart/2005/8/layout/pList2"/>
    <dgm:cxn modelId="{417CEAB0-B055-754E-B272-17F9FA2E5E10}" type="presOf" srcId="{6E232D29-828F-404A-B699-277C7AE9E646}" destId="{3697987C-8E63-E948-88B3-A53D6DE28F16}" srcOrd="0" destOrd="3" presId="urn:microsoft.com/office/officeart/2005/8/layout/pList2"/>
    <dgm:cxn modelId="{81AA3A33-BA84-574C-B6BB-EC50D74A694E}" type="presOf" srcId="{1A1760A6-D359-4749-8576-9EC8F58746FA}" destId="{B56EF1CF-9DEE-504C-B3FC-76A5FAE9D9D6}" srcOrd="0" destOrd="2" presId="urn:microsoft.com/office/officeart/2005/8/layout/pList2"/>
    <dgm:cxn modelId="{9C04EFE9-882D-D443-9FC7-86AB45F273B9}" srcId="{C3A649EE-F33E-0543-85BC-1D82A8059F57}" destId="{0721FD62-5466-784B-8638-907F2287FA9D}" srcOrd="2" destOrd="0" parTransId="{6E341545-AB17-8648-8700-D1DC3455E411}" sibTransId="{1A1FE669-E0F1-9D42-81E7-2F1DEF494AF4}"/>
    <dgm:cxn modelId="{086665F6-B806-A146-AACA-91064EAB7878}" type="presOf" srcId="{A4A1378A-D1BC-7E4E-A578-E9EC79997279}" destId="{7DADCE51-64D2-E74F-8270-8796F074E528}" srcOrd="0" destOrd="1" presId="urn:microsoft.com/office/officeart/2005/8/layout/pList2"/>
    <dgm:cxn modelId="{6763F813-91EF-2749-853A-DEAE58F59CCC}" srcId="{8919EE3F-F439-AA47-B3B6-2C15E6CC9460}" destId="{6E232D29-828F-404A-B699-277C7AE9E646}" srcOrd="2" destOrd="0" parTransId="{F0D35982-779F-9D4B-BAAD-3357A44A40B3}" sibTransId="{D10680F3-89D3-A147-89D5-96BCF2802645}"/>
    <dgm:cxn modelId="{81C12494-A215-524E-AF17-C5FDEC7F28C8}" srcId="{5299147D-D8A6-584D-82D0-973D34419FB0}" destId="{659189FD-D082-8043-A8F5-E4BC578CC37E}" srcOrd="2" destOrd="0" parTransId="{CD45B5CC-33BA-6346-87D0-81CA8EEFAF88}" sibTransId="{9168B7AD-9AF9-714F-96F2-796696D173F0}"/>
    <dgm:cxn modelId="{3C1501C9-5B0A-EB49-A912-E42C74D91C24}" srcId="{C3A649EE-F33E-0543-85BC-1D82A8059F57}" destId="{0D6DA302-35BC-9041-9169-E4373EFA3B0F}" srcOrd="0" destOrd="0" parTransId="{CFEE5359-6901-A544-811E-147F5E64C030}" sibTransId="{B7C51665-B6CC-DC4A-B51B-1EEFE3F32617}"/>
    <dgm:cxn modelId="{E9A75345-F018-EF40-9B2D-4CF7517F9EDB}" srcId="{5075729A-9A3E-0D4F-A1FA-92C1E515D32B}" destId="{A4A1378A-D1BC-7E4E-A578-E9EC79997279}" srcOrd="0" destOrd="0" parTransId="{E61C133B-ECDF-8D42-8681-E4EA90BFF0BD}" sibTransId="{FF41EB7B-3DD2-9841-B708-51DACB2B01F2}"/>
    <dgm:cxn modelId="{CA59AE5B-4BF3-D348-B08C-161F9D8C1405}" srcId="{60E0EB92-D09C-154F-B327-F9A61971F201}" destId="{5075729A-9A3E-0D4F-A1FA-92C1E515D32B}" srcOrd="3" destOrd="0" parTransId="{37AF9FB4-27E6-9849-8CF1-FAACA0EC948C}" sibTransId="{9B7CD20C-EEB6-1C4C-BF51-937BF8154B81}"/>
    <dgm:cxn modelId="{B98F9CD7-5966-1549-A594-28DDD9BAEAB2}" type="presOf" srcId="{9B7851F6-4B7F-0047-8545-053E8D375B0F}" destId="{AB2C7ADB-1F6C-0C47-B066-715E1201B8DE}" srcOrd="0" destOrd="1" presId="urn:microsoft.com/office/officeart/2005/8/layout/pList2"/>
    <dgm:cxn modelId="{27D78A12-BBB0-614A-9E82-9026615985C7}" srcId="{C3A649EE-F33E-0543-85BC-1D82A8059F57}" destId="{1A1760A6-D359-4749-8576-9EC8F58746FA}" srcOrd="1" destOrd="0" parTransId="{83036544-FFCB-AB48-B7AA-F7229ACC8A64}" sibTransId="{99F47EA0-C77A-CE41-9B85-534112920B04}"/>
    <dgm:cxn modelId="{6A89AD94-0594-0C4D-9E7B-95AF8DDDDA4A}" type="presOf" srcId="{0721FD62-5466-784B-8638-907F2287FA9D}" destId="{B56EF1CF-9DEE-504C-B3FC-76A5FAE9D9D6}" srcOrd="0" destOrd="3" presId="urn:microsoft.com/office/officeart/2005/8/layout/pList2"/>
    <dgm:cxn modelId="{3F3CA392-3194-114E-9377-37F7998D48D1}" type="presOf" srcId="{5299147D-D8A6-584D-82D0-973D34419FB0}" destId="{AB2C7ADB-1F6C-0C47-B066-715E1201B8DE}" srcOrd="0" destOrd="0" presId="urn:microsoft.com/office/officeart/2005/8/layout/pList2"/>
    <dgm:cxn modelId="{B007E4DC-6A11-1D46-AB5B-126D16FB2776}" srcId="{60E0EB92-D09C-154F-B327-F9A61971F201}" destId="{8919EE3F-F439-AA47-B3B6-2C15E6CC9460}" srcOrd="0" destOrd="0" parTransId="{D9210FFB-1B7A-4549-96EA-B8E17145ECFF}" sibTransId="{938DE10B-36AF-1541-A367-A4F1586ED42B}"/>
    <dgm:cxn modelId="{DFB0A769-5208-8943-AAC6-A3E4B58728ED}" type="presOf" srcId="{706ECC5D-1A69-B244-B06B-0810229740D0}" destId="{7DADCE51-64D2-E74F-8270-8796F074E528}" srcOrd="0" destOrd="2" presId="urn:microsoft.com/office/officeart/2005/8/layout/pList2"/>
    <dgm:cxn modelId="{26CB4705-0BBA-6540-8C81-011FE56D2132}" srcId="{5075729A-9A3E-0D4F-A1FA-92C1E515D32B}" destId="{706ECC5D-1A69-B244-B06B-0810229740D0}" srcOrd="1" destOrd="0" parTransId="{27F55779-039B-7748-B9CE-0F07B01E8F2A}" sibTransId="{5A46E188-E465-AB46-8087-94F62F2F956A}"/>
    <dgm:cxn modelId="{0E304F1C-204E-A242-B3E7-07661960DFAC}" srcId="{60E0EB92-D09C-154F-B327-F9A61971F201}" destId="{C3A649EE-F33E-0543-85BC-1D82A8059F57}" srcOrd="2" destOrd="0" parTransId="{D61FD820-67AE-B44D-AEB5-220F6F8D7D40}" sibTransId="{785E9805-835E-9747-9B20-D97D4EB27340}"/>
    <dgm:cxn modelId="{18864BA8-8D3B-D749-9087-0FF67BBD1DA0}" type="presOf" srcId="{659189FD-D082-8043-A8F5-E4BC578CC37E}" destId="{AB2C7ADB-1F6C-0C47-B066-715E1201B8DE}" srcOrd="0" destOrd="3" presId="urn:microsoft.com/office/officeart/2005/8/layout/pList2"/>
    <dgm:cxn modelId="{89A1225B-D9B9-3B4C-8D86-021288491CF6}" type="presParOf" srcId="{525542A8-B765-7845-8052-86949AB616A3}" destId="{06246BAA-6F20-7249-87F2-9F62C4A6E9AF}" srcOrd="0" destOrd="0" presId="urn:microsoft.com/office/officeart/2005/8/layout/pList2"/>
    <dgm:cxn modelId="{46BC9EA2-9E66-3344-8F5B-E7F846A7ED29}" type="presParOf" srcId="{525542A8-B765-7845-8052-86949AB616A3}" destId="{40E65E33-7CC2-DB4C-87D5-A11A8AB96D3B}" srcOrd="1" destOrd="0" presId="urn:microsoft.com/office/officeart/2005/8/layout/pList2"/>
    <dgm:cxn modelId="{2D393820-7FE7-DC47-A8F7-9D2E49ADEAB8}" type="presParOf" srcId="{40E65E33-7CC2-DB4C-87D5-A11A8AB96D3B}" destId="{4C3259F8-239B-DE4D-8D68-00FC27367583}" srcOrd="0" destOrd="0" presId="urn:microsoft.com/office/officeart/2005/8/layout/pList2"/>
    <dgm:cxn modelId="{9007DD99-E480-274B-95A4-D1A82E4701C7}" type="presParOf" srcId="{4C3259F8-239B-DE4D-8D68-00FC27367583}" destId="{3697987C-8E63-E948-88B3-A53D6DE28F16}" srcOrd="0" destOrd="0" presId="urn:microsoft.com/office/officeart/2005/8/layout/pList2"/>
    <dgm:cxn modelId="{4E319C24-2C9A-F047-9C17-51DF6071FB9B}" type="presParOf" srcId="{4C3259F8-239B-DE4D-8D68-00FC27367583}" destId="{0E694F57-C956-5B40-84E0-A81D12369D24}" srcOrd="1" destOrd="0" presId="urn:microsoft.com/office/officeart/2005/8/layout/pList2"/>
    <dgm:cxn modelId="{F8E021ED-AECD-D84B-9C75-3A54BE6E3331}" type="presParOf" srcId="{4C3259F8-239B-DE4D-8D68-00FC27367583}" destId="{1D52967F-CAEE-AE4F-8997-2371F0DA56B3}" srcOrd="2" destOrd="0" presId="urn:microsoft.com/office/officeart/2005/8/layout/pList2"/>
    <dgm:cxn modelId="{29619F76-7265-7F45-8EEB-618308B456DC}" type="presParOf" srcId="{40E65E33-7CC2-DB4C-87D5-A11A8AB96D3B}" destId="{59E3946B-C5B9-8E4C-8AF8-60C9F2C439BC}" srcOrd="1" destOrd="0" presId="urn:microsoft.com/office/officeart/2005/8/layout/pList2"/>
    <dgm:cxn modelId="{CD8A129F-038F-7A46-9ADD-CDB248BC8710}" type="presParOf" srcId="{40E65E33-7CC2-DB4C-87D5-A11A8AB96D3B}" destId="{6233CC60-ED7A-ED42-8705-4B6252C55F5E}" srcOrd="2" destOrd="0" presId="urn:microsoft.com/office/officeart/2005/8/layout/pList2"/>
    <dgm:cxn modelId="{62A8985A-C689-6746-A1BD-26B0DB264F83}" type="presParOf" srcId="{6233CC60-ED7A-ED42-8705-4B6252C55F5E}" destId="{AB2C7ADB-1F6C-0C47-B066-715E1201B8DE}" srcOrd="0" destOrd="0" presId="urn:microsoft.com/office/officeart/2005/8/layout/pList2"/>
    <dgm:cxn modelId="{CA64DDCD-1965-5A48-86D3-0312A1451A7F}" type="presParOf" srcId="{6233CC60-ED7A-ED42-8705-4B6252C55F5E}" destId="{596D17C6-9F52-AB48-83DC-551FE0DED2FD}" srcOrd="1" destOrd="0" presId="urn:microsoft.com/office/officeart/2005/8/layout/pList2"/>
    <dgm:cxn modelId="{6BDCC7FA-8061-BB4F-8F86-522429543B93}" type="presParOf" srcId="{6233CC60-ED7A-ED42-8705-4B6252C55F5E}" destId="{1209C96D-8A30-B94C-97EE-A14C72F90809}" srcOrd="2" destOrd="0" presId="urn:microsoft.com/office/officeart/2005/8/layout/pList2"/>
    <dgm:cxn modelId="{8FAE63AC-3225-484E-A3BF-848D8DEB4823}" type="presParOf" srcId="{40E65E33-7CC2-DB4C-87D5-A11A8AB96D3B}" destId="{D36594D6-4CE0-C54E-86E0-34F646230A08}" srcOrd="3" destOrd="0" presId="urn:microsoft.com/office/officeart/2005/8/layout/pList2"/>
    <dgm:cxn modelId="{0970FAE9-88FF-9242-84A1-F9523174A494}" type="presParOf" srcId="{40E65E33-7CC2-DB4C-87D5-A11A8AB96D3B}" destId="{C4A664D8-270C-1C4E-948E-30A2A596AA7E}" srcOrd="4" destOrd="0" presId="urn:microsoft.com/office/officeart/2005/8/layout/pList2"/>
    <dgm:cxn modelId="{B634E581-A1A1-4346-A444-52FA47EBD6D1}" type="presParOf" srcId="{C4A664D8-270C-1C4E-948E-30A2A596AA7E}" destId="{B56EF1CF-9DEE-504C-B3FC-76A5FAE9D9D6}" srcOrd="0" destOrd="0" presId="urn:microsoft.com/office/officeart/2005/8/layout/pList2"/>
    <dgm:cxn modelId="{34F943C8-8D48-3247-8F73-CA6A5934A8D5}" type="presParOf" srcId="{C4A664D8-270C-1C4E-948E-30A2A596AA7E}" destId="{3CAAAD4E-E4B2-BA40-87B2-C6C393175CC8}" srcOrd="1" destOrd="0" presId="urn:microsoft.com/office/officeart/2005/8/layout/pList2"/>
    <dgm:cxn modelId="{8D8BCDC1-B19E-8142-A80A-BD05D1F1D9C4}" type="presParOf" srcId="{C4A664D8-270C-1C4E-948E-30A2A596AA7E}" destId="{5732798D-A616-F44E-8DF0-3080353F59AD}" srcOrd="2" destOrd="0" presId="urn:microsoft.com/office/officeart/2005/8/layout/pList2"/>
    <dgm:cxn modelId="{B34C31AE-E832-DE45-A6CF-4F3C3ECDAF6E}" type="presParOf" srcId="{40E65E33-7CC2-DB4C-87D5-A11A8AB96D3B}" destId="{14B8CED6-321A-3249-B7BC-1C44266ED9C1}" srcOrd="5" destOrd="0" presId="urn:microsoft.com/office/officeart/2005/8/layout/pList2"/>
    <dgm:cxn modelId="{3C54B6F8-6112-904B-8F1F-3B23DE2820E8}" type="presParOf" srcId="{40E65E33-7CC2-DB4C-87D5-A11A8AB96D3B}" destId="{91621E29-DF90-EC47-A4A3-E16EB3357A23}" srcOrd="6" destOrd="0" presId="urn:microsoft.com/office/officeart/2005/8/layout/pList2"/>
    <dgm:cxn modelId="{C3F2C527-0462-5449-A037-835E4BFEA450}" type="presParOf" srcId="{91621E29-DF90-EC47-A4A3-E16EB3357A23}" destId="{7DADCE51-64D2-E74F-8270-8796F074E528}" srcOrd="0" destOrd="0" presId="urn:microsoft.com/office/officeart/2005/8/layout/pList2"/>
    <dgm:cxn modelId="{E316ABB6-52EE-9A45-B235-5D970B1D6AB2}" type="presParOf" srcId="{91621E29-DF90-EC47-A4A3-E16EB3357A23}" destId="{0C948A42-C7B0-B344-857D-A46EF878711F}" srcOrd="1" destOrd="0" presId="urn:microsoft.com/office/officeart/2005/8/layout/pList2"/>
    <dgm:cxn modelId="{09D4D288-0196-B443-8291-77B7D2C930FB}" type="presParOf" srcId="{91621E29-DF90-EC47-A4A3-E16EB3357A23}" destId="{B0111AE5-2AA9-344D-A3A5-55F1B8F66ACB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A8C61DD-4C67-664E-92E1-147EE38FCE68}" type="doc">
      <dgm:prSet loTypeId="urn:microsoft.com/office/officeart/2005/8/layout/hProcess9" loCatId="process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7A5ECED6-F9F6-1644-A479-EE99F2E6B428}">
      <dgm:prSet phldrT="[Text]"/>
      <dgm:spPr/>
      <dgm:t>
        <a:bodyPr/>
        <a:lstStyle/>
        <a:p>
          <a:r>
            <a:rPr lang="en-US" dirty="0" smtClean="0"/>
            <a:t>Issue Identification</a:t>
          </a:r>
          <a:endParaRPr lang="en-US" dirty="0"/>
        </a:p>
      </dgm:t>
    </dgm:pt>
    <dgm:pt modelId="{0D026361-86A5-E749-BD60-63298DD575BA}" type="parTrans" cxnId="{5B7CA4BA-2BD2-B34C-8792-67245FA81F8F}">
      <dgm:prSet/>
      <dgm:spPr/>
      <dgm:t>
        <a:bodyPr/>
        <a:lstStyle/>
        <a:p>
          <a:endParaRPr lang="en-US"/>
        </a:p>
      </dgm:t>
    </dgm:pt>
    <dgm:pt modelId="{791936A8-7947-7147-B935-957A4921A600}" type="sibTrans" cxnId="{5B7CA4BA-2BD2-B34C-8792-67245FA81F8F}">
      <dgm:prSet/>
      <dgm:spPr/>
      <dgm:t>
        <a:bodyPr/>
        <a:lstStyle/>
        <a:p>
          <a:endParaRPr lang="en-US"/>
        </a:p>
      </dgm:t>
    </dgm:pt>
    <dgm:pt modelId="{56EC77B0-0212-1747-AE7C-ECF503825ED6}">
      <dgm:prSet phldrT="[Text]"/>
      <dgm:spPr/>
      <dgm:t>
        <a:bodyPr/>
        <a:lstStyle/>
        <a:p>
          <a:r>
            <a:rPr lang="en-US" dirty="0" smtClean="0"/>
            <a:t>Planning</a:t>
          </a:r>
          <a:endParaRPr lang="en-US" dirty="0"/>
        </a:p>
      </dgm:t>
    </dgm:pt>
    <dgm:pt modelId="{A5514E64-9A14-EA42-A87F-D47A78796E3B}" type="parTrans" cxnId="{CCED36A4-6839-074C-B996-8B58C2765C36}">
      <dgm:prSet/>
      <dgm:spPr/>
      <dgm:t>
        <a:bodyPr/>
        <a:lstStyle/>
        <a:p>
          <a:endParaRPr lang="en-US"/>
        </a:p>
      </dgm:t>
    </dgm:pt>
    <dgm:pt modelId="{7FFBAB26-80A4-EC41-8C15-770FE2486BEF}" type="sibTrans" cxnId="{CCED36A4-6839-074C-B996-8B58C2765C36}">
      <dgm:prSet/>
      <dgm:spPr/>
      <dgm:t>
        <a:bodyPr/>
        <a:lstStyle/>
        <a:p>
          <a:endParaRPr lang="en-US"/>
        </a:p>
      </dgm:t>
    </dgm:pt>
    <dgm:pt modelId="{25AEB7E2-618B-F046-B33B-90E8603C05C6}">
      <dgm:prSet phldrT="[Text]"/>
      <dgm:spPr/>
      <dgm:t>
        <a:bodyPr/>
        <a:lstStyle/>
        <a:p>
          <a:r>
            <a:rPr lang="en-US" dirty="0" smtClean="0">
              <a:solidFill>
                <a:srgbClr val="FF0000"/>
              </a:solidFill>
            </a:rPr>
            <a:t>Baseline Assessment Workshops</a:t>
          </a:r>
          <a:endParaRPr lang="en-US" dirty="0">
            <a:solidFill>
              <a:srgbClr val="FF0000"/>
            </a:solidFill>
          </a:endParaRPr>
        </a:p>
      </dgm:t>
    </dgm:pt>
    <dgm:pt modelId="{DA5B5BB8-25B6-B041-9F69-B6357334979B}" type="parTrans" cxnId="{25E740B1-21E4-A743-8270-61905DA1FA81}">
      <dgm:prSet/>
      <dgm:spPr/>
      <dgm:t>
        <a:bodyPr/>
        <a:lstStyle/>
        <a:p>
          <a:endParaRPr lang="en-US"/>
        </a:p>
      </dgm:t>
    </dgm:pt>
    <dgm:pt modelId="{CC699652-020C-F241-B915-1EEB72248D11}" type="sibTrans" cxnId="{25E740B1-21E4-A743-8270-61905DA1FA81}">
      <dgm:prSet/>
      <dgm:spPr/>
      <dgm:t>
        <a:bodyPr/>
        <a:lstStyle/>
        <a:p>
          <a:endParaRPr lang="en-US"/>
        </a:p>
      </dgm:t>
    </dgm:pt>
    <dgm:pt modelId="{F3170B47-BA2E-B944-881E-202B393B2CB0}">
      <dgm:prSet phldrT="[Text]"/>
      <dgm:spPr/>
      <dgm:t>
        <a:bodyPr/>
        <a:lstStyle/>
        <a:p>
          <a:r>
            <a:rPr lang="en-US" dirty="0" smtClean="0">
              <a:solidFill>
                <a:srgbClr val="FF0000"/>
              </a:solidFill>
            </a:rPr>
            <a:t>Face to face meetings</a:t>
          </a:r>
          <a:endParaRPr lang="en-US" dirty="0">
            <a:solidFill>
              <a:srgbClr val="FF0000"/>
            </a:solidFill>
          </a:endParaRPr>
        </a:p>
      </dgm:t>
    </dgm:pt>
    <dgm:pt modelId="{0DED2A34-8833-8F4B-9F46-0A8E747E2286}" type="parTrans" cxnId="{BBC28190-530D-544F-9028-F5CA814F101E}">
      <dgm:prSet/>
      <dgm:spPr/>
      <dgm:t>
        <a:bodyPr/>
        <a:lstStyle/>
        <a:p>
          <a:endParaRPr lang="en-US"/>
        </a:p>
      </dgm:t>
    </dgm:pt>
    <dgm:pt modelId="{03320C39-267B-E945-A2A4-78CA829036D3}" type="sibTrans" cxnId="{BBC28190-530D-544F-9028-F5CA814F101E}">
      <dgm:prSet/>
      <dgm:spPr/>
      <dgm:t>
        <a:bodyPr/>
        <a:lstStyle/>
        <a:p>
          <a:endParaRPr lang="en-US"/>
        </a:p>
      </dgm:t>
    </dgm:pt>
    <dgm:pt modelId="{8F1FF0E7-848E-1649-BFD6-DC4754854A13}">
      <dgm:prSet phldrT="[Text]"/>
      <dgm:spPr/>
      <dgm:t>
        <a:bodyPr/>
        <a:lstStyle/>
        <a:p>
          <a:r>
            <a:rPr lang="en-US" dirty="0" smtClean="0"/>
            <a:t>Formal Director Approval</a:t>
          </a:r>
          <a:endParaRPr lang="en-US" dirty="0"/>
        </a:p>
      </dgm:t>
    </dgm:pt>
    <dgm:pt modelId="{24A82277-48A6-0B4A-89F4-74A794D2C671}" type="parTrans" cxnId="{28CCA7CD-F812-B241-8A62-6274E042FBDD}">
      <dgm:prSet/>
      <dgm:spPr/>
      <dgm:t>
        <a:bodyPr/>
        <a:lstStyle/>
        <a:p>
          <a:endParaRPr lang="en-US"/>
        </a:p>
      </dgm:t>
    </dgm:pt>
    <dgm:pt modelId="{E98160FE-3E17-F84C-BB29-F62419137B70}" type="sibTrans" cxnId="{28CCA7CD-F812-B241-8A62-6274E042FBDD}">
      <dgm:prSet/>
      <dgm:spPr/>
      <dgm:t>
        <a:bodyPr/>
        <a:lstStyle/>
        <a:p>
          <a:endParaRPr lang="en-US"/>
        </a:p>
      </dgm:t>
    </dgm:pt>
    <dgm:pt modelId="{385147C1-97D3-AB4D-910A-747092E6E45E}">
      <dgm:prSet phldrT="[Text]"/>
      <dgm:spPr/>
      <dgm:t>
        <a:bodyPr/>
        <a:lstStyle/>
        <a:p>
          <a:r>
            <a:rPr lang="en-US" dirty="0" smtClean="0"/>
            <a:t>Change evaluation panel</a:t>
          </a:r>
          <a:endParaRPr lang="en-US" dirty="0"/>
        </a:p>
      </dgm:t>
    </dgm:pt>
    <dgm:pt modelId="{37F39CA9-586D-3943-A044-889C0CC9D7AC}" type="parTrans" cxnId="{299B95F0-5637-9E4C-8ACC-DA09EC862AE1}">
      <dgm:prSet/>
      <dgm:spPr/>
      <dgm:t>
        <a:bodyPr/>
        <a:lstStyle/>
        <a:p>
          <a:endParaRPr lang="en-US"/>
        </a:p>
      </dgm:t>
    </dgm:pt>
    <dgm:pt modelId="{B83F6F8A-D1A0-3144-B2AC-71D99F4C0B75}" type="sibTrans" cxnId="{299B95F0-5637-9E4C-8ACC-DA09EC862AE1}">
      <dgm:prSet/>
      <dgm:spPr/>
      <dgm:t>
        <a:bodyPr/>
        <a:lstStyle/>
        <a:p>
          <a:endParaRPr lang="en-US"/>
        </a:p>
      </dgm:t>
    </dgm:pt>
    <dgm:pt modelId="{5ECDD031-3A13-814D-9E91-2DD2C55DEE34}">
      <dgm:prSet phldrT="[Text]"/>
      <dgm:spPr/>
      <dgm:t>
        <a:bodyPr/>
        <a:lstStyle/>
        <a:p>
          <a:r>
            <a:rPr lang="en-US" dirty="0" smtClean="0"/>
            <a:t>Identify further studies</a:t>
          </a:r>
          <a:endParaRPr lang="en-US" dirty="0"/>
        </a:p>
      </dgm:t>
    </dgm:pt>
    <dgm:pt modelId="{B0BE8AA4-DF00-7447-B66C-A534E0EA60B3}" type="parTrans" cxnId="{01D05469-9AE1-734F-BBCC-411CB0C65BE8}">
      <dgm:prSet/>
      <dgm:spPr/>
      <dgm:t>
        <a:bodyPr/>
        <a:lstStyle/>
        <a:p>
          <a:endParaRPr lang="en-US"/>
        </a:p>
      </dgm:t>
    </dgm:pt>
    <dgm:pt modelId="{088561C6-0669-C542-9664-6A5925A1FD70}" type="sibTrans" cxnId="{01D05469-9AE1-734F-BBCC-411CB0C65BE8}">
      <dgm:prSet/>
      <dgm:spPr/>
      <dgm:t>
        <a:bodyPr/>
        <a:lstStyle/>
        <a:p>
          <a:endParaRPr lang="en-US"/>
        </a:p>
      </dgm:t>
    </dgm:pt>
    <dgm:pt modelId="{B49C8454-700B-F349-8D96-6EFA54DD968E}">
      <dgm:prSet phldrT="[Text]"/>
      <dgm:spPr/>
      <dgm:t>
        <a:bodyPr/>
        <a:lstStyle/>
        <a:p>
          <a:r>
            <a:rPr lang="en-US" dirty="0" smtClean="0"/>
            <a:t>Canvas input from stakeholders</a:t>
          </a:r>
          <a:endParaRPr lang="en-US" dirty="0"/>
        </a:p>
      </dgm:t>
    </dgm:pt>
    <dgm:pt modelId="{9D0C0A3C-D1E5-FE4E-8FD4-DC5853DDD457}" type="parTrans" cxnId="{CEABD574-693E-294C-91A0-C961EB1580A4}">
      <dgm:prSet/>
      <dgm:spPr/>
      <dgm:t>
        <a:bodyPr/>
        <a:lstStyle/>
        <a:p>
          <a:endParaRPr lang="en-US"/>
        </a:p>
      </dgm:t>
    </dgm:pt>
    <dgm:pt modelId="{74377AC0-C174-EA4F-BC54-F1271E219F0C}" type="sibTrans" cxnId="{CEABD574-693E-294C-91A0-C961EB1580A4}">
      <dgm:prSet/>
      <dgm:spPr/>
      <dgm:t>
        <a:bodyPr/>
        <a:lstStyle/>
        <a:p>
          <a:endParaRPr lang="en-US"/>
        </a:p>
      </dgm:t>
    </dgm:pt>
    <dgm:pt modelId="{DE2E6D95-FA41-1547-B264-C793371E5D64}">
      <dgm:prSet phldrT="[Text]"/>
      <dgm:spPr/>
      <dgm:t>
        <a:bodyPr/>
        <a:lstStyle/>
        <a:p>
          <a:r>
            <a:rPr lang="en-US" dirty="0" smtClean="0"/>
            <a:t>…</a:t>
          </a:r>
          <a:endParaRPr lang="en-US" dirty="0"/>
        </a:p>
      </dgm:t>
    </dgm:pt>
    <dgm:pt modelId="{14B29133-DE42-7746-9293-26021C193A3A}" type="parTrans" cxnId="{0FC7B91C-C91F-8D49-B41A-AB2C9333AB1D}">
      <dgm:prSet/>
      <dgm:spPr/>
      <dgm:t>
        <a:bodyPr/>
        <a:lstStyle/>
        <a:p>
          <a:endParaRPr lang="en-US"/>
        </a:p>
      </dgm:t>
    </dgm:pt>
    <dgm:pt modelId="{0AAC7C16-50FB-2348-BD3A-D28F5E5B2241}" type="sibTrans" cxnId="{0FC7B91C-C91F-8D49-B41A-AB2C9333AB1D}">
      <dgm:prSet/>
      <dgm:spPr/>
      <dgm:t>
        <a:bodyPr/>
        <a:lstStyle/>
        <a:p>
          <a:endParaRPr lang="en-US"/>
        </a:p>
      </dgm:t>
    </dgm:pt>
    <dgm:pt modelId="{D3F31ED7-6D20-C744-91E4-66BA51CBF3A8}">
      <dgm:prSet phldrT="[Text]"/>
      <dgm:spPr/>
      <dgm:t>
        <a:bodyPr/>
        <a:lstStyle/>
        <a:p>
          <a:r>
            <a:rPr lang="en-US" dirty="0" smtClean="0">
              <a:solidFill>
                <a:srgbClr val="FF0000"/>
              </a:solidFill>
            </a:rPr>
            <a:t>Open to all stakeholders</a:t>
          </a:r>
          <a:endParaRPr lang="en-US" dirty="0">
            <a:solidFill>
              <a:srgbClr val="FF0000"/>
            </a:solidFill>
          </a:endParaRPr>
        </a:p>
      </dgm:t>
    </dgm:pt>
    <dgm:pt modelId="{A726520C-4DE5-BA4A-A26A-66DEC9A47434}" type="parTrans" cxnId="{265A4EE1-478E-794C-8F54-5A94E6FD5E69}">
      <dgm:prSet/>
      <dgm:spPr/>
      <dgm:t>
        <a:bodyPr/>
        <a:lstStyle/>
        <a:p>
          <a:endParaRPr lang="en-US"/>
        </a:p>
      </dgm:t>
    </dgm:pt>
    <dgm:pt modelId="{479F4F87-C79C-2F49-9888-DA86B3173E01}" type="sibTrans" cxnId="{265A4EE1-478E-794C-8F54-5A94E6FD5E69}">
      <dgm:prSet/>
      <dgm:spPr/>
      <dgm:t>
        <a:bodyPr/>
        <a:lstStyle/>
        <a:p>
          <a:endParaRPr lang="en-US"/>
        </a:p>
      </dgm:t>
    </dgm:pt>
    <dgm:pt modelId="{00E38075-1451-2245-94B5-B2BDC6449393}">
      <dgm:prSet phldrT="[Text]"/>
      <dgm:spPr/>
      <dgm:t>
        <a:bodyPr/>
        <a:lstStyle/>
        <a:p>
          <a:r>
            <a:rPr lang="en-US" dirty="0" smtClean="0">
              <a:solidFill>
                <a:srgbClr val="FF0000"/>
              </a:solidFill>
            </a:rPr>
            <a:t>Plenary</a:t>
          </a:r>
          <a:endParaRPr lang="en-US" dirty="0">
            <a:solidFill>
              <a:srgbClr val="FF0000"/>
            </a:solidFill>
          </a:endParaRPr>
        </a:p>
      </dgm:t>
    </dgm:pt>
    <dgm:pt modelId="{6AA05F27-586F-0F40-BAA5-195DC3611B58}" type="parTrans" cxnId="{0FE16124-62FB-2744-8336-5291CA909D9E}">
      <dgm:prSet/>
      <dgm:spPr/>
      <dgm:t>
        <a:bodyPr/>
        <a:lstStyle/>
        <a:p>
          <a:endParaRPr lang="en-US"/>
        </a:p>
      </dgm:t>
    </dgm:pt>
    <dgm:pt modelId="{BAE13741-0A9C-2840-9F5F-48CC7B0CA4B2}" type="sibTrans" cxnId="{0FE16124-62FB-2744-8336-5291CA909D9E}">
      <dgm:prSet/>
      <dgm:spPr/>
      <dgm:t>
        <a:bodyPr/>
        <a:lstStyle/>
        <a:p>
          <a:endParaRPr lang="en-US"/>
        </a:p>
      </dgm:t>
    </dgm:pt>
    <dgm:pt modelId="{FCC17026-02A1-5D4D-AE31-C867AB44AA08}">
      <dgm:prSet phldrT="[Text]"/>
      <dgm:spPr/>
      <dgm:t>
        <a:bodyPr/>
        <a:lstStyle/>
        <a:p>
          <a:r>
            <a:rPr lang="en-US" dirty="0" smtClean="0"/>
            <a:t>Chaired by Director</a:t>
          </a:r>
          <a:endParaRPr lang="en-US" dirty="0"/>
        </a:p>
      </dgm:t>
    </dgm:pt>
    <dgm:pt modelId="{B14884D0-2999-A440-ABAA-4F81A1738118}" type="parTrans" cxnId="{64B9B608-C551-6F44-BE83-4EA105CC3B30}">
      <dgm:prSet/>
      <dgm:spPr/>
      <dgm:t>
        <a:bodyPr/>
        <a:lstStyle/>
        <a:p>
          <a:endParaRPr lang="en-US"/>
        </a:p>
      </dgm:t>
    </dgm:pt>
    <dgm:pt modelId="{A78C4B22-B032-FA4C-BD55-E453AE0E0792}" type="sibTrans" cxnId="{64B9B608-C551-6F44-BE83-4EA105CC3B30}">
      <dgm:prSet/>
      <dgm:spPr/>
      <dgm:t>
        <a:bodyPr/>
        <a:lstStyle/>
        <a:p>
          <a:endParaRPr lang="en-US"/>
        </a:p>
      </dgm:t>
    </dgm:pt>
    <dgm:pt modelId="{07CD086F-8A2A-5C45-AE98-7A7E469D8A35}" type="pres">
      <dgm:prSet presAssocID="{CA8C61DD-4C67-664E-92E1-147EE38FCE68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D1CF98B-4329-E644-B694-097D2A0FC409}" type="pres">
      <dgm:prSet presAssocID="{CA8C61DD-4C67-664E-92E1-147EE38FCE68}" presName="arrow" presStyleLbl="bgShp" presStyleIdx="0" presStyleCnt="1"/>
      <dgm:spPr/>
    </dgm:pt>
    <dgm:pt modelId="{88060D69-68A3-6D4E-9B2B-B6439B44FC35}" type="pres">
      <dgm:prSet presAssocID="{CA8C61DD-4C67-664E-92E1-147EE38FCE68}" presName="linearProcess" presStyleCnt="0"/>
      <dgm:spPr/>
    </dgm:pt>
    <dgm:pt modelId="{A502C9E8-FE57-6E48-B14D-6CC286D9B043}" type="pres">
      <dgm:prSet presAssocID="{7A5ECED6-F9F6-1644-A479-EE99F2E6B428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3B73F2-3A55-D347-A4FB-6831F6FB4CEC}" type="pres">
      <dgm:prSet presAssocID="{791936A8-7947-7147-B935-957A4921A600}" presName="sibTrans" presStyleCnt="0"/>
      <dgm:spPr/>
    </dgm:pt>
    <dgm:pt modelId="{09AE2560-2E40-B14D-BB61-B76799A0B65B}" type="pres">
      <dgm:prSet presAssocID="{25AEB7E2-618B-F046-B33B-90E8603C05C6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93E8D3-28E0-CF47-A039-26B86396D5CE}" type="pres">
      <dgm:prSet presAssocID="{CC699652-020C-F241-B915-1EEB72248D11}" presName="sibTrans" presStyleCnt="0"/>
      <dgm:spPr/>
    </dgm:pt>
    <dgm:pt modelId="{DA9F01DD-3070-7849-8A79-C39255B8CD58}" type="pres">
      <dgm:prSet presAssocID="{8F1FF0E7-848E-1649-BFD6-DC4754854A13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FC7B91C-C91F-8D49-B41A-AB2C9333AB1D}" srcId="{7A5ECED6-F9F6-1644-A479-EE99F2E6B428}" destId="{DE2E6D95-FA41-1547-B264-C793371E5D64}" srcOrd="3" destOrd="0" parTransId="{14B29133-DE42-7746-9293-26021C193A3A}" sibTransId="{0AAC7C16-50FB-2348-BD3A-D28F5E5B2241}"/>
    <dgm:cxn modelId="{B3163661-62AE-5545-B0AF-732E8DB765B8}" type="presOf" srcId="{5ECDD031-3A13-814D-9E91-2DD2C55DEE34}" destId="{A502C9E8-FE57-6E48-B14D-6CC286D9B043}" srcOrd="0" destOrd="2" presId="urn:microsoft.com/office/officeart/2005/8/layout/hProcess9"/>
    <dgm:cxn modelId="{BBC28190-530D-544F-9028-F5CA814F101E}" srcId="{25AEB7E2-618B-F046-B33B-90E8603C05C6}" destId="{F3170B47-BA2E-B944-881E-202B393B2CB0}" srcOrd="0" destOrd="0" parTransId="{0DED2A34-8833-8F4B-9F46-0A8E747E2286}" sibTransId="{03320C39-267B-E945-A2A4-78CA829036D3}"/>
    <dgm:cxn modelId="{E5AC0768-3BC7-A143-A3DD-4409EE48C3E8}" type="presOf" srcId="{7A5ECED6-F9F6-1644-A479-EE99F2E6B428}" destId="{A502C9E8-FE57-6E48-B14D-6CC286D9B043}" srcOrd="0" destOrd="0" presId="urn:microsoft.com/office/officeart/2005/8/layout/hProcess9"/>
    <dgm:cxn modelId="{0FE16124-62FB-2744-8336-5291CA909D9E}" srcId="{25AEB7E2-618B-F046-B33B-90E8603C05C6}" destId="{00E38075-1451-2245-94B5-B2BDC6449393}" srcOrd="2" destOrd="0" parTransId="{6AA05F27-586F-0F40-BAA5-195DC3611B58}" sibTransId="{BAE13741-0A9C-2840-9F5F-48CC7B0CA4B2}"/>
    <dgm:cxn modelId="{CEABD574-693E-294C-91A0-C961EB1580A4}" srcId="{7A5ECED6-F9F6-1644-A479-EE99F2E6B428}" destId="{B49C8454-700B-F349-8D96-6EFA54DD968E}" srcOrd="2" destOrd="0" parTransId="{9D0C0A3C-D1E5-FE4E-8FD4-DC5853DDD457}" sibTransId="{74377AC0-C174-EA4F-BC54-F1271E219F0C}"/>
    <dgm:cxn modelId="{299B95F0-5637-9E4C-8ACC-DA09EC862AE1}" srcId="{8F1FF0E7-848E-1649-BFD6-DC4754854A13}" destId="{385147C1-97D3-AB4D-910A-747092E6E45E}" srcOrd="0" destOrd="0" parTransId="{37F39CA9-586D-3943-A044-889C0CC9D7AC}" sibTransId="{B83F6F8A-D1A0-3144-B2AC-71D99F4C0B75}"/>
    <dgm:cxn modelId="{3050AD87-BB5A-4640-AC91-CD8408D4F9C8}" type="presOf" srcId="{D3F31ED7-6D20-C744-91E4-66BA51CBF3A8}" destId="{09AE2560-2E40-B14D-BB61-B76799A0B65B}" srcOrd="0" destOrd="2" presId="urn:microsoft.com/office/officeart/2005/8/layout/hProcess9"/>
    <dgm:cxn modelId="{6B2FC0A9-7CFC-B04C-8B56-ECD449B938F4}" type="presOf" srcId="{385147C1-97D3-AB4D-910A-747092E6E45E}" destId="{DA9F01DD-3070-7849-8A79-C39255B8CD58}" srcOrd="0" destOrd="1" presId="urn:microsoft.com/office/officeart/2005/8/layout/hProcess9"/>
    <dgm:cxn modelId="{BFE2C96A-2422-424C-ADC3-6B125C36DF59}" type="presOf" srcId="{CA8C61DD-4C67-664E-92E1-147EE38FCE68}" destId="{07CD086F-8A2A-5C45-AE98-7A7E469D8A35}" srcOrd="0" destOrd="0" presId="urn:microsoft.com/office/officeart/2005/8/layout/hProcess9"/>
    <dgm:cxn modelId="{7BFF0EA7-9B04-8746-B827-14A08E8690EE}" type="presOf" srcId="{B49C8454-700B-F349-8D96-6EFA54DD968E}" destId="{A502C9E8-FE57-6E48-B14D-6CC286D9B043}" srcOrd="0" destOrd="3" presId="urn:microsoft.com/office/officeart/2005/8/layout/hProcess9"/>
    <dgm:cxn modelId="{5B7CA4BA-2BD2-B34C-8792-67245FA81F8F}" srcId="{CA8C61DD-4C67-664E-92E1-147EE38FCE68}" destId="{7A5ECED6-F9F6-1644-A479-EE99F2E6B428}" srcOrd="0" destOrd="0" parTransId="{0D026361-86A5-E749-BD60-63298DD575BA}" sibTransId="{791936A8-7947-7147-B935-957A4921A600}"/>
    <dgm:cxn modelId="{72DF823A-A674-CA48-81D9-DB01CE68E3C1}" type="presOf" srcId="{25AEB7E2-618B-F046-B33B-90E8603C05C6}" destId="{09AE2560-2E40-B14D-BB61-B76799A0B65B}" srcOrd="0" destOrd="0" presId="urn:microsoft.com/office/officeart/2005/8/layout/hProcess9"/>
    <dgm:cxn modelId="{6AEE815E-8C8C-B94D-968F-F5F25D127D95}" type="presOf" srcId="{00E38075-1451-2245-94B5-B2BDC6449393}" destId="{09AE2560-2E40-B14D-BB61-B76799A0B65B}" srcOrd="0" destOrd="3" presId="urn:microsoft.com/office/officeart/2005/8/layout/hProcess9"/>
    <dgm:cxn modelId="{B36B83CA-8770-5C41-9DB9-20154FE5BC1C}" type="presOf" srcId="{56EC77B0-0212-1747-AE7C-ECF503825ED6}" destId="{A502C9E8-FE57-6E48-B14D-6CC286D9B043}" srcOrd="0" destOrd="1" presId="urn:microsoft.com/office/officeart/2005/8/layout/hProcess9"/>
    <dgm:cxn modelId="{01D05469-9AE1-734F-BBCC-411CB0C65BE8}" srcId="{7A5ECED6-F9F6-1644-A479-EE99F2E6B428}" destId="{5ECDD031-3A13-814D-9E91-2DD2C55DEE34}" srcOrd="1" destOrd="0" parTransId="{B0BE8AA4-DF00-7447-B66C-A534E0EA60B3}" sibTransId="{088561C6-0669-C542-9664-6A5925A1FD70}"/>
    <dgm:cxn modelId="{EA02A34B-012E-E74C-8D59-D31223690A3F}" type="presOf" srcId="{FCC17026-02A1-5D4D-AE31-C867AB44AA08}" destId="{DA9F01DD-3070-7849-8A79-C39255B8CD58}" srcOrd="0" destOrd="2" presId="urn:microsoft.com/office/officeart/2005/8/layout/hProcess9"/>
    <dgm:cxn modelId="{25E740B1-21E4-A743-8270-61905DA1FA81}" srcId="{CA8C61DD-4C67-664E-92E1-147EE38FCE68}" destId="{25AEB7E2-618B-F046-B33B-90E8603C05C6}" srcOrd="1" destOrd="0" parTransId="{DA5B5BB8-25B6-B041-9F69-B6357334979B}" sibTransId="{CC699652-020C-F241-B915-1EEB72248D11}"/>
    <dgm:cxn modelId="{CD5271AF-88B2-6D4C-AFF3-80F930AD7E31}" type="presOf" srcId="{8F1FF0E7-848E-1649-BFD6-DC4754854A13}" destId="{DA9F01DD-3070-7849-8A79-C39255B8CD58}" srcOrd="0" destOrd="0" presId="urn:microsoft.com/office/officeart/2005/8/layout/hProcess9"/>
    <dgm:cxn modelId="{64B9B608-C551-6F44-BE83-4EA105CC3B30}" srcId="{8F1FF0E7-848E-1649-BFD6-DC4754854A13}" destId="{FCC17026-02A1-5D4D-AE31-C867AB44AA08}" srcOrd="1" destOrd="0" parTransId="{B14884D0-2999-A440-ABAA-4F81A1738118}" sibTransId="{A78C4B22-B032-FA4C-BD55-E453AE0E0792}"/>
    <dgm:cxn modelId="{CCED36A4-6839-074C-B996-8B58C2765C36}" srcId="{7A5ECED6-F9F6-1644-A479-EE99F2E6B428}" destId="{56EC77B0-0212-1747-AE7C-ECF503825ED6}" srcOrd="0" destOrd="0" parTransId="{A5514E64-9A14-EA42-A87F-D47A78796E3B}" sibTransId="{7FFBAB26-80A4-EC41-8C15-770FE2486BEF}"/>
    <dgm:cxn modelId="{265A4EE1-478E-794C-8F54-5A94E6FD5E69}" srcId="{25AEB7E2-618B-F046-B33B-90E8603C05C6}" destId="{D3F31ED7-6D20-C744-91E4-66BA51CBF3A8}" srcOrd="1" destOrd="0" parTransId="{A726520C-4DE5-BA4A-A26A-66DEC9A47434}" sibTransId="{479F4F87-C79C-2F49-9888-DA86B3173E01}"/>
    <dgm:cxn modelId="{28CCA7CD-F812-B241-8A62-6274E042FBDD}" srcId="{CA8C61DD-4C67-664E-92E1-147EE38FCE68}" destId="{8F1FF0E7-848E-1649-BFD6-DC4754854A13}" srcOrd="2" destOrd="0" parTransId="{24A82277-48A6-0B4A-89F4-74A794D2C671}" sibTransId="{E98160FE-3E17-F84C-BB29-F62419137B70}"/>
    <dgm:cxn modelId="{23BC4081-3FB1-7D4B-8EAB-4BC6ED4A9D7B}" type="presOf" srcId="{DE2E6D95-FA41-1547-B264-C793371E5D64}" destId="{A502C9E8-FE57-6E48-B14D-6CC286D9B043}" srcOrd="0" destOrd="4" presId="urn:microsoft.com/office/officeart/2005/8/layout/hProcess9"/>
    <dgm:cxn modelId="{5D58EFC3-3992-D14C-821F-C6DD533143AF}" type="presOf" srcId="{F3170B47-BA2E-B944-881E-202B393B2CB0}" destId="{09AE2560-2E40-B14D-BB61-B76799A0B65B}" srcOrd="0" destOrd="1" presId="urn:microsoft.com/office/officeart/2005/8/layout/hProcess9"/>
    <dgm:cxn modelId="{21E14D99-2926-504A-8113-D9386E510773}" type="presParOf" srcId="{07CD086F-8A2A-5C45-AE98-7A7E469D8A35}" destId="{1D1CF98B-4329-E644-B694-097D2A0FC409}" srcOrd="0" destOrd="0" presId="urn:microsoft.com/office/officeart/2005/8/layout/hProcess9"/>
    <dgm:cxn modelId="{F163C389-BAE4-BB4F-97A1-54A5F16612ED}" type="presParOf" srcId="{07CD086F-8A2A-5C45-AE98-7A7E469D8A35}" destId="{88060D69-68A3-6D4E-9B2B-B6439B44FC35}" srcOrd="1" destOrd="0" presId="urn:microsoft.com/office/officeart/2005/8/layout/hProcess9"/>
    <dgm:cxn modelId="{9CEE6827-6DB4-FE40-A55F-AB0D686C8264}" type="presParOf" srcId="{88060D69-68A3-6D4E-9B2B-B6439B44FC35}" destId="{A502C9E8-FE57-6E48-B14D-6CC286D9B043}" srcOrd="0" destOrd="0" presId="urn:microsoft.com/office/officeart/2005/8/layout/hProcess9"/>
    <dgm:cxn modelId="{73C8B70D-A466-F945-A658-A7D6393BDE02}" type="presParOf" srcId="{88060D69-68A3-6D4E-9B2B-B6439B44FC35}" destId="{3B3B73F2-3A55-D347-A4FB-6831F6FB4CEC}" srcOrd="1" destOrd="0" presId="urn:microsoft.com/office/officeart/2005/8/layout/hProcess9"/>
    <dgm:cxn modelId="{2F6C4DFB-A6D6-054D-ADC1-1C088FFC4148}" type="presParOf" srcId="{88060D69-68A3-6D4E-9B2B-B6439B44FC35}" destId="{09AE2560-2E40-B14D-BB61-B76799A0B65B}" srcOrd="2" destOrd="0" presId="urn:microsoft.com/office/officeart/2005/8/layout/hProcess9"/>
    <dgm:cxn modelId="{FFBFCF15-D8EF-4948-AC9D-15D2E2961FCC}" type="presParOf" srcId="{88060D69-68A3-6D4E-9B2B-B6439B44FC35}" destId="{4393E8D3-28E0-CF47-A039-26B86396D5CE}" srcOrd="3" destOrd="0" presId="urn:microsoft.com/office/officeart/2005/8/layout/hProcess9"/>
    <dgm:cxn modelId="{47D0A591-9AAB-D343-8182-292B75A4703C}" type="presParOf" srcId="{88060D69-68A3-6D4E-9B2B-B6439B44FC35}" destId="{DA9F01DD-3070-7849-8A79-C39255B8CD58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A8C61DD-4C67-664E-92E1-147EE38FCE68}" type="doc">
      <dgm:prSet loTypeId="urn:microsoft.com/office/officeart/2005/8/layout/hProcess9" loCatId="process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7A5ECED6-F9F6-1644-A479-EE99F2E6B428}">
      <dgm:prSet phldrT="[Text]"/>
      <dgm:spPr/>
      <dgm:t>
        <a:bodyPr/>
        <a:lstStyle/>
        <a:p>
          <a:r>
            <a:rPr lang="en-US" dirty="0" smtClean="0"/>
            <a:t>Issue Identification</a:t>
          </a:r>
          <a:endParaRPr lang="en-US" dirty="0"/>
        </a:p>
      </dgm:t>
    </dgm:pt>
    <dgm:pt modelId="{0D026361-86A5-E749-BD60-63298DD575BA}" type="parTrans" cxnId="{5B7CA4BA-2BD2-B34C-8792-67245FA81F8F}">
      <dgm:prSet/>
      <dgm:spPr/>
      <dgm:t>
        <a:bodyPr/>
        <a:lstStyle/>
        <a:p>
          <a:endParaRPr lang="en-US"/>
        </a:p>
      </dgm:t>
    </dgm:pt>
    <dgm:pt modelId="{791936A8-7947-7147-B935-957A4921A600}" type="sibTrans" cxnId="{5B7CA4BA-2BD2-B34C-8792-67245FA81F8F}">
      <dgm:prSet/>
      <dgm:spPr/>
      <dgm:t>
        <a:bodyPr/>
        <a:lstStyle/>
        <a:p>
          <a:endParaRPr lang="en-US"/>
        </a:p>
      </dgm:t>
    </dgm:pt>
    <dgm:pt modelId="{56EC77B0-0212-1747-AE7C-ECF503825ED6}">
      <dgm:prSet phldrT="[Text]"/>
      <dgm:spPr/>
      <dgm:t>
        <a:bodyPr/>
        <a:lstStyle/>
        <a:p>
          <a:r>
            <a:rPr lang="en-US" dirty="0" smtClean="0"/>
            <a:t>Planning</a:t>
          </a:r>
          <a:endParaRPr lang="en-US" dirty="0"/>
        </a:p>
      </dgm:t>
    </dgm:pt>
    <dgm:pt modelId="{A5514E64-9A14-EA42-A87F-D47A78796E3B}" type="parTrans" cxnId="{CCED36A4-6839-074C-B996-8B58C2765C36}">
      <dgm:prSet/>
      <dgm:spPr/>
      <dgm:t>
        <a:bodyPr/>
        <a:lstStyle/>
        <a:p>
          <a:endParaRPr lang="en-US"/>
        </a:p>
      </dgm:t>
    </dgm:pt>
    <dgm:pt modelId="{7FFBAB26-80A4-EC41-8C15-770FE2486BEF}" type="sibTrans" cxnId="{CCED36A4-6839-074C-B996-8B58C2765C36}">
      <dgm:prSet/>
      <dgm:spPr/>
      <dgm:t>
        <a:bodyPr/>
        <a:lstStyle/>
        <a:p>
          <a:endParaRPr lang="en-US"/>
        </a:p>
      </dgm:t>
    </dgm:pt>
    <dgm:pt modelId="{25AEB7E2-618B-F046-B33B-90E8603C05C6}">
      <dgm:prSet phldrT="[Text]"/>
      <dgm:spPr/>
      <dgm:t>
        <a:bodyPr/>
        <a:lstStyle/>
        <a:p>
          <a:r>
            <a:rPr lang="en-US" dirty="0" smtClean="0">
              <a:solidFill>
                <a:srgbClr val="FF0000"/>
              </a:solidFill>
            </a:rPr>
            <a:t>Baseline Assessment Workshops</a:t>
          </a:r>
          <a:endParaRPr lang="en-US" dirty="0">
            <a:solidFill>
              <a:srgbClr val="FF0000"/>
            </a:solidFill>
          </a:endParaRPr>
        </a:p>
      </dgm:t>
    </dgm:pt>
    <dgm:pt modelId="{DA5B5BB8-25B6-B041-9F69-B6357334979B}" type="parTrans" cxnId="{25E740B1-21E4-A743-8270-61905DA1FA81}">
      <dgm:prSet/>
      <dgm:spPr/>
      <dgm:t>
        <a:bodyPr/>
        <a:lstStyle/>
        <a:p>
          <a:endParaRPr lang="en-US"/>
        </a:p>
      </dgm:t>
    </dgm:pt>
    <dgm:pt modelId="{CC699652-020C-F241-B915-1EEB72248D11}" type="sibTrans" cxnId="{25E740B1-21E4-A743-8270-61905DA1FA81}">
      <dgm:prSet/>
      <dgm:spPr/>
      <dgm:t>
        <a:bodyPr/>
        <a:lstStyle/>
        <a:p>
          <a:endParaRPr lang="en-US"/>
        </a:p>
      </dgm:t>
    </dgm:pt>
    <dgm:pt modelId="{F3170B47-BA2E-B944-881E-202B393B2CB0}">
      <dgm:prSet phldrT="[Text]"/>
      <dgm:spPr/>
      <dgm:t>
        <a:bodyPr/>
        <a:lstStyle/>
        <a:p>
          <a:r>
            <a:rPr lang="en-US" dirty="0" smtClean="0">
              <a:solidFill>
                <a:srgbClr val="FF0000"/>
              </a:solidFill>
            </a:rPr>
            <a:t>Face to face meetings</a:t>
          </a:r>
          <a:endParaRPr lang="en-US" dirty="0">
            <a:solidFill>
              <a:srgbClr val="FF0000"/>
            </a:solidFill>
          </a:endParaRPr>
        </a:p>
      </dgm:t>
    </dgm:pt>
    <dgm:pt modelId="{0DED2A34-8833-8F4B-9F46-0A8E747E2286}" type="parTrans" cxnId="{BBC28190-530D-544F-9028-F5CA814F101E}">
      <dgm:prSet/>
      <dgm:spPr/>
      <dgm:t>
        <a:bodyPr/>
        <a:lstStyle/>
        <a:p>
          <a:endParaRPr lang="en-US"/>
        </a:p>
      </dgm:t>
    </dgm:pt>
    <dgm:pt modelId="{03320C39-267B-E945-A2A4-78CA829036D3}" type="sibTrans" cxnId="{BBC28190-530D-544F-9028-F5CA814F101E}">
      <dgm:prSet/>
      <dgm:spPr/>
      <dgm:t>
        <a:bodyPr/>
        <a:lstStyle/>
        <a:p>
          <a:endParaRPr lang="en-US"/>
        </a:p>
      </dgm:t>
    </dgm:pt>
    <dgm:pt modelId="{8F1FF0E7-848E-1649-BFD6-DC4754854A13}">
      <dgm:prSet phldrT="[Text]"/>
      <dgm:spPr/>
      <dgm:t>
        <a:bodyPr/>
        <a:lstStyle/>
        <a:p>
          <a:r>
            <a:rPr lang="en-US" dirty="0" smtClean="0"/>
            <a:t>Formal Director Approval</a:t>
          </a:r>
          <a:endParaRPr lang="en-US" dirty="0"/>
        </a:p>
      </dgm:t>
    </dgm:pt>
    <dgm:pt modelId="{24A82277-48A6-0B4A-89F4-74A794D2C671}" type="parTrans" cxnId="{28CCA7CD-F812-B241-8A62-6274E042FBDD}">
      <dgm:prSet/>
      <dgm:spPr/>
      <dgm:t>
        <a:bodyPr/>
        <a:lstStyle/>
        <a:p>
          <a:endParaRPr lang="en-US"/>
        </a:p>
      </dgm:t>
    </dgm:pt>
    <dgm:pt modelId="{E98160FE-3E17-F84C-BB29-F62419137B70}" type="sibTrans" cxnId="{28CCA7CD-F812-B241-8A62-6274E042FBDD}">
      <dgm:prSet/>
      <dgm:spPr/>
      <dgm:t>
        <a:bodyPr/>
        <a:lstStyle/>
        <a:p>
          <a:endParaRPr lang="en-US"/>
        </a:p>
      </dgm:t>
    </dgm:pt>
    <dgm:pt modelId="{385147C1-97D3-AB4D-910A-747092E6E45E}">
      <dgm:prSet phldrT="[Text]"/>
      <dgm:spPr/>
      <dgm:t>
        <a:bodyPr/>
        <a:lstStyle/>
        <a:p>
          <a:r>
            <a:rPr lang="en-US" dirty="0" smtClean="0"/>
            <a:t>Change evaluation panel</a:t>
          </a:r>
          <a:endParaRPr lang="en-US" dirty="0"/>
        </a:p>
      </dgm:t>
    </dgm:pt>
    <dgm:pt modelId="{37F39CA9-586D-3943-A044-889C0CC9D7AC}" type="parTrans" cxnId="{299B95F0-5637-9E4C-8ACC-DA09EC862AE1}">
      <dgm:prSet/>
      <dgm:spPr/>
      <dgm:t>
        <a:bodyPr/>
        <a:lstStyle/>
        <a:p>
          <a:endParaRPr lang="en-US"/>
        </a:p>
      </dgm:t>
    </dgm:pt>
    <dgm:pt modelId="{B83F6F8A-D1A0-3144-B2AC-71D99F4C0B75}" type="sibTrans" cxnId="{299B95F0-5637-9E4C-8ACC-DA09EC862AE1}">
      <dgm:prSet/>
      <dgm:spPr/>
      <dgm:t>
        <a:bodyPr/>
        <a:lstStyle/>
        <a:p>
          <a:endParaRPr lang="en-US"/>
        </a:p>
      </dgm:t>
    </dgm:pt>
    <dgm:pt modelId="{5ECDD031-3A13-814D-9E91-2DD2C55DEE34}">
      <dgm:prSet phldrT="[Text]"/>
      <dgm:spPr/>
      <dgm:t>
        <a:bodyPr/>
        <a:lstStyle/>
        <a:p>
          <a:r>
            <a:rPr lang="en-US" dirty="0" smtClean="0"/>
            <a:t>Identify further studies</a:t>
          </a:r>
          <a:endParaRPr lang="en-US" dirty="0"/>
        </a:p>
      </dgm:t>
    </dgm:pt>
    <dgm:pt modelId="{B0BE8AA4-DF00-7447-B66C-A534E0EA60B3}" type="parTrans" cxnId="{01D05469-9AE1-734F-BBCC-411CB0C65BE8}">
      <dgm:prSet/>
      <dgm:spPr/>
      <dgm:t>
        <a:bodyPr/>
        <a:lstStyle/>
        <a:p>
          <a:endParaRPr lang="en-US"/>
        </a:p>
      </dgm:t>
    </dgm:pt>
    <dgm:pt modelId="{088561C6-0669-C542-9664-6A5925A1FD70}" type="sibTrans" cxnId="{01D05469-9AE1-734F-BBCC-411CB0C65BE8}">
      <dgm:prSet/>
      <dgm:spPr/>
      <dgm:t>
        <a:bodyPr/>
        <a:lstStyle/>
        <a:p>
          <a:endParaRPr lang="en-US"/>
        </a:p>
      </dgm:t>
    </dgm:pt>
    <dgm:pt modelId="{B49C8454-700B-F349-8D96-6EFA54DD968E}">
      <dgm:prSet phldrT="[Text]"/>
      <dgm:spPr/>
      <dgm:t>
        <a:bodyPr/>
        <a:lstStyle/>
        <a:p>
          <a:r>
            <a:rPr lang="en-US" dirty="0" smtClean="0"/>
            <a:t>Canvas input from stakeholders</a:t>
          </a:r>
          <a:endParaRPr lang="en-US" dirty="0"/>
        </a:p>
      </dgm:t>
    </dgm:pt>
    <dgm:pt modelId="{9D0C0A3C-D1E5-FE4E-8FD4-DC5853DDD457}" type="parTrans" cxnId="{CEABD574-693E-294C-91A0-C961EB1580A4}">
      <dgm:prSet/>
      <dgm:spPr/>
      <dgm:t>
        <a:bodyPr/>
        <a:lstStyle/>
        <a:p>
          <a:endParaRPr lang="en-US"/>
        </a:p>
      </dgm:t>
    </dgm:pt>
    <dgm:pt modelId="{74377AC0-C174-EA4F-BC54-F1271E219F0C}" type="sibTrans" cxnId="{CEABD574-693E-294C-91A0-C961EB1580A4}">
      <dgm:prSet/>
      <dgm:spPr/>
      <dgm:t>
        <a:bodyPr/>
        <a:lstStyle/>
        <a:p>
          <a:endParaRPr lang="en-US"/>
        </a:p>
      </dgm:t>
    </dgm:pt>
    <dgm:pt modelId="{DE2E6D95-FA41-1547-B264-C793371E5D64}">
      <dgm:prSet phldrT="[Text]"/>
      <dgm:spPr/>
      <dgm:t>
        <a:bodyPr/>
        <a:lstStyle/>
        <a:p>
          <a:r>
            <a:rPr lang="en-US" dirty="0" smtClean="0"/>
            <a:t>…</a:t>
          </a:r>
          <a:endParaRPr lang="en-US" dirty="0"/>
        </a:p>
      </dgm:t>
    </dgm:pt>
    <dgm:pt modelId="{14B29133-DE42-7746-9293-26021C193A3A}" type="parTrans" cxnId="{0FC7B91C-C91F-8D49-B41A-AB2C9333AB1D}">
      <dgm:prSet/>
      <dgm:spPr/>
      <dgm:t>
        <a:bodyPr/>
        <a:lstStyle/>
        <a:p>
          <a:endParaRPr lang="en-US"/>
        </a:p>
      </dgm:t>
    </dgm:pt>
    <dgm:pt modelId="{0AAC7C16-50FB-2348-BD3A-D28F5E5B2241}" type="sibTrans" cxnId="{0FC7B91C-C91F-8D49-B41A-AB2C9333AB1D}">
      <dgm:prSet/>
      <dgm:spPr/>
      <dgm:t>
        <a:bodyPr/>
        <a:lstStyle/>
        <a:p>
          <a:endParaRPr lang="en-US"/>
        </a:p>
      </dgm:t>
    </dgm:pt>
    <dgm:pt modelId="{D3F31ED7-6D20-C744-91E4-66BA51CBF3A8}">
      <dgm:prSet phldrT="[Text]"/>
      <dgm:spPr/>
      <dgm:t>
        <a:bodyPr/>
        <a:lstStyle/>
        <a:p>
          <a:r>
            <a:rPr lang="en-US" dirty="0" smtClean="0">
              <a:solidFill>
                <a:srgbClr val="FF0000"/>
              </a:solidFill>
            </a:rPr>
            <a:t>Open to all stakeholders</a:t>
          </a:r>
          <a:endParaRPr lang="en-US" dirty="0">
            <a:solidFill>
              <a:srgbClr val="FF0000"/>
            </a:solidFill>
          </a:endParaRPr>
        </a:p>
      </dgm:t>
    </dgm:pt>
    <dgm:pt modelId="{A726520C-4DE5-BA4A-A26A-66DEC9A47434}" type="parTrans" cxnId="{265A4EE1-478E-794C-8F54-5A94E6FD5E69}">
      <dgm:prSet/>
      <dgm:spPr/>
      <dgm:t>
        <a:bodyPr/>
        <a:lstStyle/>
        <a:p>
          <a:endParaRPr lang="en-US"/>
        </a:p>
      </dgm:t>
    </dgm:pt>
    <dgm:pt modelId="{479F4F87-C79C-2F49-9888-DA86B3173E01}" type="sibTrans" cxnId="{265A4EE1-478E-794C-8F54-5A94E6FD5E69}">
      <dgm:prSet/>
      <dgm:spPr/>
      <dgm:t>
        <a:bodyPr/>
        <a:lstStyle/>
        <a:p>
          <a:endParaRPr lang="en-US"/>
        </a:p>
      </dgm:t>
    </dgm:pt>
    <dgm:pt modelId="{00E38075-1451-2245-94B5-B2BDC6449393}">
      <dgm:prSet phldrT="[Text]"/>
      <dgm:spPr/>
      <dgm:t>
        <a:bodyPr/>
        <a:lstStyle/>
        <a:p>
          <a:r>
            <a:rPr lang="en-US" dirty="0" smtClean="0">
              <a:solidFill>
                <a:srgbClr val="FF0000"/>
              </a:solidFill>
            </a:rPr>
            <a:t>Plenary</a:t>
          </a:r>
          <a:endParaRPr lang="en-US" dirty="0">
            <a:solidFill>
              <a:srgbClr val="FF0000"/>
            </a:solidFill>
          </a:endParaRPr>
        </a:p>
      </dgm:t>
    </dgm:pt>
    <dgm:pt modelId="{6AA05F27-586F-0F40-BAA5-195DC3611B58}" type="parTrans" cxnId="{0FE16124-62FB-2744-8336-5291CA909D9E}">
      <dgm:prSet/>
      <dgm:spPr/>
      <dgm:t>
        <a:bodyPr/>
        <a:lstStyle/>
        <a:p>
          <a:endParaRPr lang="en-US"/>
        </a:p>
      </dgm:t>
    </dgm:pt>
    <dgm:pt modelId="{BAE13741-0A9C-2840-9F5F-48CC7B0CA4B2}" type="sibTrans" cxnId="{0FE16124-62FB-2744-8336-5291CA909D9E}">
      <dgm:prSet/>
      <dgm:spPr/>
      <dgm:t>
        <a:bodyPr/>
        <a:lstStyle/>
        <a:p>
          <a:endParaRPr lang="en-US"/>
        </a:p>
      </dgm:t>
    </dgm:pt>
    <dgm:pt modelId="{FCC17026-02A1-5D4D-AE31-C867AB44AA08}">
      <dgm:prSet phldrT="[Text]"/>
      <dgm:spPr/>
      <dgm:t>
        <a:bodyPr/>
        <a:lstStyle/>
        <a:p>
          <a:r>
            <a:rPr lang="en-US" dirty="0" smtClean="0"/>
            <a:t>Chaired by Director</a:t>
          </a:r>
          <a:endParaRPr lang="en-US" dirty="0"/>
        </a:p>
      </dgm:t>
    </dgm:pt>
    <dgm:pt modelId="{B14884D0-2999-A440-ABAA-4F81A1738118}" type="parTrans" cxnId="{64B9B608-C551-6F44-BE83-4EA105CC3B30}">
      <dgm:prSet/>
      <dgm:spPr/>
      <dgm:t>
        <a:bodyPr/>
        <a:lstStyle/>
        <a:p>
          <a:endParaRPr lang="en-US"/>
        </a:p>
      </dgm:t>
    </dgm:pt>
    <dgm:pt modelId="{A78C4B22-B032-FA4C-BD55-E453AE0E0792}" type="sibTrans" cxnId="{64B9B608-C551-6F44-BE83-4EA105CC3B30}">
      <dgm:prSet/>
      <dgm:spPr/>
      <dgm:t>
        <a:bodyPr/>
        <a:lstStyle/>
        <a:p>
          <a:endParaRPr lang="en-US"/>
        </a:p>
      </dgm:t>
    </dgm:pt>
    <dgm:pt modelId="{07CD086F-8A2A-5C45-AE98-7A7E469D8A35}" type="pres">
      <dgm:prSet presAssocID="{CA8C61DD-4C67-664E-92E1-147EE38FCE68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D1CF98B-4329-E644-B694-097D2A0FC409}" type="pres">
      <dgm:prSet presAssocID="{CA8C61DD-4C67-664E-92E1-147EE38FCE68}" presName="arrow" presStyleLbl="bgShp" presStyleIdx="0" presStyleCnt="1"/>
      <dgm:spPr/>
    </dgm:pt>
    <dgm:pt modelId="{88060D69-68A3-6D4E-9B2B-B6439B44FC35}" type="pres">
      <dgm:prSet presAssocID="{CA8C61DD-4C67-664E-92E1-147EE38FCE68}" presName="linearProcess" presStyleCnt="0"/>
      <dgm:spPr/>
    </dgm:pt>
    <dgm:pt modelId="{A502C9E8-FE57-6E48-B14D-6CC286D9B043}" type="pres">
      <dgm:prSet presAssocID="{7A5ECED6-F9F6-1644-A479-EE99F2E6B428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3B73F2-3A55-D347-A4FB-6831F6FB4CEC}" type="pres">
      <dgm:prSet presAssocID="{791936A8-7947-7147-B935-957A4921A600}" presName="sibTrans" presStyleCnt="0"/>
      <dgm:spPr/>
    </dgm:pt>
    <dgm:pt modelId="{09AE2560-2E40-B14D-BB61-B76799A0B65B}" type="pres">
      <dgm:prSet presAssocID="{25AEB7E2-618B-F046-B33B-90E8603C05C6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93E8D3-28E0-CF47-A039-26B86396D5CE}" type="pres">
      <dgm:prSet presAssocID="{CC699652-020C-F241-B915-1EEB72248D11}" presName="sibTrans" presStyleCnt="0"/>
      <dgm:spPr/>
    </dgm:pt>
    <dgm:pt modelId="{DA9F01DD-3070-7849-8A79-C39255B8CD58}" type="pres">
      <dgm:prSet presAssocID="{8F1FF0E7-848E-1649-BFD6-DC4754854A13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FC7B91C-C91F-8D49-B41A-AB2C9333AB1D}" srcId="{7A5ECED6-F9F6-1644-A479-EE99F2E6B428}" destId="{DE2E6D95-FA41-1547-B264-C793371E5D64}" srcOrd="3" destOrd="0" parTransId="{14B29133-DE42-7746-9293-26021C193A3A}" sibTransId="{0AAC7C16-50FB-2348-BD3A-D28F5E5B2241}"/>
    <dgm:cxn modelId="{1469D279-0009-3A4E-B4C7-32AAAB5EA7C8}" type="presOf" srcId="{FCC17026-02A1-5D4D-AE31-C867AB44AA08}" destId="{DA9F01DD-3070-7849-8A79-C39255B8CD58}" srcOrd="0" destOrd="2" presId="urn:microsoft.com/office/officeart/2005/8/layout/hProcess9"/>
    <dgm:cxn modelId="{4E021595-06BA-1C41-A113-D3030274ED52}" type="presOf" srcId="{F3170B47-BA2E-B944-881E-202B393B2CB0}" destId="{09AE2560-2E40-B14D-BB61-B76799A0B65B}" srcOrd="0" destOrd="1" presId="urn:microsoft.com/office/officeart/2005/8/layout/hProcess9"/>
    <dgm:cxn modelId="{BBC28190-530D-544F-9028-F5CA814F101E}" srcId="{25AEB7E2-618B-F046-B33B-90E8603C05C6}" destId="{F3170B47-BA2E-B944-881E-202B393B2CB0}" srcOrd="0" destOrd="0" parTransId="{0DED2A34-8833-8F4B-9F46-0A8E747E2286}" sibTransId="{03320C39-267B-E945-A2A4-78CA829036D3}"/>
    <dgm:cxn modelId="{56F6AA7F-1208-5044-B57E-2F9D99EC44E8}" type="presOf" srcId="{00E38075-1451-2245-94B5-B2BDC6449393}" destId="{09AE2560-2E40-B14D-BB61-B76799A0B65B}" srcOrd="0" destOrd="3" presId="urn:microsoft.com/office/officeart/2005/8/layout/hProcess9"/>
    <dgm:cxn modelId="{0FE16124-62FB-2744-8336-5291CA909D9E}" srcId="{25AEB7E2-618B-F046-B33B-90E8603C05C6}" destId="{00E38075-1451-2245-94B5-B2BDC6449393}" srcOrd="2" destOrd="0" parTransId="{6AA05F27-586F-0F40-BAA5-195DC3611B58}" sibTransId="{BAE13741-0A9C-2840-9F5F-48CC7B0CA4B2}"/>
    <dgm:cxn modelId="{CEABD574-693E-294C-91A0-C961EB1580A4}" srcId="{7A5ECED6-F9F6-1644-A479-EE99F2E6B428}" destId="{B49C8454-700B-F349-8D96-6EFA54DD968E}" srcOrd="2" destOrd="0" parTransId="{9D0C0A3C-D1E5-FE4E-8FD4-DC5853DDD457}" sibTransId="{74377AC0-C174-EA4F-BC54-F1271E219F0C}"/>
    <dgm:cxn modelId="{299B95F0-5637-9E4C-8ACC-DA09EC862AE1}" srcId="{8F1FF0E7-848E-1649-BFD6-DC4754854A13}" destId="{385147C1-97D3-AB4D-910A-747092E6E45E}" srcOrd="0" destOrd="0" parTransId="{37F39CA9-586D-3943-A044-889C0CC9D7AC}" sibTransId="{B83F6F8A-D1A0-3144-B2AC-71D99F4C0B75}"/>
    <dgm:cxn modelId="{84FC581B-0FAD-F84F-9E2D-3332EE80DFC7}" type="presOf" srcId="{25AEB7E2-618B-F046-B33B-90E8603C05C6}" destId="{09AE2560-2E40-B14D-BB61-B76799A0B65B}" srcOrd="0" destOrd="0" presId="urn:microsoft.com/office/officeart/2005/8/layout/hProcess9"/>
    <dgm:cxn modelId="{8F893A5B-E80A-2E41-BA1D-39887820D0B8}" type="presOf" srcId="{CA8C61DD-4C67-664E-92E1-147EE38FCE68}" destId="{07CD086F-8A2A-5C45-AE98-7A7E469D8A35}" srcOrd="0" destOrd="0" presId="urn:microsoft.com/office/officeart/2005/8/layout/hProcess9"/>
    <dgm:cxn modelId="{D9BA95BE-6863-BB4D-AFD3-D36F3FCDA9A5}" type="presOf" srcId="{D3F31ED7-6D20-C744-91E4-66BA51CBF3A8}" destId="{09AE2560-2E40-B14D-BB61-B76799A0B65B}" srcOrd="0" destOrd="2" presId="urn:microsoft.com/office/officeart/2005/8/layout/hProcess9"/>
    <dgm:cxn modelId="{5B7CA4BA-2BD2-B34C-8792-67245FA81F8F}" srcId="{CA8C61DD-4C67-664E-92E1-147EE38FCE68}" destId="{7A5ECED6-F9F6-1644-A479-EE99F2E6B428}" srcOrd="0" destOrd="0" parTransId="{0D026361-86A5-E749-BD60-63298DD575BA}" sibTransId="{791936A8-7947-7147-B935-957A4921A600}"/>
    <dgm:cxn modelId="{AF0B3F2D-8E40-BA41-A934-BD6779614AB3}" type="presOf" srcId="{7A5ECED6-F9F6-1644-A479-EE99F2E6B428}" destId="{A502C9E8-FE57-6E48-B14D-6CC286D9B043}" srcOrd="0" destOrd="0" presId="urn:microsoft.com/office/officeart/2005/8/layout/hProcess9"/>
    <dgm:cxn modelId="{4C1C600C-A2B3-6645-BD19-DFAF9524834B}" type="presOf" srcId="{385147C1-97D3-AB4D-910A-747092E6E45E}" destId="{DA9F01DD-3070-7849-8A79-C39255B8CD58}" srcOrd="0" destOrd="1" presId="urn:microsoft.com/office/officeart/2005/8/layout/hProcess9"/>
    <dgm:cxn modelId="{01D05469-9AE1-734F-BBCC-411CB0C65BE8}" srcId="{7A5ECED6-F9F6-1644-A479-EE99F2E6B428}" destId="{5ECDD031-3A13-814D-9E91-2DD2C55DEE34}" srcOrd="1" destOrd="0" parTransId="{B0BE8AA4-DF00-7447-B66C-A534E0EA60B3}" sibTransId="{088561C6-0669-C542-9664-6A5925A1FD70}"/>
    <dgm:cxn modelId="{B213B4A7-2F9B-9045-AA7F-12FA93B98909}" type="presOf" srcId="{5ECDD031-3A13-814D-9E91-2DD2C55DEE34}" destId="{A502C9E8-FE57-6E48-B14D-6CC286D9B043}" srcOrd="0" destOrd="2" presId="urn:microsoft.com/office/officeart/2005/8/layout/hProcess9"/>
    <dgm:cxn modelId="{25E740B1-21E4-A743-8270-61905DA1FA81}" srcId="{CA8C61DD-4C67-664E-92E1-147EE38FCE68}" destId="{25AEB7E2-618B-F046-B33B-90E8603C05C6}" srcOrd="1" destOrd="0" parTransId="{DA5B5BB8-25B6-B041-9F69-B6357334979B}" sibTransId="{CC699652-020C-F241-B915-1EEB72248D11}"/>
    <dgm:cxn modelId="{E1062A06-B75C-6E4F-AB75-897839E68148}" type="presOf" srcId="{8F1FF0E7-848E-1649-BFD6-DC4754854A13}" destId="{DA9F01DD-3070-7849-8A79-C39255B8CD58}" srcOrd="0" destOrd="0" presId="urn:microsoft.com/office/officeart/2005/8/layout/hProcess9"/>
    <dgm:cxn modelId="{64B9B608-C551-6F44-BE83-4EA105CC3B30}" srcId="{8F1FF0E7-848E-1649-BFD6-DC4754854A13}" destId="{FCC17026-02A1-5D4D-AE31-C867AB44AA08}" srcOrd="1" destOrd="0" parTransId="{B14884D0-2999-A440-ABAA-4F81A1738118}" sibTransId="{A78C4B22-B032-FA4C-BD55-E453AE0E0792}"/>
    <dgm:cxn modelId="{47E9DEC0-F569-FA43-AB23-BA5E4BA08B42}" type="presOf" srcId="{56EC77B0-0212-1747-AE7C-ECF503825ED6}" destId="{A502C9E8-FE57-6E48-B14D-6CC286D9B043}" srcOrd="0" destOrd="1" presId="urn:microsoft.com/office/officeart/2005/8/layout/hProcess9"/>
    <dgm:cxn modelId="{CCED36A4-6839-074C-B996-8B58C2765C36}" srcId="{7A5ECED6-F9F6-1644-A479-EE99F2E6B428}" destId="{56EC77B0-0212-1747-AE7C-ECF503825ED6}" srcOrd="0" destOrd="0" parTransId="{A5514E64-9A14-EA42-A87F-D47A78796E3B}" sibTransId="{7FFBAB26-80A4-EC41-8C15-770FE2486BEF}"/>
    <dgm:cxn modelId="{265A4EE1-478E-794C-8F54-5A94E6FD5E69}" srcId="{25AEB7E2-618B-F046-B33B-90E8603C05C6}" destId="{D3F31ED7-6D20-C744-91E4-66BA51CBF3A8}" srcOrd="1" destOrd="0" parTransId="{A726520C-4DE5-BA4A-A26A-66DEC9A47434}" sibTransId="{479F4F87-C79C-2F49-9888-DA86B3173E01}"/>
    <dgm:cxn modelId="{28CCA7CD-F812-B241-8A62-6274E042FBDD}" srcId="{CA8C61DD-4C67-664E-92E1-147EE38FCE68}" destId="{8F1FF0E7-848E-1649-BFD6-DC4754854A13}" srcOrd="2" destOrd="0" parTransId="{24A82277-48A6-0B4A-89F4-74A794D2C671}" sibTransId="{E98160FE-3E17-F84C-BB29-F62419137B70}"/>
    <dgm:cxn modelId="{FEE4A1E1-174F-614B-A979-DA6D8A6C9DAE}" type="presOf" srcId="{DE2E6D95-FA41-1547-B264-C793371E5D64}" destId="{A502C9E8-FE57-6E48-B14D-6CC286D9B043}" srcOrd="0" destOrd="4" presId="urn:microsoft.com/office/officeart/2005/8/layout/hProcess9"/>
    <dgm:cxn modelId="{06725174-C8D0-4C4E-B340-C52F28F7CFAB}" type="presOf" srcId="{B49C8454-700B-F349-8D96-6EFA54DD968E}" destId="{A502C9E8-FE57-6E48-B14D-6CC286D9B043}" srcOrd="0" destOrd="3" presId="urn:microsoft.com/office/officeart/2005/8/layout/hProcess9"/>
    <dgm:cxn modelId="{87EE0CDB-4ED0-1D48-AB34-3AD634E18365}" type="presParOf" srcId="{07CD086F-8A2A-5C45-AE98-7A7E469D8A35}" destId="{1D1CF98B-4329-E644-B694-097D2A0FC409}" srcOrd="0" destOrd="0" presId="urn:microsoft.com/office/officeart/2005/8/layout/hProcess9"/>
    <dgm:cxn modelId="{E1D874F4-8DF8-F141-8BF8-B814C525F229}" type="presParOf" srcId="{07CD086F-8A2A-5C45-AE98-7A7E469D8A35}" destId="{88060D69-68A3-6D4E-9B2B-B6439B44FC35}" srcOrd="1" destOrd="0" presId="urn:microsoft.com/office/officeart/2005/8/layout/hProcess9"/>
    <dgm:cxn modelId="{EE7B1532-7DC7-7443-B30E-5CCDAE933AB4}" type="presParOf" srcId="{88060D69-68A3-6D4E-9B2B-B6439B44FC35}" destId="{A502C9E8-FE57-6E48-B14D-6CC286D9B043}" srcOrd="0" destOrd="0" presId="urn:microsoft.com/office/officeart/2005/8/layout/hProcess9"/>
    <dgm:cxn modelId="{84FDB9C6-042C-3B40-BFB2-9AE7E5588850}" type="presParOf" srcId="{88060D69-68A3-6D4E-9B2B-B6439B44FC35}" destId="{3B3B73F2-3A55-D347-A4FB-6831F6FB4CEC}" srcOrd="1" destOrd="0" presId="urn:microsoft.com/office/officeart/2005/8/layout/hProcess9"/>
    <dgm:cxn modelId="{E3E3DFD6-F9CF-0C45-AA86-3B9F2EFCBF21}" type="presParOf" srcId="{88060D69-68A3-6D4E-9B2B-B6439B44FC35}" destId="{09AE2560-2E40-B14D-BB61-B76799A0B65B}" srcOrd="2" destOrd="0" presId="urn:microsoft.com/office/officeart/2005/8/layout/hProcess9"/>
    <dgm:cxn modelId="{D2CBF071-9735-5F4B-8D62-7281B9090BFC}" type="presParOf" srcId="{88060D69-68A3-6D4E-9B2B-B6439B44FC35}" destId="{4393E8D3-28E0-CF47-A039-26B86396D5CE}" srcOrd="3" destOrd="0" presId="urn:microsoft.com/office/officeart/2005/8/layout/hProcess9"/>
    <dgm:cxn modelId="{A8029F2D-9D63-1144-8559-FAE9427186B2}" type="presParOf" srcId="{88060D69-68A3-6D4E-9B2B-B6439B44FC35}" destId="{DA9F01DD-3070-7849-8A79-C39255B8CD58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A8C61DD-4C67-664E-92E1-147EE38FCE68}" type="doc">
      <dgm:prSet loTypeId="urn:microsoft.com/office/officeart/2005/8/layout/hProcess9" loCatId="process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7A5ECED6-F9F6-1644-A479-EE99F2E6B428}">
      <dgm:prSet phldrT="[Text]"/>
      <dgm:spPr/>
      <dgm:t>
        <a:bodyPr/>
        <a:lstStyle/>
        <a:p>
          <a:r>
            <a:rPr lang="en-US" dirty="0" smtClean="0"/>
            <a:t>Issue Identification</a:t>
          </a:r>
          <a:endParaRPr lang="en-US" dirty="0"/>
        </a:p>
      </dgm:t>
    </dgm:pt>
    <dgm:pt modelId="{0D026361-86A5-E749-BD60-63298DD575BA}" type="parTrans" cxnId="{5B7CA4BA-2BD2-B34C-8792-67245FA81F8F}">
      <dgm:prSet/>
      <dgm:spPr/>
      <dgm:t>
        <a:bodyPr/>
        <a:lstStyle/>
        <a:p>
          <a:endParaRPr lang="en-US"/>
        </a:p>
      </dgm:t>
    </dgm:pt>
    <dgm:pt modelId="{791936A8-7947-7147-B935-957A4921A600}" type="sibTrans" cxnId="{5B7CA4BA-2BD2-B34C-8792-67245FA81F8F}">
      <dgm:prSet/>
      <dgm:spPr/>
      <dgm:t>
        <a:bodyPr/>
        <a:lstStyle/>
        <a:p>
          <a:endParaRPr lang="en-US"/>
        </a:p>
      </dgm:t>
    </dgm:pt>
    <dgm:pt modelId="{56EC77B0-0212-1747-AE7C-ECF503825ED6}">
      <dgm:prSet phldrT="[Text]"/>
      <dgm:spPr/>
      <dgm:t>
        <a:bodyPr/>
        <a:lstStyle/>
        <a:p>
          <a:r>
            <a:rPr lang="en-US" dirty="0" smtClean="0"/>
            <a:t>Planning</a:t>
          </a:r>
          <a:endParaRPr lang="en-US" dirty="0"/>
        </a:p>
      </dgm:t>
    </dgm:pt>
    <dgm:pt modelId="{A5514E64-9A14-EA42-A87F-D47A78796E3B}" type="parTrans" cxnId="{CCED36A4-6839-074C-B996-8B58C2765C36}">
      <dgm:prSet/>
      <dgm:spPr/>
      <dgm:t>
        <a:bodyPr/>
        <a:lstStyle/>
        <a:p>
          <a:endParaRPr lang="en-US"/>
        </a:p>
      </dgm:t>
    </dgm:pt>
    <dgm:pt modelId="{7FFBAB26-80A4-EC41-8C15-770FE2486BEF}" type="sibTrans" cxnId="{CCED36A4-6839-074C-B996-8B58C2765C36}">
      <dgm:prSet/>
      <dgm:spPr/>
      <dgm:t>
        <a:bodyPr/>
        <a:lstStyle/>
        <a:p>
          <a:endParaRPr lang="en-US"/>
        </a:p>
      </dgm:t>
    </dgm:pt>
    <dgm:pt modelId="{25AEB7E2-618B-F046-B33B-90E8603C05C6}">
      <dgm:prSet phldrT="[Text]"/>
      <dgm:spPr/>
      <dgm:t>
        <a:bodyPr/>
        <a:lstStyle/>
        <a:p>
          <a:r>
            <a:rPr lang="en-US" dirty="0" smtClean="0">
              <a:solidFill>
                <a:srgbClr val="FF0000"/>
              </a:solidFill>
            </a:rPr>
            <a:t>Baseline Assessment Workshops</a:t>
          </a:r>
          <a:endParaRPr lang="en-US" dirty="0">
            <a:solidFill>
              <a:srgbClr val="FF0000"/>
            </a:solidFill>
          </a:endParaRPr>
        </a:p>
      </dgm:t>
    </dgm:pt>
    <dgm:pt modelId="{DA5B5BB8-25B6-B041-9F69-B6357334979B}" type="parTrans" cxnId="{25E740B1-21E4-A743-8270-61905DA1FA81}">
      <dgm:prSet/>
      <dgm:spPr/>
      <dgm:t>
        <a:bodyPr/>
        <a:lstStyle/>
        <a:p>
          <a:endParaRPr lang="en-US"/>
        </a:p>
      </dgm:t>
    </dgm:pt>
    <dgm:pt modelId="{CC699652-020C-F241-B915-1EEB72248D11}" type="sibTrans" cxnId="{25E740B1-21E4-A743-8270-61905DA1FA81}">
      <dgm:prSet/>
      <dgm:spPr/>
      <dgm:t>
        <a:bodyPr/>
        <a:lstStyle/>
        <a:p>
          <a:endParaRPr lang="en-US"/>
        </a:p>
      </dgm:t>
    </dgm:pt>
    <dgm:pt modelId="{F3170B47-BA2E-B944-881E-202B393B2CB0}">
      <dgm:prSet phldrT="[Text]"/>
      <dgm:spPr/>
      <dgm:t>
        <a:bodyPr/>
        <a:lstStyle/>
        <a:p>
          <a:r>
            <a:rPr lang="en-US" dirty="0" smtClean="0">
              <a:solidFill>
                <a:srgbClr val="FF0000"/>
              </a:solidFill>
            </a:rPr>
            <a:t>Face to face meetings</a:t>
          </a:r>
          <a:endParaRPr lang="en-US" dirty="0">
            <a:solidFill>
              <a:srgbClr val="FF0000"/>
            </a:solidFill>
          </a:endParaRPr>
        </a:p>
      </dgm:t>
    </dgm:pt>
    <dgm:pt modelId="{0DED2A34-8833-8F4B-9F46-0A8E747E2286}" type="parTrans" cxnId="{BBC28190-530D-544F-9028-F5CA814F101E}">
      <dgm:prSet/>
      <dgm:spPr/>
      <dgm:t>
        <a:bodyPr/>
        <a:lstStyle/>
        <a:p>
          <a:endParaRPr lang="en-US"/>
        </a:p>
      </dgm:t>
    </dgm:pt>
    <dgm:pt modelId="{03320C39-267B-E945-A2A4-78CA829036D3}" type="sibTrans" cxnId="{BBC28190-530D-544F-9028-F5CA814F101E}">
      <dgm:prSet/>
      <dgm:spPr/>
      <dgm:t>
        <a:bodyPr/>
        <a:lstStyle/>
        <a:p>
          <a:endParaRPr lang="en-US"/>
        </a:p>
      </dgm:t>
    </dgm:pt>
    <dgm:pt modelId="{8F1FF0E7-848E-1649-BFD6-DC4754854A13}">
      <dgm:prSet phldrT="[Text]"/>
      <dgm:spPr/>
      <dgm:t>
        <a:bodyPr/>
        <a:lstStyle/>
        <a:p>
          <a:r>
            <a:rPr lang="en-US" dirty="0" smtClean="0"/>
            <a:t>Formal Director Approval</a:t>
          </a:r>
          <a:endParaRPr lang="en-US" dirty="0"/>
        </a:p>
      </dgm:t>
    </dgm:pt>
    <dgm:pt modelId="{24A82277-48A6-0B4A-89F4-74A794D2C671}" type="parTrans" cxnId="{28CCA7CD-F812-B241-8A62-6274E042FBDD}">
      <dgm:prSet/>
      <dgm:spPr/>
      <dgm:t>
        <a:bodyPr/>
        <a:lstStyle/>
        <a:p>
          <a:endParaRPr lang="en-US"/>
        </a:p>
      </dgm:t>
    </dgm:pt>
    <dgm:pt modelId="{E98160FE-3E17-F84C-BB29-F62419137B70}" type="sibTrans" cxnId="{28CCA7CD-F812-B241-8A62-6274E042FBDD}">
      <dgm:prSet/>
      <dgm:spPr/>
      <dgm:t>
        <a:bodyPr/>
        <a:lstStyle/>
        <a:p>
          <a:endParaRPr lang="en-US"/>
        </a:p>
      </dgm:t>
    </dgm:pt>
    <dgm:pt modelId="{385147C1-97D3-AB4D-910A-747092E6E45E}">
      <dgm:prSet phldrT="[Text]"/>
      <dgm:spPr/>
      <dgm:t>
        <a:bodyPr/>
        <a:lstStyle/>
        <a:p>
          <a:r>
            <a:rPr lang="en-US" dirty="0" smtClean="0"/>
            <a:t>Change evaluation panel</a:t>
          </a:r>
          <a:endParaRPr lang="en-US" dirty="0"/>
        </a:p>
      </dgm:t>
    </dgm:pt>
    <dgm:pt modelId="{37F39CA9-586D-3943-A044-889C0CC9D7AC}" type="parTrans" cxnId="{299B95F0-5637-9E4C-8ACC-DA09EC862AE1}">
      <dgm:prSet/>
      <dgm:spPr/>
      <dgm:t>
        <a:bodyPr/>
        <a:lstStyle/>
        <a:p>
          <a:endParaRPr lang="en-US"/>
        </a:p>
      </dgm:t>
    </dgm:pt>
    <dgm:pt modelId="{B83F6F8A-D1A0-3144-B2AC-71D99F4C0B75}" type="sibTrans" cxnId="{299B95F0-5637-9E4C-8ACC-DA09EC862AE1}">
      <dgm:prSet/>
      <dgm:spPr/>
      <dgm:t>
        <a:bodyPr/>
        <a:lstStyle/>
        <a:p>
          <a:endParaRPr lang="en-US"/>
        </a:p>
      </dgm:t>
    </dgm:pt>
    <dgm:pt modelId="{5ECDD031-3A13-814D-9E91-2DD2C55DEE34}">
      <dgm:prSet phldrT="[Text]"/>
      <dgm:spPr/>
      <dgm:t>
        <a:bodyPr/>
        <a:lstStyle/>
        <a:p>
          <a:r>
            <a:rPr lang="en-US" dirty="0" smtClean="0"/>
            <a:t>Identify further studies</a:t>
          </a:r>
          <a:endParaRPr lang="en-US" dirty="0"/>
        </a:p>
      </dgm:t>
    </dgm:pt>
    <dgm:pt modelId="{B0BE8AA4-DF00-7447-B66C-A534E0EA60B3}" type="parTrans" cxnId="{01D05469-9AE1-734F-BBCC-411CB0C65BE8}">
      <dgm:prSet/>
      <dgm:spPr/>
      <dgm:t>
        <a:bodyPr/>
        <a:lstStyle/>
        <a:p>
          <a:endParaRPr lang="en-US"/>
        </a:p>
      </dgm:t>
    </dgm:pt>
    <dgm:pt modelId="{088561C6-0669-C542-9664-6A5925A1FD70}" type="sibTrans" cxnId="{01D05469-9AE1-734F-BBCC-411CB0C65BE8}">
      <dgm:prSet/>
      <dgm:spPr/>
      <dgm:t>
        <a:bodyPr/>
        <a:lstStyle/>
        <a:p>
          <a:endParaRPr lang="en-US"/>
        </a:p>
      </dgm:t>
    </dgm:pt>
    <dgm:pt modelId="{B49C8454-700B-F349-8D96-6EFA54DD968E}">
      <dgm:prSet phldrT="[Text]"/>
      <dgm:spPr/>
      <dgm:t>
        <a:bodyPr/>
        <a:lstStyle/>
        <a:p>
          <a:r>
            <a:rPr lang="en-US" dirty="0" smtClean="0"/>
            <a:t>Canvas input from stakeholders</a:t>
          </a:r>
          <a:endParaRPr lang="en-US" dirty="0"/>
        </a:p>
      </dgm:t>
    </dgm:pt>
    <dgm:pt modelId="{9D0C0A3C-D1E5-FE4E-8FD4-DC5853DDD457}" type="parTrans" cxnId="{CEABD574-693E-294C-91A0-C961EB1580A4}">
      <dgm:prSet/>
      <dgm:spPr/>
      <dgm:t>
        <a:bodyPr/>
        <a:lstStyle/>
        <a:p>
          <a:endParaRPr lang="en-US"/>
        </a:p>
      </dgm:t>
    </dgm:pt>
    <dgm:pt modelId="{74377AC0-C174-EA4F-BC54-F1271E219F0C}" type="sibTrans" cxnId="{CEABD574-693E-294C-91A0-C961EB1580A4}">
      <dgm:prSet/>
      <dgm:spPr/>
      <dgm:t>
        <a:bodyPr/>
        <a:lstStyle/>
        <a:p>
          <a:endParaRPr lang="en-US"/>
        </a:p>
      </dgm:t>
    </dgm:pt>
    <dgm:pt modelId="{DE2E6D95-FA41-1547-B264-C793371E5D64}">
      <dgm:prSet phldrT="[Text]"/>
      <dgm:spPr/>
      <dgm:t>
        <a:bodyPr/>
        <a:lstStyle/>
        <a:p>
          <a:r>
            <a:rPr lang="en-US" dirty="0" smtClean="0"/>
            <a:t>…</a:t>
          </a:r>
          <a:endParaRPr lang="en-US" dirty="0"/>
        </a:p>
      </dgm:t>
    </dgm:pt>
    <dgm:pt modelId="{14B29133-DE42-7746-9293-26021C193A3A}" type="parTrans" cxnId="{0FC7B91C-C91F-8D49-B41A-AB2C9333AB1D}">
      <dgm:prSet/>
      <dgm:spPr/>
      <dgm:t>
        <a:bodyPr/>
        <a:lstStyle/>
        <a:p>
          <a:endParaRPr lang="en-US"/>
        </a:p>
      </dgm:t>
    </dgm:pt>
    <dgm:pt modelId="{0AAC7C16-50FB-2348-BD3A-D28F5E5B2241}" type="sibTrans" cxnId="{0FC7B91C-C91F-8D49-B41A-AB2C9333AB1D}">
      <dgm:prSet/>
      <dgm:spPr/>
      <dgm:t>
        <a:bodyPr/>
        <a:lstStyle/>
        <a:p>
          <a:endParaRPr lang="en-US"/>
        </a:p>
      </dgm:t>
    </dgm:pt>
    <dgm:pt modelId="{D3F31ED7-6D20-C744-91E4-66BA51CBF3A8}">
      <dgm:prSet phldrT="[Text]"/>
      <dgm:spPr/>
      <dgm:t>
        <a:bodyPr/>
        <a:lstStyle/>
        <a:p>
          <a:r>
            <a:rPr lang="en-US" dirty="0" smtClean="0">
              <a:solidFill>
                <a:srgbClr val="FF0000"/>
              </a:solidFill>
            </a:rPr>
            <a:t>Open to all stakeholders</a:t>
          </a:r>
          <a:endParaRPr lang="en-US" dirty="0">
            <a:solidFill>
              <a:srgbClr val="FF0000"/>
            </a:solidFill>
          </a:endParaRPr>
        </a:p>
      </dgm:t>
    </dgm:pt>
    <dgm:pt modelId="{A726520C-4DE5-BA4A-A26A-66DEC9A47434}" type="parTrans" cxnId="{265A4EE1-478E-794C-8F54-5A94E6FD5E69}">
      <dgm:prSet/>
      <dgm:spPr/>
      <dgm:t>
        <a:bodyPr/>
        <a:lstStyle/>
        <a:p>
          <a:endParaRPr lang="en-US"/>
        </a:p>
      </dgm:t>
    </dgm:pt>
    <dgm:pt modelId="{479F4F87-C79C-2F49-9888-DA86B3173E01}" type="sibTrans" cxnId="{265A4EE1-478E-794C-8F54-5A94E6FD5E69}">
      <dgm:prSet/>
      <dgm:spPr/>
      <dgm:t>
        <a:bodyPr/>
        <a:lstStyle/>
        <a:p>
          <a:endParaRPr lang="en-US"/>
        </a:p>
      </dgm:t>
    </dgm:pt>
    <dgm:pt modelId="{00E38075-1451-2245-94B5-B2BDC6449393}">
      <dgm:prSet phldrT="[Text]"/>
      <dgm:spPr/>
      <dgm:t>
        <a:bodyPr/>
        <a:lstStyle/>
        <a:p>
          <a:r>
            <a:rPr lang="en-US" dirty="0" smtClean="0">
              <a:solidFill>
                <a:srgbClr val="FF0000"/>
              </a:solidFill>
            </a:rPr>
            <a:t>Plenary</a:t>
          </a:r>
          <a:endParaRPr lang="en-US" dirty="0">
            <a:solidFill>
              <a:srgbClr val="FF0000"/>
            </a:solidFill>
          </a:endParaRPr>
        </a:p>
      </dgm:t>
    </dgm:pt>
    <dgm:pt modelId="{6AA05F27-586F-0F40-BAA5-195DC3611B58}" type="parTrans" cxnId="{0FE16124-62FB-2744-8336-5291CA909D9E}">
      <dgm:prSet/>
      <dgm:spPr/>
      <dgm:t>
        <a:bodyPr/>
        <a:lstStyle/>
        <a:p>
          <a:endParaRPr lang="en-US"/>
        </a:p>
      </dgm:t>
    </dgm:pt>
    <dgm:pt modelId="{BAE13741-0A9C-2840-9F5F-48CC7B0CA4B2}" type="sibTrans" cxnId="{0FE16124-62FB-2744-8336-5291CA909D9E}">
      <dgm:prSet/>
      <dgm:spPr/>
      <dgm:t>
        <a:bodyPr/>
        <a:lstStyle/>
        <a:p>
          <a:endParaRPr lang="en-US"/>
        </a:p>
      </dgm:t>
    </dgm:pt>
    <dgm:pt modelId="{FCC17026-02A1-5D4D-AE31-C867AB44AA08}">
      <dgm:prSet phldrT="[Text]"/>
      <dgm:spPr/>
      <dgm:t>
        <a:bodyPr/>
        <a:lstStyle/>
        <a:p>
          <a:r>
            <a:rPr lang="en-US" dirty="0" smtClean="0"/>
            <a:t>Chaired by Director</a:t>
          </a:r>
          <a:endParaRPr lang="en-US" dirty="0"/>
        </a:p>
      </dgm:t>
    </dgm:pt>
    <dgm:pt modelId="{B14884D0-2999-A440-ABAA-4F81A1738118}" type="parTrans" cxnId="{64B9B608-C551-6F44-BE83-4EA105CC3B30}">
      <dgm:prSet/>
      <dgm:spPr/>
      <dgm:t>
        <a:bodyPr/>
        <a:lstStyle/>
        <a:p>
          <a:endParaRPr lang="en-US"/>
        </a:p>
      </dgm:t>
    </dgm:pt>
    <dgm:pt modelId="{A78C4B22-B032-FA4C-BD55-E453AE0E0792}" type="sibTrans" cxnId="{64B9B608-C551-6F44-BE83-4EA105CC3B30}">
      <dgm:prSet/>
      <dgm:spPr/>
      <dgm:t>
        <a:bodyPr/>
        <a:lstStyle/>
        <a:p>
          <a:endParaRPr lang="en-US"/>
        </a:p>
      </dgm:t>
    </dgm:pt>
    <dgm:pt modelId="{07CD086F-8A2A-5C45-AE98-7A7E469D8A35}" type="pres">
      <dgm:prSet presAssocID="{CA8C61DD-4C67-664E-92E1-147EE38FCE68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D1CF98B-4329-E644-B694-097D2A0FC409}" type="pres">
      <dgm:prSet presAssocID="{CA8C61DD-4C67-664E-92E1-147EE38FCE68}" presName="arrow" presStyleLbl="bgShp" presStyleIdx="0" presStyleCnt="1"/>
      <dgm:spPr/>
    </dgm:pt>
    <dgm:pt modelId="{88060D69-68A3-6D4E-9B2B-B6439B44FC35}" type="pres">
      <dgm:prSet presAssocID="{CA8C61DD-4C67-664E-92E1-147EE38FCE68}" presName="linearProcess" presStyleCnt="0"/>
      <dgm:spPr/>
    </dgm:pt>
    <dgm:pt modelId="{A502C9E8-FE57-6E48-B14D-6CC286D9B043}" type="pres">
      <dgm:prSet presAssocID="{7A5ECED6-F9F6-1644-A479-EE99F2E6B428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3B73F2-3A55-D347-A4FB-6831F6FB4CEC}" type="pres">
      <dgm:prSet presAssocID="{791936A8-7947-7147-B935-957A4921A600}" presName="sibTrans" presStyleCnt="0"/>
      <dgm:spPr/>
    </dgm:pt>
    <dgm:pt modelId="{09AE2560-2E40-B14D-BB61-B76799A0B65B}" type="pres">
      <dgm:prSet presAssocID="{25AEB7E2-618B-F046-B33B-90E8603C05C6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93E8D3-28E0-CF47-A039-26B86396D5CE}" type="pres">
      <dgm:prSet presAssocID="{CC699652-020C-F241-B915-1EEB72248D11}" presName="sibTrans" presStyleCnt="0"/>
      <dgm:spPr/>
    </dgm:pt>
    <dgm:pt modelId="{DA9F01DD-3070-7849-8A79-C39255B8CD58}" type="pres">
      <dgm:prSet presAssocID="{8F1FF0E7-848E-1649-BFD6-DC4754854A13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141A288-D66F-5F4C-8271-985B11C5729C}" type="presOf" srcId="{5ECDD031-3A13-814D-9E91-2DD2C55DEE34}" destId="{A502C9E8-FE57-6E48-B14D-6CC286D9B043}" srcOrd="0" destOrd="2" presId="urn:microsoft.com/office/officeart/2005/8/layout/hProcess9"/>
    <dgm:cxn modelId="{EFEFD07E-417D-7A46-9D06-0CAF0152929B}" type="presOf" srcId="{25AEB7E2-618B-F046-B33B-90E8603C05C6}" destId="{09AE2560-2E40-B14D-BB61-B76799A0B65B}" srcOrd="0" destOrd="0" presId="urn:microsoft.com/office/officeart/2005/8/layout/hProcess9"/>
    <dgm:cxn modelId="{0FC7B91C-C91F-8D49-B41A-AB2C9333AB1D}" srcId="{7A5ECED6-F9F6-1644-A479-EE99F2E6B428}" destId="{DE2E6D95-FA41-1547-B264-C793371E5D64}" srcOrd="3" destOrd="0" parTransId="{14B29133-DE42-7746-9293-26021C193A3A}" sibTransId="{0AAC7C16-50FB-2348-BD3A-D28F5E5B2241}"/>
    <dgm:cxn modelId="{BBC28190-530D-544F-9028-F5CA814F101E}" srcId="{25AEB7E2-618B-F046-B33B-90E8603C05C6}" destId="{F3170B47-BA2E-B944-881E-202B393B2CB0}" srcOrd="0" destOrd="0" parTransId="{0DED2A34-8833-8F4B-9F46-0A8E747E2286}" sibTransId="{03320C39-267B-E945-A2A4-78CA829036D3}"/>
    <dgm:cxn modelId="{0FE16124-62FB-2744-8336-5291CA909D9E}" srcId="{25AEB7E2-618B-F046-B33B-90E8603C05C6}" destId="{00E38075-1451-2245-94B5-B2BDC6449393}" srcOrd="2" destOrd="0" parTransId="{6AA05F27-586F-0F40-BAA5-195DC3611B58}" sibTransId="{BAE13741-0A9C-2840-9F5F-48CC7B0CA4B2}"/>
    <dgm:cxn modelId="{CEABD574-693E-294C-91A0-C961EB1580A4}" srcId="{7A5ECED6-F9F6-1644-A479-EE99F2E6B428}" destId="{B49C8454-700B-F349-8D96-6EFA54DD968E}" srcOrd="2" destOrd="0" parTransId="{9D0C0A3C-D1E5-FE4E-8FD4-DC5853DDD457}" sibTransId="{74377AC0-C174-EA4F-BC54-F1271E219F0C}"/>
    <dgm:cxn modelId="{299B95F0-5637-9E4C-8ACC-DA09EC862AE1}" srcId="{8F1FF0E7-848E-1649-BFD6-DC4754854A13}" destId="{385147C1-97D3-AB4D-910A-747092E6E45E}" srcOrd="0" destOrd="0" parTransId="{37F39CA9-586D-3943-A044-889C0CC9D7AC}" sibTransId="{B83F6F8A-D1A0-3144-B2AC-71D99F4C0B75}"/>
    <dgm:cxn modelId="{4E607C8D-06F3-0B47-A37A-0AB3147965DA}" type="presOf" srcId="{CA8C61DD-4C67-664E-92E1-147EE38FCE68}" destId="{07CD086F-8A2A-5C45-AE98-7A7E469D8A35}" srcOrd="0" destOrd="0" presId="urn:microsoft.com/office/officeart/2005/8/layout/hProcess9"/>
    <dgm:cxn modelId="{1D0ACF2D-0799-8840-9CCB-CF57725402FC}" type="presOf" srcId="{385147C1-97D3-AB4D-910A-747092E6E45E}" destId="{DA9F01DD-3070-7849-8A79-C39255B8CD58}" srcOrd="0" destOrd="1" presId="urn:microsoft.com/office/officeart/2005/8/layout/hProcess9"/>
    <dgm:cxn modelId="{FEC99FAC-3664-3E48-85E8-AE72C5D62984}" type="presOf" srcId="{7A5ECED6-F9F6-1644-A479-EE99F2E6B428}" destId="{A502C9E8-FE57-6E48-B14D-6CC286D9B043}" srcOrd="0" destOrd="0" presId="urn:microsoft.com/office/officeart/2005/8/layout/hProcess9"/>
    <dgm:cxn modelId="{C28CDB21-B8C6-9F4B-8ACB-BAF171F808EE}" type="presOf" srcId="{8F1FF0E7-848E-1649-BFD6-DC4754854A13}" destId="{DA9F01DD-3070-7849-8A79-C39255B8CD58}" srcOrd="0" destOrd="0" presId="urn:microsoft.com/office/officeart/2005/8/layout/hProcess9"/>
    <dgm:cxn modelId="{0E5DC64D-503D-A64A-B7D7-7CBB3478970D}" type="presOf" srcId="{FCC17026-02A1-5D4D-AE31-C867AB44AA08}" destId="{DA9F01DD-3070-7849-8A79-C39255B8CD58}" srcOrd="0" destOrd="2" presId="urn:microsoft.com/office/officeart/2005/8/layout/hProcess9"/>
    <dgm:cxn modelId="{C7742D4F-09AA-C147-BF2A-87A65A9EAEFE}" type="presOf" srcId="{B49C8454-700B-F349-8D96-6EFA54DD968E}" destId="{A502C9E8-FE57-6E48-B14D-6CC286D9B043}" srcOrd="0" destOrd="3" presId="urn:microsoft.com/office/officeart/2005/8/layout/hProcess9"/>
    <dgm:cxn modelId="{5B7CA4BA-2BD2-B34C-8792-67245FA81F8F}" srcId="{CA8C61DD-4C67-664E-92E1-147EE38FCE68}" destId="{7A5ECED6-F9F6-1644-A479-EE99F2E6B428}" srcOrd="0" destOrd="0" parTransId="{0D026361-86A5-E749-BD60-63298DD575BA}" sibTransId="{791936A8-7947-7147-B935-957A4921A600}"/>
    <dgm:cxn modelId="{107FD423-E261-754A-84F7-7295B93839CA}" type="presOf" srcId="{D3F31ED7-6D20-C744-91E4-66BA51CBF3A8}" destId="{09AE2560-2E40-B14D-BB61-B76799A0B65B}" srcOrd="0" destOrd="2" presId="urn:microsoft.com/office/officeart/2005/8/layout/hProcess9"/>
    <dgm:cxn modelId="{1244AFD2-B24A-4640-AD7A-ED3D51ECFE26}" type="presOf" srcId="{F3170B47-BA2E-B944-881E-202B393B2CB0}" destId="{09AE2560-2E40-B14D-BB61-B76799A0B65B}" srcOrd="0" destOrd="1" presId="urn:microsoft.com/office/officeart/2005/8/layout/hProcess9"/>
    <dgm:cxn modelId="{01D05469-9AE1-734F-BBCC-411CB0C65BE8}" srcId="{7A5ECED6-F9F6-1644-A479-EE99F2E6B428}" destId="{5ECDD031-3A13-814D-9E91-2DD2C55DEE34}" srcOrd="1" destOrd="0" parTransId="{B0BE8AA4-DF00-7447-B66C-A534E0EA60B3}" sibTransId="{088561C6-0669-C542-9664-6A5925A1FD70}"/>
    <dgm:cxn modelId="{25E740B1-21E4-A743-8270-61905DA1FA81}" srcId="{CA8C61DD-4C67-664E-92E1-147EE38FCE68}" destId="{25AEB7E2-618B-F046-B33B-90E8603C05C6}" srcOrd="1" destOrd="0" parTransId="{DA5B5BB8-25B6-B041-9F69-B6357334979B}" sibTransId="{CC699652-020C-F241-B915-1EEB72248D11}"/>
    <dgm:cxn modelId="{6E7ACE03-E630-154F-8315-BB3C9D32BA1E}" type="presOf" srcId="{00E38075-1451-2245-94B5-B2BDC6449393}" destId="{09AE2560-2E40-B14D-BB61-B76799A0B65B}" srcOrd="0" destOrd="3" presId="urn:microsoft.com/office/officeart/2005/8/layout/hProcess9"/>
    <dgm:cxn modelId="{CCED36A4-6839-074C-B996-8B58C2765C36}" srcId="{7A5ECED6-F9F6-1644-A479-EE99F2E6B428}" destId="{56EC77B0-0212-1747-AE7C-ECF503825ED6}" srcOrd="0" destOrd="0" parTransId="{A5514E64-9A14-EA42-A87F-D47A78796E3B}" sibTransId="{7FFBAB26-80A4-EC41-8C15-770FE2486BEF}"/>
    <dgm:cxn modelId="{64B9B608-C551-6F44-BE83-4EA105CC3B30}" srcId="{8F1FF0E7-848E-1649-BFD6-DC4754854A13}" destId="{FCC17026-02A1-5D4D-AE31-C867AB44AA08}" srcOrd="1" destOrd="0" parTransId="{B14884D0-2999-A440-ABAA-4F81A1738118}" sibTransId="{A78C4B22-B032-FA4C-BD55-E453AE0E0792}"/>
    <dgm:cxn modelId="{1441817D-A9D0-4246-89A3-C9603AFFBC5D}" type="presOf" srcId="{DE2E6D95-FA41-1547-B264-C793371E5D64}" destId="{A502C9E8-FE57-6E48-B14D-6CC286D9B043}" srcOrd="0" destOrd="4" presId="urn:microsoft.com/office/officeart/2005/8/layout/hProcess9"/>
    <dgm:cxn modelId="{265A4EE1-478E-794C-8F54-5A94E6FD5E69}" srcId="{25AEB7E2-618B-F046-B33B-90E8603C05C6}" destId="{D3F31ED7-6D20-C744-91E4-66BA51CBF3A8}" srcOrd="1" destOrd="0" parTransId="{A726520C-4DE5-BA4A-A26A-66DEC9A47434}" sibTransId="{479F4F87-C79C-2F49-9888-DA86B3173E01}"/>
    <dgm:cxn modelId="{28CCA7CD-F812-B241-8A62-6274E042FBDD}" srcId="{CA8C61DD-4C67-664E-92E1-147EE38FCE68}" destId="{8F1FF0E7-848E-1649-BFD6-DC4754854A13}" srcOrd="2" destOrd="0" parTransId="{24A82277-48A6-0B4A-89F4-74A794D2C671}" sibTransId="{E98160FE-3E17-F84C-BB29-F62419137B70}"/>
    <dgm:cxn modelId="{E95711EA-C239-3542-B718-A9A4DEAF9EDE}" type="presOf" srcId="{56EC77B0-0212-1747-AE7C-ECF503825ED6}" destId="{A502C9E8-FE57-6E48-B14D-6CC286D9B043}" srcOrd="0" destOrd="1" presId="urn:microsoft.com/office/officeart/2005/8/layout/hProcess9"/>
    <dgm:cxn modelId="{96CCEADE-B3F5-144C-A18C-411735D25878}" type="presParOf" srcId="{07CD086F-8A2A-5C45-AE98-7A7E469D8A35}" destId="{1D1CF98B-4329-E644-B694-097D2A0FC409}" srcOrd="0" destOrd="0" presId="urn:microsoft.com/office/officeart/2005/8/layout/hProcess9"/>
    <dgm:cxn modelId="{AA93332F-DE3C-B549-85AC-274B219A52C4}" type="presParOf" srcId="{07CD086F-8A2A-5C45-AE98-7A7E469D8A35}" destId="{88060D69-68A3-6D4E-9B2B-B6439B44FC35}" srcOrd="1" destOrd="0" presId="urn:microsoft.com/office/officeart/2005/8/layout/hProcess9"/>
    <dgm:cxn modelId="{595BB845-B99C-1C4C-B346-4D7DD868E3B5}" type="presParOf" srcId="{88060D69-68A3-6D4E-9B2B-B6439B44FC35}" destId="{A502C9E8-FE57-6E48-B14D-6CC286D9B043}" srcOrd="0" destOrd="0" presId="urn:microsoft.com/office/officeart/2005/8/layout/hProcess9"/>
    <dgm:cxn modelId="{D1DB3851-349B-8B40-A583-ADCB658FF4AA}" type="presParOf" srcId="{88060D69-68A3-6D4E-9B2B-B6439B44FC35}" destId="{3B3B73F2-3A55-D347-A4FB-6831F6FB4CEC}" srcOrd="1" destOrd="0" presId="urn:microsoft.com/office/officeart/2005/8/layout/hProcess9"/>
    <dgm:cxn modelId="{BC2850C0-D1E1-2A49-8222-99BD01187452}" type="presParOf" srcId="{88060D69-68A3-6D4E-9B2B-B6439B44FC35}" destId="{09AE2560-2E40-B14D-BB61-B76799A0B65B}" srcOrd="2" destOrd="0" presId="urn:microsoft.com/office/officeart/2005/8/layout/hProcess9"/>
    <dgm:cxn modelId="{A1A01223-E194-3D40-9876-38006CB2D2D9}" type="presParOf" srcId="{88060D69-68A3-6D4E-9B2B-B6439B44FC35}" destId="{4393E8D3-28E0-CF47-A039-26B86396D5CE}" srcOrd="3" destOrd="0" presId="urn:microsoft.com/office/officeart/2005/8/layout/hProcess9"/>
    <dgm:cxn modelId="{87DBF101-172E-D444-9646-D03BCAD0BBF7}" type="presParOf" srcId="{88060D69-68A3-6D4E-9B2B-B6439B44FC35}" destId="{DA9F01DD-3070-7849-8A79-C39255B8CD58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FCAE8D5-5938-7B40-810A-2D3CA0E3D6A0}" type="doc">
      <dgm:prSet loTypeId="urn:microsoft.com/office/officeart/2005/8/layout/vList5" loCatId="list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87447C99-C475-E14F-93B5-353B8B6FA49F}">
      <dgm:prSet phldrT="[Text]" custT="1"/>
      <dgm:spPr/>
      <dgm:t>
        <a:bodyPr/>
        <a:lstStyle/>
        <a:p>
          <a:r>
            <a:rPr lang="en-US" sz="2800" dirty="0" smtClean="0"/>
            <a:t>Travelling Focus</a:t>
          </a:r>
          <a:endParaRPr lang="en-US" sz="2800" dirty="0"/>
        </a:p>
      </dgm:t>
    </dgm:pt>
    <dgm:pt modelId="{23004F6C-FE4D-804C-8683-D883836BE773}" type="parTrans" cxnId="{59259396-79E0-AF46-B0E8-DF6CBE17292C}">
      <dgm:prSet/>
      <dgm:spPr/>
      <dgm:t>
        <a:bodyPr/>
        <a:lstStyle/>
        <a:p>
          <a:endParaRPr lang="en-US"/>
        </a:p>
      </dgm:t>
    </dgm:pt>
    <dgm:pt modelId="{3D9FBE59-DA74-1B48-9D50-7C5395D44B15}" type="sibTrans" cxnId="{59259396-79E0-AF46-B0E8-DF6CBE17292C}">
      <dgm:prSet/>
      <dgm:spPr/>
      <dgm:t>
        <a:bodyPr/>
        <a:lstStyle/>
        <a:p>
          <a:endParaRPr lang="en-US"/>
        </a:p>
      </dgm:t>
    </dgm:pt>
    <dgm:pt modelId="{920A50BF-9966-3346-BA34-53F7212A206F}">
      <dgm:prSet phldrT="[Text]" custT="1"/>
      <dgm:spPr>
        <a:solidFill>
          <a:schemeClr val="bg1">
            <a:lumMod val="75000"/>
            <a:alpha val="90000"/>
          </a:schemeClr>
        </a:solidFill>
      </dgm:spPr>
      <dgm:t>
        <a:bodyPr/>
        <a:lstStyle/>
        <a:p>
          <a:r>
            <a:rPr lang="en-US" sz="1600" dirty="0" smtClean="0"/>
            <a:t>More detailed simulations required</a:t>
          </a:r>
          <a:endParaRPr lang="en-US" sz="1600" dirty="0"/>
        </a:p>
      </dgm:t>
    </dgm:pt>
    <dgm:pt modelId="{C7FC6E16-8C31-0743-BC57-5D7785F80C78}" type="parTrans" cxnId="{CC8FA3F5-F61D-3241-AA43-3CCBB9669C1A}">
      <dgm:prSet/>
      <dgm:spPr/>
      <dgm:t>
        <a:bodyPr/>
        <a:lstStyle/>
        <a:p>
          <a:endParaRPr lang="en-US"/>
        </a:p>
      </dgm:t>
    </dgm:pt>
    <dgm:pt modelId="{83382437-3BEE-214A-B687-2A3F7301F7E6}" type="sibTrans" cxnId="{CC8FA3F5-F61D-3241-AA43-3CCBB9669C1A}">
      <dgm:prSet/>
      <dgm:spPr/>
      <dgm:t>
        <a:bodyPr/>
        <a:lstStyle/>
        <a:p>
          <a:endParaRPr lang="en-US"/>
        </a:p>
      </dgm:t>
    </dgm:pt>
    <dgm:pt modelId="{9F656BB7-674D-5C44-B841-97561D3B441C}">
      <dgm:prSet phldrT="[Text]" custT="1"/>
      <dgm:spPr>
        <a:solidFill>
          <a:schemeClr val="bg1">
            <a:lumMod val="75000"/>
            <a:alpha val="90000"/>
          </a:schemeClr>
        </a:solidFill>
      </dgm:spPr>
      <dgm:t>
        <a:bodyPr/>
        <a:lstStyle/>
        <a:p>
          <a:r>
            <a:rPr lang="en-US" sz="1600" dirty="0" smtClean="0"/>
            <a:t>considered higher-risk option</a:t>
          </a:r>
          <a:endParaRPr lang="en-US" sz="1600" dirty="0"/>
        </a:p>
      </dgm:t>
    </dgm:pt>
    <dgm:pt modelId="{AAD88F5B-2546-D04A-8E4C-0F809FF7DB54}" type="parTrans" cxnId="{EC4EBFDD-18CE-BF4F-9500-496EAA7B590F}">
      <dgm:prSet/>
      <dgm:spPr/>
      <dgm:t>
        <a:bodyPr/>
        <a:lstStyle/>
        <a:p>
          <a:endParaRPr lang="en-US"/>
        </a:p>
      </dgm:t>
    </dgm:pt>
    <dgm:pt modelId="{F695B9A7-FE67-7840-A109-ADF046299005}" type="sibTrans" cxnId="{EC4EBFDD-18CE-BF4F-9500-496EAA7B590F}">
      <dgm:prSet/>
      <dgm:spPr/>
      <dgm:t>
        <a:bodyPr/>
        <a:lstStyle/>
        <a:p>
          <a:endParaRPr lang="en-US"/>
        </a:p>
      </dgm:t>
    </dgm:pt>
    <dgm:pt modelId="{00004B03-22C6-204E-BA26-7AB43A24B8A9}">
      <dgm:prSet phldrT="[Text]" custT="1"/>
      <dgm:spPr/>
      <dgm:t>
        <a:bodyPr/>
        <a:lstStyle/>
        <a:p>
          <a:r>
            <a:rPr lang="en-US" sz="2400" dirty="0" smtClean="0"/>
            <a:t>10Hz Operation (Low </a:t>
          </a:r>
          <a:r>
            <a:rPr lang="en-US" sz="2400" dirty="0" err="1" smtClean="0"/>
            <a:t>E</a:t>
          </a:r>
          <a:r>
            <a:rPr lang="en-US" sz="2400" baseline="-25000" dirty="0" err="1" smtClean="0"/>
            <a:t>cm</a:t>
          </a:r>
          <a:r>
            <a:rPr lang="en-US" sz="2400" dirty="0" smtClean="0"/>
            <a:t>)</a:t>
          </a:r>
          <a:endParaRPr lang="en-US" sz="2400" dirty="0"/>
        </a:p>
      </dgm:t>
    </dgm:pt>
    <dgm:pt modelId="{A85B329F-173E-534F-8473-B98E21DF88B5}" type="parTrans" cxnId="{3A886182-6E16-E24D-A9B3-8DFA7CB64485}">
      <dgm:prSet/>
      <dgm:spPr/>
      <dgm:t>
        <a:bodyPr/>
        <a:lstStyle/>
        <a:p>
          <a:endParaRPr lang="en-US"/>
        </a:p>
      </dgm:t>
    </dgm:pt>
    <dgm:pt modelId="{8B09987F-F4AD-7441-8494-B75E5A4E75C3}" type="sibTrans" cxnId="{3A886182-6E16-E24D-A9B3-8DFA7CB64485}">
      <dgm:prSet/>
      <dgm:spPr/>
      <dgm:t>
        <a:bodyPr/>
        <a:lstStyle/>
        <a:p>
          <a:endParaRPr lang="en-US"/>
        </a:p>
      </dgm:t>
    </dgm:pt>
    <dgm:pt modelId="{9D91334C-9F70-C444-8826-67468D98207F}">
      <dgm:prSet phldrT="[Text]" custT="1"/>
      <dgm:spPr>
        <a:solidFill>
          <a:srgbClr val="BFBFBF">
            <a:alpha val="90000"/>
          </a:srgbClr>
        </a:solidFill>
      </dgm:spPr>
      <dgm:t>
        <a:bodyPr/>
        <a:lstStyle/>
        <a:p>
          <a:r>
            <a:rPr lang="en-US" sz="1600" dirty="0" smtClean="0"/>
            <a:t>Positron damping ring 50% duty cycle</a:t>
          </a:r>
          <a:endParaRPr lang="en-US" sz="1600" dirty="0"/>
        </a:p>
      </dgm:t>
    </dgm:pt>
    <dgm:pt modelId="{D08A28D8-385B-C348-90BD-E0275A172877}" type="parTrans" cxnId="{4919CBCC-8983-BE47-BA16-885E5CBFF559}">
      <dgm:prSet/>
      <dgm:spPr/>
      <dgm:t>
        <a:bodyPr/>
        <a:lstStyle/>
        <a:p>
          <a:endParaRPr lang="en-US"/>
        </a:p>
      </dgm:t>
    </dgm:pt>
    <dgm:pt modelId="{C8CC2BD6-1BE2-4D40-BC80-8C89A089E211}" type="sibTrans" cxnId="{4919CBCC-8983-BE47-BA16-885E5CBFF559}">
      <dgm:prSet/>
      <dgm:spPr/>
      <dgm:t>
        <a:bodyPr/>
        <a:lstStyle/>
        <a:p>
          <a:endParaRPr lang="en-US"/>
        </a:p>
      </dgm:t>
    </dgm:pt>
    <dgm:pt modelId="{C5E6B7CD-81AF-C24B-9872-0880CE5E0471}">
      <dgm:prSet phldrT="[Text]" custT="1"/>
      <dgm:spPr>
        <a:solidFill>
          <a:srgbClr val="BFBFBF">
            <a:alpha val="90000"/>
          </a:srgbClr>
        </a:solidFill>
      </dgm:spPr>
      <dgm:t>
        <a:bodyPr/>
        <a:lstStyle/>
        <a:p>
          <a:r>
            <a:rPr lang="en-US" sz="1600" dirty="0" smtClean="0"/>
            <a:t>RF solution still required (this workshop)</a:t>
          </a:r>
          <a:endParaRPr lang="en-US" sz="1600" dirty="0"/>
        </a:p>
      </dgm:t>
    </dgm:pt>
    <dgm:pt modelId="{85F49703-4977-8142-8850-ECC0F73BB149}" type="parTrans" cxnId="{8072F412-BBC6-1E46-B72E-D435FD742454}">
      <dgm:prSet/>
      <dgm:spPr/>
      <dgm:t>
        <a:bodyPr/>
        <a:lstStyle/>
        <a:p>
          <a:endParaRPr lang="en-US"/>
        </a:p>
      </dgm:t>
    </dgm:pt>
    <dgm:pt modelId="{851D45EF-E12A-C24D-B325-D975E0D39820}" type="sibTrans" cxnId="{8072F412-BBC6-1E46-B72E-D435FD742454}">
      <dgm:prSet/>
      <dgm:spPr/>
      <dgm:t>
        <a:bodyPr/>
        <a:lstStyle/>
        <a:p>
          <a:endParaRPr lang="en-US"/>
        </a:p>
      </dgm:t>
    </dgm:pt>
    <dgm:pt modelId="{7FD83890-4A77-7A42-9DF8-51021E1B7F6D}">
      <dgm:prSet phldrT="[Text]" custT="1"/>
      <dgm:spPr/>
      <dgm:t>
        <a:bodyPr/>
        <a:lstStyle/>
        <a:p>
          <a:r>
            <a:rPr lang="en-US" sz="2400" dirty="0" smtClean="0"/>
            <a:t>Upgrade / Risk-Mitigation</a:t>
          </a:r>
          <a:endParaRPr lang="en-US" sz="2400" dirty="0"/>
        </a:p>
      </dgm:t>
    </dgm:pt>
    <dgm:pt modelId="{1BD27BF7-2C41-BB44-BC8D-BA411F08B6CF}" type="parTrans" cxnId="{64CD57F7-EC6C-2D41-A077-C4716C8767E3}">
      <dgm:prSet/>
      <dgm:spPr/>
      <dgm:t>
        <a:bodyPr/>
        <a:lstStyle/>
        <a:p>
          <a:endParaRPr lang="en-US"/>
        </a:p>
      </dgm:t>
    </dgm:pt>
    <dgm:pt modelId="{8DE8035D-70BB-5F4D-A602-E1A5E915AA0D}" type="sibTrans" cxnId="{64CD57F7-EC6C-2D41-A077-C4716C8767E3}">
      <dgm:prSet/>
      <dgm:spPr/>
      <dgm:t>
        <a:bodyPr/>
        <a:lstStyle/>
        <a:p>
          <a:endParaRPr lang="en-US"/>
        </a:p>
      </dgm:t>
    </dgm:pt>
    <dgm:pt modelId="{33AB7D07-CD94-A446-AA37-E3030CF89BBD}">
      <dgm:prSet phldrT="[Text]" custT="1"/>
      <dgm:spPr>
        <a:solidFill>
          <a:srgbClr val="BFBFBF">
            <a:alpha val="90000"/>
          </a:srgbClr>
        </a:solidFill>
      </dgm:spPr>
      <dgm:t>
        <a:bodyPr/>
        <a:lstStyle/>
        <a:p>
          <a:r>
            <a:rPr lang="en-US" sz="1600" dirty="0" smtClean="0"/>
            <a:t>Understand scenarios for re-establishing RDR bunch number</a:t>
          </a:r>
          <a:endParaRPr lang="en-US" sz="1600" dirty="0"/>
        </a:p>
      </dgm:t>
    </dgm:pt>
    <dgm:pt modelId="{A62F6C06-27BC-834B-9DEC-AEF59BA0C3EC}" type="parTrans" cxnId="{14E21FE1-74C7-7448-B857-E4CE420EDAB2}">
      <dgm:prSet/>
      <dgm:spPr/>
      <dgm:t>
        <a:bodyPr/>
        <a:lstStyle/>
        <a:p>
          <a:endParaRPr lang="en-US"/>
        </a:p>
      </dgm:t>
    </dgm:pt>
    <dgm:pt modelId="{63AA7C92-B086-3542-9EA3-EBC78595BBF3}" type="sibTrans" cxnId="{14E21FE1-74C7-7448-B857-E4CE420EDAB2}">
      <dgm:prSet/>
      <dgm:spPr/>
      <dgm:t>
        <a:bodyPr/>
        <a:lstStyle/>
        <a:p>
          <a:endParaRPr lang="en-US"/>
        </a:p>
      </dgm:t>
    </dgm:pt>
    <dgm:pt modelId="{75DD9A36-57C9-B74B-B87C-C51DDB7CCE48}">
      <dgm:prSet phldrT="[Text]" custT="1"/>
      <dgm:spPr>
        <a:solidFill>
          <a:srgbClr val="BFBFBF">
            <a:alpha val="90000"/>
          </a:srgbClr>
        </a:solidFill>
      </dgm:spPr>
      <dgm:t>
        <a:bodyPr/>
        <a:lstStyle/>
        <a:p>
          <a:r>
            <a:rPr lang="en-US" sz="1600" dirty="0" smtClean="0"/>
            <a:t>Cost impact (mostly CFS)</a:t>
          </a:r>
          <a:endParaRPr lang="en-US" sz="1600" dirty="0"/>
        </a:p>
      </dgm:t>
    </dgm:pt>
    <dgm:pt modelId="{3EE750B2-9A7E-7648-81BF-16C13E95A5F2}" type="parTrans" cxnId="{12D6D31C-A9BF-F640-8D2F-B97D6FBDFB6F}">
      <dgm:prSet/>
      <dgm:spPr/>
      <dgm:t>
        <a:bodyPr/>
        <a:lstStyle/>
        <a:p>
          <a:endParaRPr lang="en-US"/>
        </a:p>
      </dgm:t>
    </dgm:pt>
    <dgm:pt modelId="{4163A933-8668-B743-A7F7-089744C6B1CF}" type="sibTrans" cxnId="{12D6D31C-A9BF-F640-8D2F-B97D6FBDFB6F}">
      <dgm:prSet/>
      <dgm:spPr/>
      <dgm:t>
        <a:bodyPr/>
        <a:lstStyle/>
        <a:p>
          <a:endParaRPr lang="en-US"/>
        </a:p>
      </dgm:t>
    </dgm:pt>
    <dgm:pt modelId="{C982FD4A-E6F0-DD4B-AB17-0B55B5DA302A}">
      <dgm:prSet phldrT="[Text]" custT="1"/>
      <dgm:spPr>
        <a:solidFill>
          <a:schemeClr val="bg1">
            <a:lumMod val="75000"/>
            <a:alpha val="90000"/>
          </a:schemeClr>
        </a:solidFill>
      </dgm:spPr>
      <dgm:t>
        <a:bodyPr/>
        <a:lstStyle/>
        <a:p>
          <a:r>
            <a:rPr lang="en-US" sz="1600" dirty="0" smtClean="0"/>
            <a:t>Stability issues → impact on feedback and tolerances</a:t>
          </a:r>
          <a:endParaRPr lang="en-US" sz="1600" dirty="0"/>
        </a:p>
      </dgm:t>
    </dgm:pt>
    <dgm:pt modelId="{15BC1D47-73B1-5C40-A509-586531B9A296}" type="parTrans" cxnId="{335140DE-3A2B-204D-88A7-23972C64F6E3}">
      <dgm:prSet/>
      <dgm:spPr/>
      <dgm:t>
        <a:bodyPr/>
        <a:lstStyle/>
        <a:p>
          <a:endParaRPr lang="en-US"/>
        </a:p>
      </dgm:t>
    </dgm:pt>
    <dgm:pt modelId="{61EFC71E-64F9-7749-8865-C384AE8756F0}" type="sibTrans" cxnId="{335140DE-3A2B-204D-88A7-23972C64F6E3}">
      <dgm:prSet/>
      <dgm:spPr/>
      <dgm:t>
        <a:bodyPr/>
        <a:lstStyle/>
        <a:p>
          <a:endParaRPr lang="en-US"/>
        </a:p>
      </dgm:t>
    </dgm:pt>
    <dgm:pt modelId="{4B56142F-A4EC-B643-9929-740DC74996C7}">
      <dgm:prSet phldrT="[Text]" custT="1"/>
      <dgm:spPr>
        <a:solidFill>
          <a:schemeClr val="bg1">
            <a:lumMod val="75000"/>
            <a:alpha val="90000"/>
          </a:schemeClr>
        </a:solidFill>
      </dgm:spPr>
      <dgm:t>
        <a:bodyPr/>
        <a:lstStyle/>
        <a:p>
          <a:r>
            <a:rPr lang="en-US" sz="1600" dirty="0" smtClean="0"/>
            <a:t>Inclusion not a cost issue</a:t>
          </a:r>
          <a:endParaRPr lang="en-US" sz="1600" dirty="0"/>
        </a:p>
      </dgm:t>
    </dgm:pt>
    <dgm:pt modelId="{EE661EA1-A1C0-3949-8F18-4E076644A496}" type="parTrans" cxnId="{7F5EFE0D-91D0-0D44-BD7D-6003A5E5C093}">
      <dgm:prSet/>
      <dgm:spPr/>
      <dgm:t>
        <a:bodyPr/>
        <a:lstStyle/>
        <a:p>
          <a:endParaRPr lang="en-US"/>
        </a:p>
      </dgm:t>
    </dgm:pt>
    <dgm:pt modelId="{902B84CC-F35B-6543-A990-366B1999C9D9}" type="sibTrans" cxnId="{7F5EFE0D-91D0-0D44-BD7D-6003A5E5C093}">
      <dgm:prSet/>
      <dgm:spPr/>
      <dgm:t>
        <a:bodyPr/>
        <a:lstStyle/>
        <a:p>
          <a:endParaRPr lang="en-US"/>
        </a:p>
      </dgm:t>
    </dgm:pt>
    <dgm:pt modelId="{4F2FE100-D391-F943-B02B-8959173B7A4F}">
      <dgm:prSet phldrT="[Text]" custT="1"/>
      <dgm:spPr>
        <a:solidFill>
          <a:srgbClr val="BFBFBF">
            <a:alpha val="90000"/>
          </a:srgbClr>
        </a:solidFill>
      </dgm:spPr>
      <dgm:t>
        <a:bodyPr/>
        <a:lstStyle/>
        <a:p>
          <a:r>
            <a:rPr lang="en-US" sz="1600" dirty="0" smtClean="0"/>
            <a:t>Understanding cost impact (1.9% TPC)</a:t>
          </a:r>
          <a:endParaRPr lang="en-US" sz="1600" dirty="0"/>
        </a:p>
      </dgm:t>
    </dgm:pt>
    <dgm:pt modelId="{00E34D29-7321-EE41-A45E-D8495E5D1577}" type="parTrans" cxnId="{81942DA7-D5E8-7748-929B-0BCACD209068}">
      <dgm:prSet/>
      <dgm:spPr/>
      <dgm:t>
        <a:bodyPr/>
        <a:lstStyle/>
        <a:p>
          <a:endParaRPr lang="en-US"/>
        </a:p>
      </dgm:t>
    </dgm:pt>
    <dgm:pt modelId="{A67364B3-C1A7-1D4D-A435-29884ABB74F3}" type="sibTrans" cxnId="{81942DA7-D5E8-7748-929B-0BCACD209068}">
      <dgm:prSet/>
      <dgm:spPr/>
      <dgm:t>
        <a:bodyPr/>
        <a:lstStyle/>
        <a:p>
          <a:endParaRPr lang="en-US"/>
        </a:p>
      </dgm:t>
    </dgm:pt>
    <dgm:pt modelId="{E6726ADD-6186-C244-95E8-15B882D93439}">
      <dgm:prSet phldrT="[Text]" custT="1"/>
      <dgm:spPr>
        <a:solidFill>
          <a:srgbClr val="BFBFBF">
            <a:alpha val="90000"/>
          </a:srgbClr>
        </a:solidFill>
      </dgm:spPr>
      <dgm:t>
        <a:bodyPr/>
        <a:lstStyle/>
        <a:p>
          <a:r>
            <a:rPr lang="en-US" sz="1600" dirty="0" smtClean="0"/>
            <a:t>Other emerging options (high-field undulator)</a:t>
          </a:r>
          <a:endParaRPr lang="en-US" sz="1600" dirty="0"/>
        </a:p>
      </dgm:t>
    </dgm:pt>
    <dgm:pt modelId="{30FDD21E-F999-7A4F-8B8E-4520FE98B51D}" type="parTrans" cxnId="{88D3BE1E-051B-A44C-BD63-F31068326C70}">
      <dgm:prSet/>
      <dgm:spPr/>
      <dgm:t>
        <a:bodyPr/>
        <a:lstStyle/>
        <a:p>
          <a:endParaRPr lang="en-US"/>
        </a:p>
      </dgm:t>
    </dgm:pt>
    <dgm:pt modelId="{169EC341-1CA9-9F4C-AD1E-0848E7235DC6}" type="sibTrans" cxnId="{88D3BE1E-051B-A44C-BD63-F31068326C70}">
      <dgm:prSet/>
      <dgm:spPr/>
      <dgm:t>
        <a:bodyPr/>
        <a:lstStyle/>
        <a:p>
          <a:endParaRPr lang="en-US"/>
        </a:p>
      </dgm:t>
    </dgm:pt>
    <dgm:pt modelId="{984FC48B-F1BF-7549-AC08-049C8FA7B96F}">
      <dgm:prSet phldrT="[Text]" custT="1"/>
      <dgm:spPr>
        <a:solidFill>
          <a:srgbClr val="BFBFBF">
            <a:alpha val="90000"/>
          </a:srgbClr>
        </a:solidFill>
      </dgm:spPr>
      <dgm:t>
        <a:bodyPr/>
        <a:lstStyle/>
        <a:p>
          <a:r>
            <a:rPr lang="en-US" sz="1600" dirty="0" smtClean="0"/>
            <a:t>Considered either as possible luminosity upgrade or risk-mitigation (GDE PAC)</a:t>
          </a:r>
          <a:endParaRPr lang="en-US" sz="1600" dirty="0"/>
        </a:p>
      </dgm:t>
    </dgm:pt>
    <dgm:pt modelId="{C9F3FF04-82A3-C44A-B265-9E7475C7562F}" type="parTrans" cxnId="{09CFA04D-63E5-114C-BAD2-1B9486A432F4}">
      <dgm:prSet/>
      <dgm:spPr/>
      <dgm:t>
        <a:bodyPr/>
        <a:lstStyle/>
        <a:p>
          <a:endParaRPr lang="en-US"/>
        </a:p>
      </dgm:t>
    </dgm:pt>
    <dgm:pt modelId="{7EBD1CA1-7FAD-F540-BD3F-7C58AF3E429E}" type="sibTrans" cxnId="{09CFA04D-63E5-114C-BAD2-1B9486A432F4}">
      <dgm:prSet/>
      <dgm:spPr/>
      <dgm:t>
        <a:bodyPr/>
        <a:lstStyle/>
        <a:p>
          <a:endParaRPr lang="en-US"/>
        </a:p>
      </dgm:t>
    </dgm:pt>
    <dgm:pt modelId="{8F6F0208-11BB-9B4B-BC0F-D7E52A903180}">
      <dgm:prSet phldrT="[Text]" custT="1"/>
      <dgm:spPr/>
      <dgm:t>
        <a:bodyPr/>
        <a:lstStyle/>
        <a:p>
          <a:r>
            <a:rPr lang="en-US" sz="2400" dirty="0" smtClean="0"/>
            <a:t>Physics impact</a:t>
          </a:r>
          <a:endParaRPr lang="en-US" sz="2400" dirty="0"/>
        </a:p>
      </dgm:t>
    </dgm:pt>
    <dgm:pt modelId="{E30118F0-4497-0240-A780-9969F2799EB9}" type="parTrans" cxnId="{6EEC49F3-3C76-0E41-9F6B-6DD32F3F20B1}">
      <dgm:prSet/>
      <dgm:spPr/>
      <dgm:t>
        <a:bodyPr/>
        <a:lstStyle/>
        <a:p>
          <a:endParaRPr lang="en-US"/>
        </a:p>
      </dgm:t>
    </dgm:pt>
    <dgm:pt modelId="{42466330-D89A-B748-A540-230390D0E1F3}" type="sibTrans" cxnId="{6EEC49F3-3C76-0E41-9F6B-6DD32F3F20B1}">
      <dgm:prSet/>
      <dgm:spPr/>
      <dgm:t>
        <a:bodyPr/>
        <a:lstStyle/>
        <a:p>
          <a:endParaRPr lang="en-US"/>
        </a:p>
      </dgm:t>
    </dgm:pt>
    <dgm:pt modelId="{01007759-AC5F-9A4A-811D-353D4DA8568D}" type="pres">
      <dgm:prSet presAssocID="{5FCAE8D5-5938-7B40-810A-2D3CA0E3D6A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4C5AFD1-AC42-D642-9635-28BF0646E593}" type="pres">
      <dgm:prSet presAssocID="{87447C99-C475-E14F-93B5-353B8B6FA49F}" presName="linNode" presStyleCnt="0"/>
      <dgm:spPr/>
    </dgm:pt>
    <dgm:pt modelId="{F174F20D-D10C-6A4A-8845-8971CDC95AE4}" type="pres">
      <dgm:prSet presAssocID="{87447C99-C475-E14F-93B5-353B8B6FA49F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E36CDA-811F-374F-84DB-FDFAAD7E42A0}" type="pres">
      <dgm:prSet presAssocID="{87447C99-C475-E14F-93B5-353B8B6FA49F}" presName="descendantText" presStyleLbl="alignAccFollowNode1" presStyleIdx="0" presStyleCnt="3" custScaleY="13110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3E68D3-DD98-BC4C-B49F-DC79E8108917}" type="pres">
      <dgm:prSet presAssocID="{3D9FBE59-DA74-1B48-9D50-7C5395D44B15}" presName="sp" presStyleCnt="0"/>
      <dgm:spPr/>
    </dgm:pt>
    <dgm:pt modelId="{639A27EC-3177-6F4C-A45A-F97B6F45DB8F}" type="pres">
      <dgm:prSet presAssocID="{00004B03-22C6-204E-BA26-7AB43A24B8A9}" presName="linNode" presStyleCnt="0"/>
      <dgm:spPr/>
    </dgm:pt>
    <dgm:pt modelId="{2D3887AA-6A56-B548-BAD8-82F859C14477}" type="pres">
      <dgm:prSet presAssocID="{00004B03-22C6-204E-BA26-7AB43A24B8A9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C2C8D2-8144-C74E-B730-1242DCF05345}" type="pres">
      <dgm:prSet presAssocID="{00004B03-22C6-204E-BA26-7AB43A24B8A9}" presName="descendantText" presStyleLbl="alignAccFollowNode1" presStyleIdx="1" presStyleCnt="3" custScaleY="118602" custLinFactNeighborX="52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5050E7-8BBC-E149-8FBF-D7A34E9B2078}" type="pres">
      <dgm:prSet presAssocID="{8B09987F-F4AD-7441-8494-B75E5A4E75C3}" presName="sp" presStyleCnt="0"/>
      <dgm:spPr/>
    </dgm:pt>
    <dgm:pt modelId="{9F224B7B-9877-264C-AD51-27E675A5573A}" type="pres">
      <dgm:prSet presAssocID="{7FD83890-4A77-7A42-9DF8-51021E1B7F6D}" presName="linNode" presStyleCnt="0"/>
      <dgm:spPr/>
    </dgm:pt>
    <dgm:pt modelId="{E8047A4C-D175-2B4A-8A25-9B2CF9B3917C}" type="pres">
      <dgm:prSet presAssocID="{7FD83890-4A77-7A42-9DF8-51021E1B7F6D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F91479-DE6D-D947-99B3-037CC2757F02}" type="pres">
      <dgm:prSet presAssocID="{7FD83890-4A77-7A42-9DF8-51021E1B7F6D}" presName="descendantText" presStyleLbl="alignAccFollowNode1" presStyleIdx="2" presStyleCnt="3" custScaleY="1189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256B5C-E76D-8C4A-B06B-67DF7B6FD2EB}" type="pres">
      <dgm:prSet presAssocID="{8DE8035D-70BB-5F4D-A602-E1A5E915AA0D}" presName="sp" presStyleCnt="0"/>
      <dgm:spPr/>
    </dgm:pt>
    <dgm:pt modelId="{511EAE12-4A11-914D-8E8F-007BE276F1C2}" type="pres">
      <dgm:prSet presAssocID="{8F6F0208-11BB-9B4B-BC0F-D7E52A903180}" presName="linNode" presStyleCnt="0"/>
      <dgm:spPr/>
    </dgm:pt>
    <dgm:pt modelId="{DFCDB7BE-D669-6A42-81CA-50D601FDCA84}" type="pres">
      <dgm:prSet presAssocID="{8F6F0208-11BB-9B4B-BC0F-D7E52A903180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1942DA7-D5E8-7748-929B-0BCACD209068}" srcId="{00004B03-22C6-204E-BA26-7AB43A24B8A9}" destId="{4F2FE100-D391-F943-B02B-8959173B7A4F}" srcOrd="2" destOrd="0" parTransId="{00E34D29-7321-EE41-A45E-D8495E5D1577}" sibTransId="{A67364B3-C1A7-1D4D-A435-29884ABB74F3}"/>
    <dgm:cxn modelId="{D196F39F-BE8F-144B-B815-89716A576E0F}" type="presOf" srcId="{4B56142F-A4EC-B643-9929-740DC74996C7}" destId="{9BE36CDA-811F-374F-84DB-FDFAAD7E42A0}" srcOrd="0" destOrd="3" presId="urn:microsoft.com/office/officeart/2005/8/layout/vList5"/>
    <dgm:cxn modelId="{59259396-79E0-AF46-B0E8-DF6CBE17292C}" srcId="{5FCAE8D5-5938-7B40-810A-2D3CA0E3D6A0}" destId="{87447C99-C475-E14F-93B5-353B8B6FA49F}" srcOrd="0" destOrd="0" parTransId="{23004F6C-FE4D-804C-8683-D883836BE773}" sibTransId="{3D9FBE59-DA74-1B48-9D50-7C5395D44B15}"/>
    <dgm:cxn modelId="{4919CBCC-8983-BE47-BA16-885E5CBFF559}" srcId="{00004B03-22C6-204E-BA26-7AB43A24B8A9}" destId="{9D91334C-9F70-C444-8826-67468D98207F}" srcOrd="0" destOrd="0" parTransId="{D08A28D8-385B-C348-90BD-E0275A172877}" sibTransId="{C8CC2BD6-1BE2-4D40-BC80-8C89A089E211}"/>
    <dgm:cxn modelId="{36A877DC-B893-DB47-9A96-86BB405BDA9C}" type="presOf" srcId="{920A50BF-9966-3346-BA34-53F7212A206F}" destId="{9BE36CDA-811F-374F-84DB-FDFAAD7E42A0}" srcOrd="0" destOrd="0" presId="urn:microsoft.com/office/officeart/2005/8/layout/vList5"/>
    <dgm:cxn modelId="{0C69DC96-FE44-9643-9128-6A5900EF87F9}" type="presOf" srcId="{5FCAE8D5-5938-7B40-810A-2D3CA0E3D6A0}" destId="{01007759-AC5F-9A4A-811D-353D4DA8568D}" srcOrd="0" destOrd="0" presId="urn:microsoft.com/office/officeart/2005/8/layout/vList5"/>
    <dgm:cxn modelId="{88D3BE1E-051B-A44C-BD63-F31068326C70}" srcId="{00004B03-22C6-204E-BA26-7AB43A24B8A9}" destId="{E6726ADD-6186-C244-95E8-15B882D93439}" srcOrd="3" destOrd="0" parTransId="{30FDD21E-F999-7A4F-8B8E-4520FE98B51D}" sibTransId="{169EC341-1CA9-9F4C-AD1E-0848E7235DC6}"/>
    <dgm:cxn modelId="{6EEC49F3-3C76-0E41-9F6B-6DD32F3F20B1}" srcId="{5FCAE8D5-5938-7B40-810A-2D3CA0E3D6A0}" destId="{8F6F0208-11BB-9B4B-BC0F-D7E52A903180}" srcOrd="3" destOrd="0" parTransId="{E30118F0-4497-0240-A780-9969F2799EB9}" sibTransId="{42466330-D89A-B748-A540-230390D0E1F3}"/>
    <dgm:cxn modelId="{E0023B9E-A173-944C-8020-E478DD7872CE}" type="presOf" srcId="{C5E6B7CD-81AF-C24B-9872-0880CE5E0471}" destId="{41C2C8D2-8144-C74E-B730-1242DCF05345}" srcOrd="0" destOrd="1" presId="urn:microsoft.com/office/officeart/2005/8/layout/vList5"/>
    <dgm:cxn modelId="{1C0608B9-4786-7645-8949-8B7D1387CB97}" type="presOf" srcId="{C982FD4A-E6F0-DD4B-AB17-0B55B5DA302A}" destId="{9BE36CDA-811F-374F-84DB-FDFAAD7E42A0}" srcOrd="0" destOrd="1" presId="urn:microsoft.com/office/officeart/2005/8/layout/vList5"/>
    <dgm:cxn modelId="{EAA92A13-0674-6C4C-9B3D-6A019E7DF123}" type="presOf" srcId="{7FD83890-4A77-7A42-9DF8-51021E1B7F6D}" destId="{E8047A4C-D175-2B4A-8A25-9B2CF9B3917C}" srcOrd="0" destOrd="0" presId="urn:microsoft.com/office/officeart/2005/8/layout/vList5"/>
    <dgm:cxn modelId="{09CFA04D-63E5-114C-BAD2-1B9486A432F4}" srcId="{7FD83890-4A77-7A42-9DF8-51021E1B7F6D}" destId="{984FC48B-F1BF-7549-AC08-049C8FA7B96F}" srcOrd="2" destOrd="0" parTransId="{C9F3FF04-82A3-C44A-B265-9E7475C7562F}" sibTransId="{7EBD1CA1-7FAD-F540-BD3F-7C58AF3E429E}"/>
    <dgm:cxn modelId="{8050AC29-2E79-7645-8BD6-4366FEC47119}" type="presOf" srcId="{33AB7D07-CD94-A446-AA37-E3030CF89BBD}" destId="{F3F91479-DE6D-D947-99B3-037CC2757F02}" srcOrd="0" destOrd="0" presId="urn:microsoft.com/office/officeart/2005/8/layout/vList5"/>
    <dgm:cxn modelId="{EC4EBFDD-18CE-BF4F-9500-496EAA7B590F}" srcId="{87447C99-C475-E14F-93B5-353B8B6FA49F}" destId="{9F656BB7-674D-5C44-B841-97561D3B441C}" srcOrd="2" destOrd="0" parTransId="{AAD88F5B-2546-D04A-8E4C-0F809FF7DB54}" sibTransId="{F695B9A7-FE67-7840-A109-ADF046299005}"/>
    <dgm:cxn modelId="{6F9F3FF7-0F52-5C4D-8088-00385B1FA2DC}" type="presOf" srcId="{00004B03-22C6-204E-BA26-7AB43A24B8A9}" destId="{2D3887AA-6A56-B548-BAD8-82F859C14477}" srcOrd="0" destOrd="0" presId="urn:microsoft.com/office/officeart/2005/8/layout/vList5"/>
    <dgm:cxn modelId="{6A8D58A1-8A82-C94D-890F-F57DE2FADD72}" type="presOf" srcId="{8F6F0208-11BB-9B4B-BC0F-D7E52A903180}" destId="{DFCDB7BE-D669-6A42-81CA-50D601FDCA84}" srcOrd="0" destOrd="0" presId="urn:microsoft.com/office/officeart/2005/8/layout/vList5"/>
    <dgm:cxn modelId="{14E21FE1-74C7-7448-B857-E4CE420EDAB2}" srcId="{7FD83890-4A77-7A42-9DF8-51021E1B7F6D}" destId="{33AB7D07-CD94-A446-AA37-E3030CF89BBD}" srcOrd="0" destOrd="0" parTransId="{A62F6C06-27BC-834B-9DEC-AEF59BA0C3EC}" sibTransId="{63AA7C92-B086-3542-9EA3-EBC78595BBF3}"/>
    <dgm:cxn modelId="{5B2CD871-CA8B-D843-B095-3AA871B0A112}" type="presOf" srcId="{75DD9A36-57C9-B74B-B87C-C51DDB7CCE48}" destId="{F3F91479-DE6D-D947-99B3-037CC2757F02}" srcOrd="0" destOrd="1" presId="urn:microsoft.com/office/officeart/2005/8/layout/vList5"/>
    <dgm:cxn modelId="{532E0AEA-B6D7-1448-9979-446045A29EBE}" type="presOf" srcId="{984FC48B-F1BF-7549-AC08-049C8FA7B96F}" destId="{F3F91479-DE6D-D947-99B3-037CC2757F02}" srcOrd="0" destOrd="2" presId="urn:microsoft.com/office/officeart/2005/8/layout/vList5"/>
    <dgm:cxn modelId="{12D6D31C-A9BF-F640-8D2F-B97D6FBDFB6F}" srcId="{7FD83890-4A77-7A42-9DF8-51021E1B7F6D}" destId="{75DD9A36-57C9-B74B-B87C-C51DDB7CCE48}" srcOrd="1" destOrd="0" parTransId="{3EE750B2-9A7E-7648-81BF-16C13E95A5F2}" sibTransId="{4163A933-8668-B743-A7F7-089744C6B1CF}"/>
    <dgm:cxn modelId="{3A886182-6E16-E24D-A9B3-8DFA7CB64485}" srcId="{5FCAE8D5-5938-7B40-810A-2D3CA0E3D6A0}" destId="{00004B03-22C6-204E-BA26-7AB43A24B8A9}" srcOrd="1" destOrd="0" parTransId="{A85B329F-173E-534F-8473-B98E21DF88B5}" sibTransId="{8B09987F-F4AD-7441-8494-B75E5A4E75C3}"/>
    <dgm:cxn modelId="{28FFDBA3-65B4-D049-8A7A-377723573D38}" type="presOf" srcId="{4F2FE100-D391-F943-B02B-8959173B7A4F}" destId="{41C2C8D2-8144-C74E-B730-1242DCF05345}" srcOrd="0" destOrd="2" presId="urn:microsoft.com/office/officeart/2005/8/layout/vList5"/>
    <dgm:cxn modelId="{ACDB8391-0FBD-3747-B156-4248354414F7}" type="presOf" srcId="{87447C99-C475-E14F-93B5-353B8B6FA49F}" destId="{F174F20D-D10C-6A4A-8845-8971CDC95AE4}" srcOrd="0" destOrd="0" presId="urn:microsoft.com/office/officeart/2005/8/layout/vList5"/>
    <dgm:cxn modelId="{A0FCA1DB-77EF-E849-8E4B-79E849DA4B08}" type="presOf" srcId="{9D91334C-9F70-C444-8826-67468D98207F}" destId="{41C2C8D2-8144-C74E-B730-1242DCF05345}" srcOrd="0" destOrd="0" presId="urn:microsoft.com/office/officeart/2005/8/layout/vList5"/>
    <dgm:cxn modelId="{DB734056-D3FF-3745-A22D-004CDD48D89D}" type="presOf" srcId="{9F656BB7-674D-5C44-B841-97561D3B441C}" destId="{9BE36CDA-811F-374F-84DB-FDFAAD7E42A0}" srcOrd="0" destOrd="2" presId="urn:microsoft.com/office/officeart/2005/8/layout/vList5"/>
    <dgm:cxn modelId="{64CD57F7-EC6C-2D41-A077-C4716C8767E3}" srcId="{5FCAE8D5-5938-7B40-810A-2D3CA0E3D6A0}" destId="{7FD83890-4A77-7A42-9DF8-51021E1B7F6D}" srcOrd="2" destOrd="0" parTransId="{1BD27BF7-2C41-BB44-BC8D-BA411F08B6CF}" sibTransId="{8DE8035D-70BB-5F4D-A602-E1A5E915AA0D}"/>
    <dgm:cxn modelId="{8072F412-BBC6-1E46-B72E-D435FD742454}" srcId="{00004B03-22C6-204E-BA26-7AB43A24B8A9}" destId="{C5E6B7CD-81AF-C24B-9872-0880CE5E0471}" srcOrd="1" destOrd="0" parTransId="{85F49703-4977-8142-8850-ECC0F73BB149}" sibTransId="{851D45EF-E12A-C24D-B325-D975E0D39820}"/>
    <dgm:cxn modelId="{335140DE-3A2B-204D-88A7-23972C64F6E3}" srcId="{87447C99-C475-E14F-93B5-353B8B6FA49F}" destId="{C982FD4A-E6F0-DD4B-AB17-0B55B5DA302A}" srcOrd="1" destOrd="0" parTransId="{15BC1D47-73B1-5C40-A509-586531B9A296}" sibTransId="{61EFC71E-64F9-7749-8865-C384AE8756F0}"/>
    <dgm:cxn modelId="{CC8FA3F5-F61D-3241-AA43-3CCBB9669C1A}" srcId="{87447C99-C475-E14F-93B5-353B8B6FA49F}" destId="{920A50BF-9966-3346-BA34-53F7212A206F}" srcOrd="0" destOrd="0" parTransId="{C7FC6E16-8C31-0743-BC57-5D7785F80C78}" sibTransId="{83382437-3BEE-214A-B687-2A3F7301F7E6}"/>
    <dgm:cxn modelId="{7F5EFE0D-91D0-0D44-BD7D-6003A5E5C093}" srcId="{87447C99-C475-E14F-93B5-353B8B6FA49F}" destId="{4B56142F-A4EC-B643-9929-740DC74996C7}" srcOrd="3" destOrd="0" parTransId="{EE661EA1-A1C0-3949-8F18-4E076644A496}" sibTransId="{902B84CC-F35B-6543-A990-366B1999C9D9}"/>
    <dgm:cxn modelId="{260C4F87-B427-4B42-BA54-4D9C22F7A3D2}" type="presOf" srcId="{E6726ADD-6186-C244-95E8-15B882D93439}" destId="{41C2C8D2-8144-C74E-B730-1242DCF05345}" srcOrd="0" destOrd="3" presId="urn:microsoft.com/office/officeart/2005/8/layout/vList5"/>
    <dgm:cxn modelId="{45A23239-791B-9443-A365-6CDD8D17594D}" type="presParOf" srcId="{01007759-AC5F-9A4A-811D-353D4DA8568D}" destId="{24C5AFD1-AC42-D642-9635-28BF0646E593}" srcOrd="0" destOrd="0" presId="urn:microsoft.com/office/officeart/2005/8/layout/vList5"/>
    <dgm:cxn modelId="{3AB902B1-A4FD-D042-AEA1-4CC28124B355}" type="presParOf" srcId="{24C5AFD1-AC42-D642-9635-28BF0646E593}" destId="{F174F20D-D10C-6A4A-8845-8971CDC95AE4}" srcOrd="0" destOrd="0" presId="urn:microsoft.com/office/officeart/2005/8/layout/vList5"/>
    <dgm:cxn modelId="{79D0EE6C-03AA-D148-B298-367EE4ABE08B}" type="presParOf" srcId="{24C5AFD1-AC42-D642-9635-28BF0646E593}" destId="{9BE36CDA-811F-374F-84DB-FDFAAD7E42A0}" srcOrd="1" destOrd="0" presId="urn:microsoft.com/office/officeart/2005/8/layout/vList5"/>
    <dgm:cxn modelId="{26664A19-BFAC-844F-8FF8-0C469689753A}" type="presParOf" srcId="{01007759-AC5F-9A4A-811D-353D4DA8568D}" destId="{6A3E68D3-DD98-BC4C-B49F-DC79E8108917}" srcOrd="1" destOrd="0" presId="urn:microsoft.com/office/officeart/2005/8/layout/vList5"/>
    <dgm:cxn modelId="{C08E1B34-DD7D-3045-B06B-98B5853AC813}" type="presParOf" srcId="{01007759-AC5F-9A4A-811D-353D4DA8568D}" destId="{639A27EC-3177-6F4C-A45A-F97B6F45DB8F}" srcOrd="2" destOrd="0" presId="urn:microsoft.com/office/officeart/2005/8/layout/vList5"/>
    <dgm:cxn modelId="{B3A4225D-E005-6A41-A173-6516FF3F44C1}" type="presParOf" srcId="{639A27EC-3177-6F4C-A45A-F97B6F45DB8F}" destId="{2D3887AA-6A56-B548-BAD8-82F859C14477}" srcOrd="0" destOrd="0" presId="urn:microsoft.com/office/officeart/2005/8/layout/vList5"/>
    <dgm:cxn modelId="{D33978FF-1F8E-B547-BAA5-A4B2812A1301}" type="presParOf" srcId="{639A27EC-3177-6F4C-A45A-F97B6F45DB8F}" destId="{41C2C8D2-8144-C74E-B730-1242DCF05345}" srcOrd="1" destOrd="0" presId="urn:microsoft.com/office/officeart/2005/8/layout/vList5"/>
    <dgm:cxn modelId="{32D22911-7598-9D41-91A5-ADE70E1529C6}" type="presParOf" srcId="{01007759-AC5F-9A4A-811D-353D4DA8568D}" destId="{F95050E7-8BBC-E149-8FBF-D7A34E9B2078}" srcOrd="3" destOrd="0" presId="urn:microsoft.com/office/officeart/2005/8/layout/vList5"/>
    <dgm:cxn modelId="{ECEDCD82-2EDC-364C-9093-1EF5BDA498B7}" type="presParOf" srcId="{01007759-AC5F-9A4A-811D-353D4DA8568D}" destId="{9F224B7B-9877-264C-AD51-27E675A5573A}" srcOrd="4" destOrd="0" presId="urn:microsoft.com/office/officeart/2005/8/layout/vList5"/>
    <dgm:cxn modelId="{B83CF2AB-588A-3849-B00B-C452EB0A7AB6}" type="presParOf" srcId="{9F224B7B-9877-264C-AD51-27E675A5573A}" destId="{E8047A4C-D175-2B4A-8A25-9B2CF9B3917C}" srcOrd="0" destOrd="0" presId="urn:microsoft.com/office/officeart/2005/8/layout/vList5"/>
    <dgm:cxn modelId="{C56B58AB-195F-184E-92F8-113F35013A5E}" type="presParOf" srcId="{9F224B7B-9877-264C-AD51-27E675A5573A}" destId="{F3F91479-DE6D-D947-99B3-037CC2757F02}" srcOrd="1" destOrd="0" presId="urn:microsoft.com/office/officeart/2005/8/layout/vList5"/>
    <dgm:cxn modelId="{F6269350-F24B-D84A-95DE-89102A60DE08}" type="presParOf" srcId="{01007759-AC5F-9A4A-811D-353D4DA8568D}" destId="{4C256B5C-E76D-8C4A-B06B-67DF7B6FD2EB}" srcOrd="5" destOrd="0" presId="urn:microsoft.com/office/officeart/2005/8/layout/vList5"/>
    <dgm:cxn modelId="{C89AFACD-BF2C-7B4A-97AD-696D972C5989}" type="presParOf" srcId="{01007759-AC5F-9A4A-811D-353D4DA8568D}" destId="{511EAE12-4A11-914D-8E8F-007BE276F1C2}" srcOrd="6" destOrd="0" presId="urn:microsoft.com/office/officeart/2005/8/layout/vList5"/>
    <dgm:cxn modelId="{47ADDFD5-A7B9-5B47-953C-9F6FF2C13D7B}" type="presParOf" srcId="{511EAE12-4A11-914D-8E8F-007BE276F1C2}" destId="{DFCDB7BE-D669-6A42-81CA-50D601FDCA84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0E0EB92-D09C-154F-B327-F9A61971F201}" type="doc">
      <dgm:prSet loTypeId="urn:microsoft.com/office/officeart/2005/8/layout/pList2" loCatId="list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8919EE3F-F439-AA47-B3B6-2C15E6CC9460}">
      <dgm:prSet phldrT="[Text]" custT="1"/>
      <dgm:spPr>
        <a:solidFill>
          <a:srgbClr val="A6A6A6"/>
        </a:solidFill>
      </dgm:spPr>
      <dgm:t>
        <a:bodyPr/>
        <a:lstStyle/>
        <a:p>
          <a:r>
            <a:rPr lang="en-US" sz="1800" dirty="0" smtClean="0"/>
            <a:t>Global SCRF Global R&amp;D</a:t>
          </a:r>
          <a:endParaRPr lang="en-US" sz="1800" dirty="0"/>
        </a:p>
      </dgm:t>
    </dgm:pt>
    <dgm:pt modelId="{D9210FFB-1B7A-4549-96EA-B8E17145ECFF}" type="parTrans" cxnId="{B007E4DC-6A11-1D46-AB5B-126D16FB2776}">
      <dgm:prSet/>
      <dgm:spPr/>
      <dgm:t>
        <a:bodyPr/>
        <a:lstStyle/>
        <a:p>
          <a:endParaRPr lang="en-US"/>
        </a:p>
      </dgm:t>
    </dgm:pt>
    <dgm:pt modelId="{938DE10B-36AF-1541-A367-A4F1586ED42B}" type="sibTrans" cxnId="{B007E4DC-6A11-1D46-AB5B-126D16FB2776}">
      <dgm:prSet/>
      <dgm:spPr/>
      <dgm:t>
        <a:bodyPr/>
        <a:lstStyle/>
        <a:p>
          <a:endParaRPr lang="en-US"/>
        </a:p>
      </dgm:t>
    </dgm:pt>
    <dgm:pt modelId="{87F8AA9D-12F8-214F-9EA5-B3CD3FE07908}">
      <dgm:prSet phldrT="[Text]" custT="1"/>
      <dgm:spPr>
        <a:solidFill>
          <a:srgbClr val="A6A6A6"/>
        </a:solidFill>
      </dgm:spPr>
      <dgm:t>
        <a:bodyPr/>
        <a:lstStyle/>
        <a:p>
          <a:r>
            <a:rPr lang="en-US" sz="1600" dirty="0" smtClean="0">
              <a:solidFill>
                <a:schemeClr val="bg1">
                  <a:lumMod val="75000"/>
                </a:schemeClr>
              </a:solidFill>
            </a:rPr>
            <a:t>High-Gradient</a:t>
          </a:r>
          <a:endParaRPr lang="en-US" sz="1600" dirty="0">
            <a:solidFill>
              <a:schemeClr val="bg1">
                <a:lumMod val="75000"/>
              </a:schemeClr>
            </a:solidFill>
          </a:endParaRPr>
        </a:p>
      </dgm:t>
    </dgm:pt>
    <dgm:pt modelId="{6ED1261B-A5D0-3C4E-856C-CE5F9F07AC9B}" type="parTrans" cxnId="{E2FB1F79-4356-C146-B111-1943F44CFD78}">
      <dgm:prSet/>
      <dgm:spPr/>
      <dgm:t>
        <a:bodyPr/>
        <a:lstStyle/>
        <a:p>
          <a:endParaRPr lang="en-US"/>
        </a:p>
      </dgm:t>
    </dgm:pt>
    <dgm:pt modelId="{08B6776B-6CBD-BC4A-AA76-4EF887922F4A}" type="sibTrans" cxnId="{E2FB1F79-4356-C146-B111-1943F44CFD78}">
      <dgm:prSet/>
      <dgm:spPr/>
      <dgm:t>
        <a:bodyPr/>
        <a:lstStyle/>
        <a:p>
          <a:endParaRPr lang="en-US"/>
        </a:p>
      </dgm:t>
    </dgm:pt>
    <dgm:pt modelId="{8AABA137-EEF0-8E49-AEEB-AA4E15091806}">
      <dgm:prSet phldrT="[Text]" custT="1"/>
      <dgm:spPr>
        <a:solidFill>
          <a:srgbClr val="A6A6A6"/>
        </a:solidFill>
      </dgm:spPr>
      <dgm:t>
        <a:bodyPr/>
        <a:lstStyle/>
        <a:p>
          <a:r>
            <a:rPr lang="en-US" sz="1600" dirty="0" smtClean="0">
              <a:solidFill>
                <a:schemeClr val="bg1">
                  <a:lumMod val="75000"/>
                </a:schemeClr>
              </a:solidFill>
            </a:rPr>
            <a:t>Cryomodule</a:t>
          </a:r>
          <a:endParaRPr lang="en-US" sz="1600" dirty="0">
            <a:solidFill>
              <a:schemeClr val="bg1">
                <a:lumMod val="75000"/>
              </a:schemeClr>
            </a:solidFill>
          </a:endParaRPr>
        </a:p>
      </dgm:t>
    </dgm:pt>
    <dgm:pt modelId="{C20258D4-E4B5-1246-BD52-17BCFAA2F573}" type="parTrans" cxnId="{30945AE8-E226-D147-9F30-1C4D0F46D68D}">
      <dgm:prSet/>
      <dgm:spPr/>
      <dgm:t>
        <a:bodyPr/>
        <a:lstStyle/>
        <a:p>
          <a:endParaRPr lang="en-US"/>
        </a:p>
      </dgm:t>
    </dgm:pt>
    <dgm:pt modelId="{62EA06DC-DFCD-EC45-B8C5-A64CF0F2F88C}" type="sibTrans" cxnId="{30945AE8-E226-D147-9F30-1C4D0F46D68D}">
      <dgm:prSet/>
      <dgm:spPr/>
      <dgm:t>
        <a:bodyPr/>
        <a:lstStyle/>
        <a:p>
          <a:endParaRPr lang="en-US"/>
        </a:p>
      </dgm:t>
    </dgm:pt>
    <dgm:pt modelId="{5299147D-D8A6-584D-82D0-973D34419FB0}">
      <dgm:prSet phldrT="[Text]" custT="1"/>
      <dgm:spPr>
        <a:solidFill>
          <a:srgbClr val="A6A6A6"/>
        </a:solidFill>
      </dgm:spPr>
      <dgm:t>
        <a:bodyPr/>
        <a:lstStyle/>
        <a:p>
          <a:r>
            <a:rPr lang="en-US" sz="1800" dirty="0" smtClean="0"/>
            <a:t>Accelerator Systems R&amp;D</a:t>
          </a:r>
          <a:endParaRPr lang="en-US" sz="1800" dirty="0"/>
        </a:p>
      </dgm:t>
    </dgm:pt>
    <dgm:pt modelId="{7A4F760C-F9DD-7244-8B00-99AA32F1334B}" type="parTrans" cxnId="{32914965-252C-4E42-8E12-50463D5E658B}">
      <dgm:prSet/>
      <dgm:spPr/>
      <dgm:t>
        <a:bodyPr/>
        <a:lstStyle/>
        <a:p>
          <a:endParaRPr lang="en-US"/>
        </a:p>
      </dgm:t>
    </dgm:pt>
    <dgm:pt modelId="{66BDE110-6213-F743-9160-1E49E033FDD2}" type="sibTrans" cxnId="{32914965-252C-4E42-8E12-50463D5E658B}">
      <dgm:prSet/>
      <dgm:spPr/>
      <dgm:t>
        <a:bodyPr/>
        <a:lstStyle/>
        <a:p>
          <a:endParaRPr lang="en-US"/>
        </a:p>
      </dgm:t>
    </dgm:pt>
    <dgm:pt modelId="{9B7851F6-4B7F-0047-8545-053E8D375B0F}">
      <dgm:prSet phldrT="[Text]" custT="1"/>
      <dgm:spPr>
        <a:solidFill>
          <a:srgbClr val="A6A6A6"/>
        </a:solidFill>
      </dgm:spPr>
      <dgm:t>
        <a:bodyPr/>
        <a:lstStyle/>
        <a:p>
          <a:r>
            <a:rPr lang="en-US" sz="1600" dirty="0" err="1" smtClean="0">
              <a:solidFill>
                <a:schemeClr val="bg1">
                  <a:lumMod val="75000"/>
                </a:schemeClr>
              </a:solidFill>
            </a:rPr>
            <a:t>CesrTA</a:t>
          </a:r>
          <a:endParaRPr lang="en-US" sz="1600" dirty="0" smtClean="0">
            <a:solidFill>
              <a:schemeClr val="bg1">
                <a:lumMod val="75000"/>
              </a:schemeClr>
            </a:solidFill>
          </a:endParaRPr>
        </a:p>
      </dgm:t>
    </dgm:pt>
    <dgm:pt modelId="{C7CCF58D-ADA2-804D-8536-AEF1B25384D3}" type="parTrans" cxnId="{751CD22F-AC02-BA42-BF1D-5F912756E215}">
      <dgm:prSet/>
      <dgm:spPr/>
      <dgm:t>
        <a:bodyPr/>
        <a:lstStyle/>
        <a:p>
          <a:endParaRPr lang="en-US"/>
        </a:p>
      </dgm:t>
    </dgm:pt>
    <dgm:pt modelId="{A9BFD292-35DF-BC48-A862-F97EF2868626}" type="sibTrans" cxnId="{751CD22F-AC02-BA42-BF1D-5F912756E215}">
      <dgm:prSet/>
      <dgm:spPr/>
      <dgm:t>
        <a:bodyPr/>
        <a:lstStyle/>
        <a:p>
          <a:endParaRPr lang="en-US"/>
        </a:p>
      </dgm:t>
    </dgm:pt>
    <dgm:pt modelId="{5A28A5D7-0A3B-F04A-B7CB-E2785A0D94AB}">
      <dgm:prSet phldrT="[Text]" custT="1"/>
      <dgm:spPr>
        <a:solidFill>
          <a:srgbClr val="A6A6A6"/>
        </a:solidFill>
      </dgm:spPr>
      <dgm:t>
        <a:bodyPr/>
        <a:lstStyle/>
        <a:p>
          <a:r>
            <a:rPr lang="en-US" sz="1600" dirty="0" smtClean="0">
              <a:solidFill>
                <a:schemeClr val="bg1">
                  <a:lumMod val="75000"/>
                </a:schemeClr>
              </a:solidFill>
            </a:rPr>
            <a:t>ATF</a:t>
          </a:r>
        </a:p>
      </dgm:t>
    </dgm:pt>
    <dgm:pt modelId="{F821368B-A5B5-0E42-BD8E-1A99BB984FB5}" type="parTrans" cxnId="{03A7FD5F-E0E0-EE4A-ACB1-8F73C51054D0}">
      <dgm:prSet/>
      <dgm:spPr/>
      <dgm:t>
        <a:bodyPr/>
        <a:lstStyle/>
        <a:p>
          <a:endParaRPr lang="en-US"/>
        </a:p>
      </dgm:t>
    </dgm:pt>
    <dgm:pt modelId="{FC13E46F-3A69-DB49-BCF2-3043D8B2FEA8}" type="sibTrans" cxnId="{03A7FD5F-E0E0-EE4A-ACB1-8F73C51054D0}">
      <dgm:prSet/>
      <dgm:spPr/>
      <dgm:t>
        <a:bodyPr/>
        <a:lstStyle/>
        <a:p>
          <a:endParaRPr lang="en-US"/>
        </a:p>
      </dgm:t>
    </dgm:pt>
    <dgm:pt modelId="{C3A649EE-F33E-0543-85BC-1D82A8059F57}">
      <dgm:prSet phldrT="[Text]" custT="1"/>
      <dgm:spPr>
        <a:solidFill>
          <a:srgbClr val="A6A6A6"/>
        </a:solidFill>
      </dgm:spPr>
      <dgm:t>
        <a:bodyPr/>
        <a:lstStyle/>
        <a:p>
          <a:r>
            <a:rPr lang="en-US" sz="1800" dirty="0" smtClean="0"/>
            <a:t>Accelerator Baseline Design</a:t>
          </a:r>
          <a:endParaRPr lang="en-US" sz="1800" dirty="0"/>
        </a:p>
      </dgm:t>
    </dgm:pt>
    <dgm:pt modelId="{D61FD820-67AE-B44D-AEB5-220F6F8D7D40}" type="parTrans" cxnId="{0E304F1C-204E-A242-B3E7-07661960DFAC}">
      <dgm:prSet/>
      <dgm:spPr/>
      <dgm:t>
        <a:bodyPr/>
        <a:lstStyle/>
        <a:p>
          <a:endParaRPr lang="en-US"/>
        </a:p>
      </dgm:t>
    </dgm:pt>
    <dgm:pt modelId="{785E9805-835E-9747-9B20-D97D4EB27340}" type="sibTrans" cxnId="{0E304F1C-204E-A242-B3E7-07661960DFAC}">
      <dgm:prSet/>
      <dgm:spPr/>
      <dgm:t>
        <a:bodyPr/>
        <a:lstStyle/>
        <a:p>
          <a:endParaRPr lang="en-US"/>
        </a:p>
      </dgm:t>
    </dgm:pt>
    <dgm:pt modelId="{0D6DA302-35BC-9041-9169-E4373EFA3B0F}">
      <dgm:prSet phldrT="[Text]" custT="1"/>
      <dgm:spPr>
        <a:solidFill>
          <a:srgbClr val="A6A6A6"/>
        </a:solidFill>
      </dgm:spPr>
      <dgm:t>
        <a:bodyPr/>
        <a:lstStyle/>
        <a:p>
          <a:r>
            <a:rPr lang="en-US" sz="1600" dirty="0" smtClean="0">
              <a:solidFill>
                <a:schemeClr val="bg1">
                  <a:lumMod val="75000"/>
                </a:schemeClr>
              </a:solidFill>
            </a:rPr>
            <a:t>TLCC process</a:t>
          </a:r>
        </a:p>
      </dgm:t>
    </dgm:pt>
    <dgm:pt modelId="{CFEE5359-6901-A544-811E-147F5E64C030}" type="parTrans" cxnId="{3C1501C9-5B0A-EB49-A912-E42C74D91C24}">
      <dgm:prSet/>
      <dgm:spPr/>
      <dgm:t>
        <a:bodyPr/>
        <a:lstStyle/>
        <a:p>
          <a:endParaRPr lang="en-US"/>
        </a:p>
      </dgm:t>
    </dgm:pt>
    <dgm:pt modelId="{B7C51665-B6CC-DC4A-B51B-1EEFE3F32617}" type="sibTrans" cxnId="{3C1501C9-5B0A-EB49-A912-E42C74D91C24}">
      <dgm:prSet/>
      <dgm:spPr/>
      <dgm:t>
        <a:bodyPr/>
        <a:lstStyle/>
        <a:p>
          <a:endParaRPr lang="en-US"/>
        </a:p>
      </dgm:t>
    </dgm:pt>
    <dgm:pt modelId="{0721FD62-5466-784B-8638-907F2287FA9D}">
      <dgm:prSet phldrT="[Text]" custT="1"/>
      <dgm:spPr>
        <a:solidFill>
          <a:srgbClr val="A6A6A6"/>
        </a:solidFill>
      </dgm:spPr>
      <dgm:t>
        <a:bodyPr/>
        <a:lstStyle/>
        <a:p>
          <a:r>
            <a:rPr lang="en-US" sz="1600" dirty="0" smtClean="0">
              <a:solidFill>
                <a:schemeClr val="bg1">
                  <a:lumMod val="75000"/>
                </a:schemeClr>
              </a:solidFill>
            </a:rPr>
            <a:t>Parameters (BAW-2)</a:t>
          </a:r>
        </a:p>
      </dgm:t>
    </dgm:pt>
    <dgm:pt modelId="{6E341545-AB17-8648-8700-D1DC3455E411}" type="parTrans" cxnId="{9C04EFE9-882D-D443-9FC7-86AB45F273B9}">
      <dgm:prSet/>
      <dgm:spPr/>
      <dgm:t>
        <a:bodyPr/>
        <a:lstStyle/>
        <a:p>
          <a:endParaRPr lang="en-US"/>
        </a:p>
      </dgm:t>
    </dgm:pt>
    <dgm:pt modelId="{1A1FE669-E0F1-9D42-81E7-2F1DEF494AF4}" type="sibTrans" cxnId="{9C04EFE9-882D-D443-9FC7-86AB45F273B9}">
      <dgm:prSet/>
      <dgm:spPr/>
      <dgm:t>
        <a:bodyPr/>
        <a:lstStyle/>
        <a:p>
          <a:endParaRPr lang="en-US"/>
        </a:p>
      </dgm:t>
    </dgm:pt>
    <dgm:pt modelId="{6E232D29-828F-404A-B699-277C7AE9E646}">
      <dgm:prSet phldrT="[Text]" custT="1"/>
      <dgm:spPr>
        <a:solidFill>
          <a:srgbClr val="A6A6A6"/>
        </a:solidFill>
      </dgm:spPr>
      <dgm:t>
        <a:bodyPr/>
        <a:lstStyle/>
        <a:p>
          <a:r>
            <a:rPr lang="en-US" sz="1600" dirty="0" smtClean="0">
              <a:solidFill>
                <a:schemeClr val="bg1">
                  <a:lumMod val="75000"/>
                </a:schemeClr>
              </a:solidFill>
            </a:rPr>
            <a:t>Systems (beam) tests</a:t>
          </a:r>
          <a:endParaRPr lang="en-US" sz="1600" dirty="0">
            <a:solidFill>
              <a:schemeClr val="bg1">
                <a:lumMod val="75000"/>
              </a:schemeClr>
            </a:solidFill>
          </a:endParaRPr>
        </a:p>
      </dgm:t>
    </dgm:pt>
    <dgm:pt modelId="{F0D35982-779F-9D4B-BAAD-3357A44A40B3}" type="parTrans" cxnId="{6763F813-91EF-2749-853A-DEAE58F59CCC}">
      <dgm:prSet/>
      <dgm:spPr/>
      <dgm:t>
        <a:bodyPr/>
        <a:lstStyle/>
        <a:p>
          <a:endParaRPr lang="en-US"/>
        </a:p>
      </dgm:t>
    </dgm:pt>
    <dgm:pt modelId="{D10680F3-89D3-A147-89D5-96BCF2802645}" type="sibTrans" cxnId="{6763F813-91EF-2749-853A-DEAE58F59CCC}">
      <dgm:prSet/>
      <dgm:spPr/>
      <dgm:t>
        <a:bodyPr/>
        <a:lstStyle/>
        <a:p>
          <a:endParaRPr lang="en-US"/>
        </a:p>
      </dgm:t>
    </dgm:pt>
    <dgm:pt modelId="{5075729A-9A3E-0D4F-A1FA-92C1E515D32B}">
      <dgm:prSet phldrT="[Text]" custT="1"/>
      <dgm:spPr/>
      <dgm:t>
        <a:bodyPr/>
        <a:lstStyle/>
        <a:p>
          <a:r>
            <a:rPr lang="en-US" sz="1800" dirty="0" err="1" smtClean="0"/>
            <a:t>Industrialis-ation</a:t>
          </a:r>
          <a:endParaRPr lang="en-US" sz="1800" dirty="0"/>
        </a:p>
      </dgm:t>
    </dgm:pt>
    <dgm:pt modelId="{37AF9FB4-27E6-9849-8CF1-FAACA0EC948C}" type="parTrans" cxnId="{CA59AE5B-4BF3-D348-B08C-161F9D8C1405}">
      <dgm:prSet/>
      <dgm:spPr/>
      <dgm:t>
        <a:bodyPr/>
        <a:lstStyle/>
        <a:p>
          <a:endParaRPr lang="en-US"/>
        </a:p>
      </dgm:t>
    </dgm:pt>
    <dgm:pt modelId="{9B7CD20C-EEB6-1C4C-BF51-937BF8154B81}" type="sibTrans" cxnId="{CA59AE5B-4BF3-D348-B08C-161F9D8C1405}">
      <dgm:prSet/>
      <dgm:spPr/>
      <dgm:t>
        <a:bodyPr/>
        <a:lstStyle/>
        <a:p>
          <a:endParaRPr lang="en-US"/>
        </a:p>
      </dgm:t>
    </dgm:pt>
    <dgm:pt modelId="{A4A1378A-D1BC-7E4E-A578-E9EC79997279}">
      <dgm:prSet phldrT="[Text]" custT="1"/>
      <dgm:spPr/>
      <dgm:t>
        <a:bodyPr/>
        <a:lstStyle/>
        <a:p>
          <a:r>
            <a:rPr lang="en-US" sz="1600" dirty="0" smtClean="0">
              <a:solidFill>
                <a:schemeClr val="bg1">
                  <a:lumMod val="75000"/>
                </a:schemeClr>
              </a:solidFill>
            </a:rPr>
            <a:t>Global Mass Production</a:t>
          </a:r>
        </a:p>
      </dgm:t>
    </dgm:pt>
    <dgm:pt modelId="{E61C133B-ECDF-8D42-8681-E4EA90BFF0BD}" type="parTrans" cxnId="{E9A75345-F018-EF40-9B2D-4CF7517F9EDB}">
      <dgm:prSet/>
      <dgm:spPr/>
      <dgm:t>
        <a:bodyPr/>
        <a:lstStyle/>
        <a:p>
          <a:endParaRPr lang="en-US"/>
        </a:p>
      </dgm:t>
    </dgm:pt>
    <dgm:pt modelId="{FF41EB7B-3DD2-9841-B708-51DACB2B01F2}" type="sibTrans" cxnId="{E9A75345-F018-EF40-9B2D-4CF7517F9EDB}">
      <dgm:prSet/>
      <dgm:spPr/>
      <dgm:t>
        <a:bodyPr/>
        <a:lstStyle/>
        <a:p>
          <a:endParaRPr lang="en-US"/>
        </a:p>
      </dgm:t>
    </dgm:pt>
    <dgm:pt modelId="{706ECC5D-1A69-B244-B06B-0810229740D0}">
      <dgm:prSet phldrT="[Text]" custT="1"/>
      <dgm:spPr/>
      <dgm:t>
        <a:bodyPr/>
        <a:lstStyle/>
        <a:p>
          <a:r>
            <a:rPr lang="en-US" sz="1600" dirty="0" smtClean="0">
              <a:solidFill>
                <a:schemeClr val="bg1">
                  <a:lumMod val="75000"/>
                </a:schemeClr>
              </a:solidFill>
            </a:rPr>
            <a:t>Cost Estimation</a:t>
          </a:r>
        </a:p>
      </dgm:t>
    </dgm:pt>
    <dgm:pt modelId="{27F55779-039B-7748-B9CE-0F07B01E8F2A}" type="parTrans" cxnId="{26CB4705-0BBA-6540-8C81-011FE56D2132}">
      <dgm:prSet/>
      <dgm:spPr/>
      <dgm:t>
        <a:bodyPr/>
        <a:lstStyle/>
        <a:p>
          <a:endParaRPr lang="en-US"/>
        </a:p>
      </dgm:t>
    </dgm:pt>
    <dgm:pt modelId="{5A46E188-E465-AB46-8087-94F62F2F956A}" type="sibTrans" cxnId="{26CB4705-0BBA-6540-8C81-011FE56D2132}">
      <dgm:prSet/>
      <dgm:spPr/>
      <dgm:t>
        <a:bodyPr/>
        <a:lstStyle/>
        <a:p>
          <a:endParaRPr lang="en-US"/>
        </a:p>
      </dgm:t>
    </dgm:pt>
    <dgm:pt modelId="{1A1760A6-D359-4749-8576-9EC8F58746FA}">
      <dgm:prSet phldrT="[Text]" custT="1"/>
      <dgm:spPr>
        <a:solidFill>
          <a:srgbClr val="A6A6A6"/>
        </a:solidFill>
      </dgm:spPr>
      <dgm:t>
        <a:bodyPr/>
        <a:lstStyle/>
        <a:p>
          <a:r>
            <a:rPr lang="en-US" sz="1600" dirty="0" smtClean="0">
              <a:solidFill>
                <a:schemeClr val="bg1">
                  <a:lumMod val="75000"/>
                </a:schemeClr>
              </a:solidFill>
            </a:rPr>
            <a:t>BAW-1 conclusions</a:t>
          </a:r>
        </a:p>
      </dgm:t>
    </dgm:pt>
    <dgm:pt modelId="{83036544-FFCB-AB48-B7AA-F7229ACC8A64}" type="parTrans" cxnId="{27D78A12-BBB0-614A-9E82-9026615985C7}">
      <dgm:prSet/>
      <dgm:spPr/>
      <dgm:t>
        <a:bodyPr/>
        <a:lstStyle/>
        <a:p>
          <a:endParaRPr lang="en-US"/>
        </a:p>
      </dgm:t>
    </dgm:pt>
    <dgm:pt modelId="{99F47EA0-C77A-CE41-9B85-534112920B04}" type="sibTrans" cxnId="{27D78A12-BBB0-614A-9E82-9026615985C7}">
      <dgm:prSet/>
      <dgm:spPr/>
      <dgm:t>
        <a:bodyPr/>
        <a:lstStyle/>
        <a:p>
          <a:endParaRPr lang="en-US"/>
        </a:p>
      </dgm:t>
    </dgm:pt>
    <dgm:pt modelId="{659189FD-D082-8043-A8F5-E4BC578CC37E}">
      <dgm:prSet phldrT="[Text]" custT="1"/>
      <dgm:spPr>
        <a:solidFill>
          <a:srgbClr val="A6A6A6"/>
        </a:solidFill>
      </dgm:spPr>
      <dgm:t>
        <a:bodyPr/>
        <a:lstStyle/>
        <a:p>
          <a:r>
            <a:rPr lang="en-US" sz="1600" dirty="0" smtClean="0">
              <a:solidFill>
                <a:schemeClr val="bg1">
                  <a:lumMod val="75000"/>
                </a:schemeClr>
              </a:solidFill>
            </a:rPr>
            <a:t>…</a:t>
          </a:r>
        </a:p>
      </dgm:t>
    </dgm:pt>
    <dgm:pt modelId="{CD45B5CC-33BA-6346-87D0-81CA8EEFAF88}" type="parTrans" cxnId="{81C12494-A215-524E-AF17-C5FDEC7F28C8}">
      <dgm:prSet/>
      <dgm:spPr/>
      <dgm:t>
        <a:bodyPr/>
        <a:lstStyle/>
        <a:p>
          <a:endParaRPr lang="en-US"/>
        </a:p>
      </dgm:t>
    </dgm:pt>
    <dgm:pt modelId="{9168B7AD-9AF9-714F-96F2-796696D173F0}" type="sibTrans" cxnId="{81C12494-A215-524E-AF17-C5FDEC7F28C8}">
      <dgm:prSet/>
      <dgm:spPr/>
      <dgm:t>
        <a:bodyPr/>
        <a:lstStyle/>
        <a:p>
          <a:endParaRPr lang="en-US"/>
        </a:p>
      </dgm:t>
    </dgm:pt>
    <dgm:pt modelId="{525542A8-B765-7845-8052-86949AB616A3}" type="pres">
      <dgm:prSet presAssocID="{60E0EB92-D09C-154F-B327-F9A61971F20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6246BAA-6F20-7249-87F2-9F62C4A6E9AF}" type="pres">
      <dgm:prSet presAssocID="{60E0EB92-D09C-154F-B327-F9A61971F201}" presName="bkgdShp" presStyleLbl="alignAccFollowNode1" presStyleIdx="0" presStyleCnt="1"/>
      <dgm:spPr/>
    </dgm:pt>
    <dgm:pt modelId="{40E65E33-7CC2-DB4C-87D5-A11A8AB96D3B}" type="pres">
      <dgm:prSet presAssocID="{60E0EB92-D09C-154F-B327-F9A61971F201}" presName="linComp" presStyleCnt="0"/>
      <dgm:spPr/>
    </dgm:pt>
    <dgm:pt modelId="{4C3259F8-239B-DE4D-8D68-00FC27367583}" type="pres">
      <dgm:prSet presAssocID="{8919EE3F-F439-AA47-B3B6-2C15E6CC9460}" presName="compNode" presStyleCnt="0"/>
      <dgm:spPr/>
    </dgm:pt>
    <dgm:pt modelId="{3697987C-8E63-E948-88B3-A53D6DE28F16}" type="pres">
      <dgm:prSet presAssocID="{8919EE3F-F439-AA47-B3B6-2C15E6CC9460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694F57-C956-5B40-84E0-A81D12369D24}" type="pres">
      <dgm:prSet presAssocID="{8919EE3F-F439-AA47-B3B6-2C15E6CC9460}" presName="invisiNode" presStyleLbl="node1" presStyleIdx="0" presStyleCnt="4"/>
      <dgm:spPr/>
    </dgm:pt>
    <dgm:pt modelId="{1D52967F-CAEE-AE4F-8997-2371F0DA56B3}" type="pres">
      <dgm:prSet presAssocID="{8919EE3F-F439-AA47-B3B6-2C15E6CC9460}" presName="imagNode" presStyleLbl="fgImgPlace1" presStyleIdx="0" presStyleCnt="4" custScaleY="49787" custLinFactNeighborX="0" custLinFactNeighborY="-526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59E3946B-C5B9-8E4C-8AF8-60C9F2C439BC}" type="pres">
      <dgm:prSet presAssocID="{938DE10B-36AF-1541-A367-A4F1586ED42B}" presName="sibTrans" presStyleLbl="sibTrans2D1" presStyleIdx="0" presStyleCnt="0"/>
      <dgm:spPr/>
      <dgm:t>
        <a:bodyPr/>
        <a:lstStyle/>
        <a:p>
          <a:endParaRPr lang="en-US"/>
        </a:p>
      </dgm:t>
    </dgm:pt>
    <dgm:pt modelId="{6233CC60-ED7A-ED42-8705-4B6252C55F5E}" type="pres">
      <dgm:prSet presAssocID="{5299147D-D8A6-584D-82D0-973D34419FB0}" presName="compNode" presStyleCnt="0"/>
      <dgm:spPr/>
    </dgm:pt>
    <dgm:pt modelId="{AB2C7ADB-1F6C-0C47-B066-715E1201B8DE}" type="pres">
      <dgm:prSet presAssocID="{5299147D-D8A6-584D-82D0-973D34419FB0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6D17C6-9F52-AB48-83DC-551FE0DED2FD}" type="pres">
      <dgm:prSet presAssocID="{5299147D-D8A6-584D-82D0-973D34419FB0}" presName="invisiNode" presStyleLbl="node1" presStyleIdx="1" presStyleCnt="4"/>
      <dgm:spPr/>
    </dgm:pt>
    <dgm:pt modelId="{1209C96D-8A30-B94C-97EE-A14C72F90809}" type="pres">
      <dgm:prSet presAssocID="{5299147D-D8A6-584D-82D0-973D34419FB0}" presName="imagNode" presStyleLbl="fgImgPlace1" presStyleIdx="1" presStyleCnt="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D36594D6-4CE0-C54E-86E0-34F646230A08}" type="pres">
      <dgm:prSet presAssocID="{66BDE110-6213-F743-9160-1E49E033FDD2}" presName="sibTrans" presStyleLbl="sibTrans2D1" presStyleIdx="0" presStyleCnt="0"/>
      <dgm:spPr/>
      <dgm:t>
        <a:bodyPr/>
        <a:lstStyle/>
        <a:p>
          <a:endParaRPr lang="en-US"/>
        </a:p>
      </dgm:t>
    </dgm:pt>
    <dgm:pt modelId="{C4A664D8-270C-1C4E-948E-30A2A596AA7E}" type="pres">
      <dgm:prSet presAssocID="{C3A649EE-F33E-0543-85BC-1D82A8059F57}" presName="compNode" presStyleCnt="0"/>
      <dgm:spPr/>
    </dgm:pt>
    <dgm:pt modelId="{B56EF1CF-9DEE-504C-B3FC-76A5FAE9D9D6}" type="pres">
      <dgm:prSet presAssocID="{C3A649EE-F33E-0543-85BC-1D82A8059F57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AAAD4E-E4B2-BA40-87B2-C6C393175CC8}" type="pres">
      <dgm:prSet presAssocID="{C3A649EE-F33E-0543-85BC-1D82A8059F57}" presName="invisiNode" presStyleLbl="node1" presStyleIdx="2" presStyleCnt="4"/>
      <dgm:spPr/>
    </dgm:pt>
    <dgm:pt modelId="{5732798D-A616-F44E-8DF0-3080353F59AD}" type="pres">
      <dgm:prSet presAssocID="{C3A649EE-F33E-0543-85BC-1D82A8059F57}" presName="imagNode" presStyleLbl="fgImgPlace1" presStyleIdx="2" presStyleCnt="4" custScaleY="102456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14B8CED6-321A-3249-B7BC-1C44266ED9C1}" type="pres">
      <dgm:prSet presAssocID="{785E9805-835E-9747-9B20-D97D4EB27340}" presName="sibTrans" presStyleLbl="sibTrans2D1" presStyleIdx="0" presStyleCnt="0"/>
      <dgm:spPr/>
      <dgm:t>
        <a:bodyPr/>
        <a:lstStyle/>
        <a:p>
          <a:endParaRPr lang="en-US"/>
        </a:p>
      </dgm:t>
    </dgm:pt>
    <dgm:pt modelId="{91621E29-DF90-EC47-A4A3-E16EB3357A23}" type="pres">
      <dgm:prSet presAssocID="{5075729A-9A3E-0D4F-A1FA-92C1E515D32B}" presName="compNode" presStyleCnt="0"/>
      <dgm:spPr/>
    </dgm:pt>
    <dgm:pt modelId="{7DADCE51-64D2-E74F-8270-8796F074E528}" type="pres">
      <dgm:prSet presAssocID="{5075729A-9A3E-0D4F-A1FA-92C1E515D32B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948A42-C7B0-B344-857D-A46EF878711F}" type="pres">
      <dgm:prSet presAssocID="{5075729A-9A3E-0D4F-A1FA-92C1E515D32B}" presName="invisiNode" presStyleLbl="node1" presStyleIdx="3" presStyleCnt="4"/>
      <dgm:spPr/>
    </dgm:pt>
    <dgm:pt modelId="{B0111AE5-2AA9-344D-A3A5-55F1B8F66ACB}" type="pres">
      <dgm:prSet presAssocID="{5075729A-9A3E-0D4F-A1FA-92C1E515D32B}" presName="imagNode" presStyleLbl="fgImgPlace1" presStyleIdx="3" presStyleCnt="4"/>
      <dgm:spPr/>
    </dgm:pt>
  </dgm:ptLst>
  <dgm:cxnLst>
    <dgm:cxn modelId="{B8D9EA8B-3866-C84F-B300-35320C19697C}" type="presOf" srcId="{60E0EB92-D09C-154F-B327-F9A61971F201}" destId="{525542A8-B765-7845-8052-86949AB616A3}" srcOrd="0" destOrd="0" presId="urn:microsoft.com/office/officeart/2005/8/layout/pList2"/>
    <dgm:cxn modelId="{F2D2F7F0-C457-0742-A633-CC32D1CA3B39}" type="presOf" srcId="{0721FD62-5466-784B-8638-907F2287FA9D}" destId="{B56EF1CF-9DEE-504C-B3FC-76A5FAE9D9D6}" srcOrd="0" destOrd="3" presId="urn:microsoft.com/office/officeart/2005/8/layout/pList2"/>
    <dgm:cxn modelId="{3B3B3CDF-BD19-D34D-9882-B2C0C6651A0F}" type="presOf" srcId="{938DE10B-36AF-1541-A367-A4F1586ED42B}" destId="{59E3946B-C5B9-8E4C-8AF8-60C9F2C439BC}" srcOrd="0" destOrd="0" presId="urn:microsoft.com/office/officeart/2005/8/layout/pList2"/>
    <dgm:cxn modelId="{32914965-252C-4E42-8E12-50463D5E658B}" srcId="{60E0EB92-D09C-154F-B327-F9A61971F201}" destId="{5299147D-D8A6-584D-82D0-973D34419FB0}" srcOrd="1" destOrd="0" parTransId="{7A4F760C-F9DD-7244-8B00-99AA32F1334B}" sibTransId="{66BDE110-6213-F743-9160-1E49E033FDD2}"/>
    <dgm:cxn modelId="{E8380E7F-A9DC-6B45-97CC-C79C1D188896}" type="presOf" srcId="{1A1760A6-D359-4749-8576-9EC8F58746FA}" destId="{B56EF1CF-9DEE-504C-B3FC-76A5FAE9D9D6}" srcOrd="0" destOrd="2" presId="urn:microsoft.com/office/officeart/2005/8/layout/pList2"/>
    <dgm:cxn modelId="{751CD22F-AC02-BA42-BF1D-5F912756E215}" srcId="{5299147D-D8A6-584D-82D0-973D34419FB0}" destId="{9B7851F6-4B7F-0047-8545-053E8D375B0F}" srcOrd="0" destOrd="0" parTransId="{C7CCF58D-ADA2-804D-8536-AEF1B25384D3}" sibTransId="{A9BFD292-35DF-BC48-A862-F97EF2868626}"/>
    <dgm:cxn modelId="{EF1E14C6-1560-5F47-80F5-39CDA5455219}" type="presOf" srcId="{8AABA137-EEF0-8E49-AEEB-AA4E15091806}" destId="{3697987C-8E63-E948-88B3-A53D6DE28F16}" srcOrd="0" destOrd="2" presId="urn:microsoft.com/office/officeart/2005/8/layout/pList2"/>
    <dgm:cxn modelId="{30945AE8-E226-D147-9F30-1C4D0F46D68D}" srcId="{8919EE3F-F439-AA47-B3B6-2C15E6CC9460}" destId="{8AABA137-EEF0-8E49-AEEB-AA4E15091806}" srcOrd="1" destOrd="0" parTransId="{C20258D4-E4B5-1246-BD52-17BCFAA2F573}" sibTransId="{62EA06DC-DFCD-EC45-B8C5-A64CF0F2F88C}"/>
    <dgm:cxn modelId="{E2FB1F79-4356-C146-B111-1943F44CFD78}" srcId="{8919EE3F-F439-AA47-B3B6-2C15E6CC9460}" destId="{87F8AA9D-12F8-214F-9EA5-B3CD3FE07908}" srcOrd="0" destOrd="0" parTransId="{6ED1261B-A5D0-3C4E-856C-CE5F9F07AC9B}" sibTransId="{08B6776B-6CBD-BC4A-AA76-4EF887922F4A}"/>
    <dgm:cxn modelId="{E53B7992-38B7-3545-BABE-A89CD88690C8}" type="presOf" srcId="{6E232D29-828F-404A-B699-277C7AE9E646}" destId="{3697987C-8E63-E948-88B3-A53D6DE28F16}" srcOrd="0" destOrd="3" presId="urn:microsoft.com/office/officeart/2005/8/layout/pList2"/>
    <dgm:cxn modelId="{03A7FD5F-E0E0-EE4A-ACB1-8F73C51054D0}" srcId="{5299147D-D8A6-584D-82D0-973D34419FB0}" destId="{5A28A5D7-0A3B-F04A-B7CB-E2785A0D94AB}" srcOrd="1" destOrd="0" parTransId="{F821368B-A5B5-0E42-BD8E-1A99BB984FB5}" sibTransId="{FC13E46F-3A69-DB49-BCF2-3043D8B2FEA8}"/>
    <dgm:cxn modelId="{B2BB4224-52FF-FD46-B48E-453B7984EC84}" type="presOf" srcId="{706ECC5D-1A69-B244-B06B-0810229740D0}" destId="{7DADCE51-64D2-E74F-8270-8796F074E528}" srcOrd="0" destOrd="2" presId="urn:microsoft.com/office/officeart/2005/8/layout/pList2"/>
    <dgm:cxn modelId="{B9C663DA-A0B4-2941-A634-5B3322EE5ABA}" type="presOf" srcId="{87F8AA9D-12F8-214F-9EA5-B3CD3FE07908}" destId="{3697987C-8E63-E948-88B3-A53D6DE28F16}" srcOrd="0" destOrd="1" presId="urn:microsoft.com/office/officeart/2005/8/layout/pList2"/>
    <dgm:cxn modelId="{8FC33A72-9A7F-974E-AC15-3B8F2E6B7A97}" type="presOf" srcId="{659189FD-D082-8043-A8F5-E4BC578CC37E}" destId="{AB2C7ADB-1F6C-0C47-B066-715E1201B8DE}" srcOrd="0" destOrd="3" presId="urn:microsoft.com/office/officeart/2005/8/layout/pList2"/>
    <dgm:cxn modelId="{0B8C159F-BEDD-0449-9003-B5E0F98E1ACE}" type="presOf" srcId="{9B7851F6-4B7F-0047-8545-053E8D375B0F}" destId="{AB2C7ADB-1F6C-0C47-B066-715E1201B8DE}" srcOrd="0" destOrd="1" presId="urn:microsoft.com/office/officeart/2005/8/layout/pList2"/>
    <dgm:cxn modelId="{46BC701D-8C6F-6E4D-8C87-0C349094067F}" type="presOf" srcId="{0D6DA302-35BC-9041-9169-E4373EFA3B0F}" destId="{B56EF1CF-9DEE-504C-B3FC-76A5FAE9D9D6}" srcOrd="0" destOrd="1" presId="urn:microsoft.com/office/officeart/2005/8/layout/pList2"/>
    <dgm:cxn modelId="{23D118A3-C4AA-CF49-88AB-9FD34B9BA6E1}" type="presOf" srcId="{66BDE110-6213-F743-9160-1E49E033FDD2}" destId="{D36594D6-4CE0-C54E-86E0-34F646230A08}" srcOrd="0" destOrd="0" presId="urn:microsoft.com/office/officeart/2005/8/layout/pList2"/>
    <dgm:cxn modelId="{F2006480-E35C-B646-B22C-36638A9D7C75}" type="presOf" srcId="{785E9805-835E-9747-9B20-D97D4EB27340}" destId="{14B8CED6-321A-3249-B7BC-1C44266ED9C1}" srcOrd="0" destOrd="0" presId="urn:microsoft.com/office/officeart/2005/8/layout/pList2"/>
    <dgm:cxn modelId="{9C04EFE9-882D-D443-9FC7-86AB45F273B9}" srcId="{C3A649EE-F33E-0543-85BC-1D82A8059F57}" destId="{0721FD62-5466-784B-8638-907F2287FA9D}" srcOrd="2" destOrd="0" parTransId="{6E341545-AB17-8648-8700-D1DC3455E411}" sibTransId="{1A1FE669-E0F1-9D42-81E7-2F1DEF494AF4}"/>
    <dgm:cxn modelId="{B8388655-59E7-F148-8C00-DFF9401D1524}" type="presOf" srcId="{5A28A5D7-0A3B-F04A-B7CB-E2785A0D94AB}" destId="{AB2C7ADB-1F6C-0C47-B066-715E1201B8DE}" srcOrd="0" destOrd="2" presId="urn:microsoft.com/office/officeart/2005/8/layout/pList2"/>
    <dgm:cxn modelId="{6763F813-91EF-2749-853A-DEAE58F59CCC}" srcId="{8919EE3F-F439-AA47-B3B6-2C15E6CC9460}" destId="{6E232D29-828F-404A-B699-277C7AE9E646}" srcOrd="2" destOrd="0" parTransId="{F0D35982-779F-9D4B-BAAD-3357A44A40B3}" sibTransId="{D10680F3-89D3-A147-89D5-96BCF2802645}"/>
    <dgm:cxn modelId="{81C12494-A215-524E-AF17-C5FDEC7F28C8}" srcId="{5299147D-D8A6-584D-82D0-973D34419FB0}" destId="{659189FD-D082-8043-A8F5-E4BC578CC37E}" srcOrd="2" destOrd="0" parTransId="{CD45B5CC-33BA-6346-87D0-81CA8EEFAF88}" sibTransId="{9168B7AD-9AF9-714F-96F2-796696D173F0}"/>
    <dgm:cxn modelId="{3C1501C9-5B0A-EB49-A912-E42C74D91C24}" srcId="{C3A649EE-F33E-0543-85BC-1D82A8059F57}" destId="{0D6DA302-35BC-9041-9169-E4373EFA3B0F}" srcOrd="0" destOrd="0" parTransId="{CFEE5359-6901-A544-811E-147F5E64C030}" sibTransId="{B7C51665-B6CC-DC4A-B51B-1EEFE3F32617}"/>
    <dgm:cxn modelId="{E9A75345-F018-EF40-9B2D-4CF7517F9EDB}" srcId="{5075729A-9A3E-0D4F-A1FA-92C1E515D32B}" destId="{A4A1378A-D1BC-7E4E-A578-E9EC79997279}" srcOrd="0" destOrd="0" parTransId="{E61C133B-ECDF-8D42-8681-E4EA90BFF0BD}" sibTransId="{FF41EB7B-3DD2-9841-B708-51DACB2B01F2}"/>
    <dgm:cxn modelId="{CA59AE5B-4BF3-D348-B08C-161F9D8C1405}" srcId="{60E0EB92-D09C-154F-B327-F9A61971F201}" destId="{5075729A-9A3E-0D4F-A1FA-92C1E515D32B}" srcOrd="3" destOrd="0" parTransId="{37AF9FB4-27E6-9849-8CF1-FAACA0EC948C}" sibTransId="{9B7CD20C-EEB6-1C4C-BF51-937BF8154B81}"/>
    <dgm:cxn modelId="{1A9950AD-A413-EB48-A78D-BED86B39A724}" type="presOf" srcId="{A4A1378A-D1BC-7E4E-A578-E9EC79997279}" destId="{7DADCE51-64D2-E74F-8270-8796F074E528}" srcOrd="0" destOrd="1" presId="urn:microsoft.com/office/officeart/2005/8/layout/pList2"/>
    <dgm:cxn modelId="{B020B716-6B41-A94D-9A45-165B91979D7E}" type="presOf" srcId="{8919EE3F-F439-AA47-B3B6-2C15E6CC9460}" destId="{3697987C-8E63-E948-88B3-A53D6DE28F16}" srcOrd="0" destOrd="0" presId="urn:microsoft.com/office/officeart/2005/8/layout/pList2"/>
    <dgm:cxn modelId="{EB15B773-C370-9241-9BCA-DFBF1B34D69B}" type="presOf" srcId="{C3A649EE-F33E-0543-85BC-1D82A8059F57}" destId="{B56EF1CF-9DEE-504C-B3FC-76A5FAE9D9D6}" srcOrd="0" destOrd="0" presId="urn:microsoft.com/office/officeart/2005/8/layout/pList2"/>
    <dgm:cxn modelId="{27D78A12-BBB0-614A-9E82-9026615985C7}" srcId="{C3A649EE-F33E-0543-85BC-1D82A8059F57}" destId="{1A1760A6-D359-4749-8576-9EC8F58746FA}" srcOrd="1" destOrd="0" parTransId="{83036544-FFCB-AB48-B7AA-F7229ACC8A64}" sibTransId="{99F47EA0-C77A-CE41-9B85-534112920B04}"/>
    <dgm:cxn modelId="{B57D647F-61FA-7D4C-89EA-74751B75C4B1}" type="presOf" srcId="{5075729A-9A3E-0D4F-A1FA-92C1E515D32B}" destId="{7DADCE51-64D2-E74F-8270-8796F074E528}" srcOrd="0" destOrd="0" presId="urn:microsoft.com/office/officeart/2005/8/layout/pList2"/>
    <dgm:cxn modelId="{B007E4DC-6A11-1D46-AB5B-126D16FB2776}" srcId="{60E0EB92-D09C-154F-B327-F9A61971F201}" destId="{8919EE3F-F439-AA47-B3B6-2C15E6CC9460}" srcOrd="0" destOrd="0" parTransId="{D9210FFB-1B7A-4549-96EA-B8E17145ECFF}" sibTransId="{938DE10B-36AF-1541-A367-A4F1586ED42B}"/>
    <dgm:cxn modelId="{79BA1F98-8860-014A-A282-7CEC1A4CBBF2}" type="presOf" srcId="{5299147D-D8A6-584D-82D0-973D34419FB0}" destId="{AB2C7ADB-1F6C-0C47-B066-715E1201B8DE}" srcOrd="0" destOrd="0" presId="urn:microsoft.com/office/officeart/2005/8/layout/pList2"/>
    <dgm:cxn modelId="{26CB4705-0BBA-6540-8C81-011FE56D2132}" srcId="{5075729A-9A3E-0D4F-A1FA-92C1E515D32B}" destId="{706ECC5D-1A69-B244-B06B-0810229740D0}" srcOrd="1" destOrd="0" parTransId="{27F55779-039B-7748-B9CE-0F07B01E8F2A}" sibTransId="{5A46E188-E465-AB46-8087-94F62F2F956A}"/>
    <dgm:cxn modelId="{0E304F1C-204E-A242-B3E7-07661960DFAC}" srcId="{60E0EB92-D09C-154F-B327-F9A61971F201}" destId="{C3A649EE-F33E-0543-85BC-1D82A8059F57}" srcOrd="2" destOrd="0" parTransId="{D61FD820-67AE-B44D-AEB5-220F6F8D7D40}" sibTransId="{785E9805-835E-9747-9B20-D97D4EB27340}"/>
    <dgm:cxn modelId="{0C2921A7-AFC8-0548-B949-1790C697CED5}" type="presParOf" srcId="{525542A8-B765-7845-8052-86949AB616A3}" destId="{06246BAA-6F20-7249-87F2-9F62C4A6E9AF}" srcOrd="0" destOrd="0" presId="urn:microsoft.com/office/officeart/2005/8/layout/pList2"/>
    <dgm:cxn modelId="{9934A4C5-79FB-DC48-86E2-8E32BAC067E7}" type="presParOf" srcId="{525542A8-B765-7845-8052-86949AB616A3}" destId="{40E65E33-7CC2-DB4C-87D5-A11A8AB96D3B}" srcOrd="1" destOrd="0" presId="urn:microsoft.com/office/officeart/2005/8/layout/pList2"/>
    <dgm:cxn modelId="{56BFC515-B106-3042-AFBA-979ADAD4DD0B}" type="presParOf" srcId="{40E65E33-7CC2-DB4C-87D5-A11A8AB96D3B}" destId="{4C3259F8-239B-DE4D-8D68-00FC27367583}" srcOrd="0" destOrd="0" presId="urn:microsoft.com/office/officeart/2005/8/layout/pList2"/>
    <dgm:cxn modelId="{506D9F2A-13F2-514D-890A-730D4016398F}" type="presParOf" srcId="{4C3259F8-239B-DE4D-8D68-00FC27367583}" destId="{3697987C-8E63-E948-88B3-A53D6DE28F16}" srcOrd="0" destOrd="0" presId="urn:microsoft.com/office/officeart/2005/8/layout/pList2"/>
    <dgm:cxn modelId="{AD001B28-64D4-5443-BADF-D85E4AA794F6}" type="presParOf" srcId="{4C3259F8-239B-DE4D-8D68-00FC27367583}" destId="{0E694F57-C956-5B40-84E0-A81D12369D24}" srcOrd="1" destOrd="0" presId="urn:microsoft.com/office/officeart/2005/8/layout/pList2"/>
    <dgm:cxn modelId="{08B1A487-A364-6440-A9AF-D8DF48302501}" type="presParOf" srcId="{4C3259F8-239B-DE4D-8D68-00FC27367583}" destId="{1D52967F-CAEE-AE4F-8997-2371F0DA56B3}" srcOrd="2" destOrd="0" presId="urn:microsoft.com/office/officeart/2005/8/layout/pList2"/>
    <dgm:cxn modelId="{2BF1B05E-6687-9B47-9A72-4790C18B9CF0}" type="presParOf" srcId="{40E65E33-7CC2-DB4C-87D5-A11A8AB96D3B}" destId="{59E3946B-C5B9-8E4C-8AF8-60C9F2C439BC}" srcOrd="1" destOrd="0" presId="urn:microsoft.com/office/officeart/2005/8/layout/pList2"/>
    <dgm:cxn modelId="{5CBABEA6-FAA3-AC4C-957E-B81056523396}" type="presParOf" srcId="{40E65E33-7CC2-DB4C-87D5-A11A8AB96D3B}" destId="{6233CC60-ED7A-ED42-8705-4B6252C55F5E}" srcOrd="2" destOrd="0" presId="urn:microsoft.com/office/officeart/2005/8/layout/pList2"/>
    <dgm:cxn modelId="{27BDC585-710F-5C46-BC49-3C7A2D52696B}" type="presParOf" srcId="{6233CC60-ED7A-ED42-8705-4B6252C55F5E}" destId="{AB2C7ADB-1F6C-0C47-B066-715E1201B8DE}" srcOrd="0" destOrd="0" presId="urn:microsoft.com/office/officeart/2005/8/layout/pList2"/>
    <dgm:cxn modelId="{7762E3C3-176E-9C46-AD3C-DDE063016AD2}" type="presParOf" srcId="{6233CC60-ED7A-ED42-8705-4B6252C55F5E}" destId="{596D17C6-9F52-AB48-83DC-551FE0DED2FD}" srcOrd="1" destOrd="0" presId="urn:microsoft.com/office/officeart/2005/8/layout/pList2"/>
    <dgm:cxn modelId="{CFEA5A23-AA64-9A4B-92FA-1369661B5BE9}" type="presParOf" srcId="{6233CC60-ED7A-ED42-8705-4B6252C55F5E}" destId="{1209C96D-8A30-B94C-97EE-A14C72F90809}" srcOrd="2" destOrd="0" presId="urn:microsoft.com/office/officeart/2005/8/layout/pList2"/>
    <dgm:cxn modelId="{C30FF014-B69B-9E4C-B81A-769CFF5CEDE5}" type="presParOf" srcId="{40E65E33-7CC2-DB4C-87D5-A11A8AB96D3B}" destId="{D36594D6-4CE0-C54E-86E0-34F646230A08}" srcOrd="3" destOrd="0" presId="urn:microsoft.com/office/officeart/2005/8/layout/pList2"/>
    <dgm:cxn modelId="{49D08E6D-F0C1-1D40-867F-17C4300DBA62}" type="presParOf" srcId="{40E65E33-7CC2-DB4C-87D5-A11A8AB96D3B}" destId="{C4A664D8-270C-1C4E-948E-30A2A596AA7E}" srcOrd="4" destOrd="0" presId="urn:microsoft.com/office/officeart/2005/8/layout/pList2"/>
    <dgm:cxn modelId="{CA027E9E-2288-844F-9DF9-BEC469B67C4D}" type="presParOf" srcId="{C4A664D8-270C-1C4E-948E-30A2A596AA7E}" destId="{B56EF1CF-9DEE-504C-B3FC-76A5FAE9D9D6}" srcOrd="0" destOrd="0" presId="urn:microsoft.com/office/officeart/2005/8/layout/pList2"/>
    <dgm:cxn modelId="{51A293A8-599C-2D41-BEF2-85C7A860605D}" type="presParOf" srcId="{C4A664D8-270C-1C4E-948E-30A2A596AA7E}" destId="{3CAAAD4E-E4B2-BA40-87B2-C6C393175CC8}" srcOrd="1" destOrd="0" presId="urn:microsoft.com/office/officeart/2005/8/layout/pList2"/>
    <dgm:cxn modelId="{3A56FAFB-1C9B-E14F-9DF0-D9856A468E2B}" type="presParOf" srcId="{C4A664D8-270C-1C4E-948E-30A2A596AA7E}" destId="{5732798D-A616-F44E-8DF0-3080353F59AD}" srcOrd="2" destOrd="0" presId="urn:microsoft.com/office/officeart/2005/8/layout/pList2"/>
    <dgm:cxn modelId="{A7F5F4D7-45AA-5E47-945B-DE106EEAD346}" type="presParOf" srcId="{40E65E33-7CC2-DB4C-87D5-A11A8AB96D3B}" destId="{14B8CED6-321A-3249-B7BC-1C44266ED9C1}" srcOrd="5" destOrd="0" presId="urn:microsoft.com/office/officeart/2005/8/layout/pList2"/>
    <dgm:cxn modelId="{2A96E56D-79CF-C240-882F-2B7251214D7E}" type="presParOf" srcId="{40E65E33-7CC2-DB4C-87D5-A11A8AB96D3B}" destId="{91621E29-DF90-EC47-A4A3-E16EB3357A23}" srcOrd="6" destOrd="0" presId="urn:microsoft.com/office/officeart/2005/8/layout/pList2"/>
    <dgm:cxn modelId="{2217BAB7-89FA-3242-A4E5-642F9360737B}" type="presParOf" srcId="{91621E29-DF90-EC47-A4A3-E16EB3357A23}" destId="{7DADCE51-64D2-E74F-8270-8796F074E528}" srcOrd="0" destOrd="0" presId="urn:microsoft.com/office/officeart/2005/8/layout/pList2"/>
    <dgm:cxn modelId="{7B69B168-416D-844A-8B59-F6A223C670D5}" type="presParOf" srcId="{91621E29-DF90-EC47-A4A3-E16EB3357A23}" destId="{0C948A42-C7B0-B344-857D-A46EF878711F}" srcOrd="1" destOrd="0" presId="urn:microsoft.com/office/officeart/2005/8/layout/pList2"/>
    <dgm:cxn modelId="{73C28CB2-9AE1-D741-A109-36D2BA4CDA73}" type="presParOf" srcId="{91621E29-DF90-EC47-A4A3-E16EB3357A23}" destId="{B0111AE5-2AA9-344D-A3A5-55F1B8F66ACB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6246BAA-6F20-7249-87F2-9F62C4A6E9AF}">
      <dsp:nvSpPr>
        <dsp:cNvPr id="0" name=""/>
        <dsp:cNvSpPr/>
      </dsp:nvSpPr>
      <dsp:spPr>
        <a:xfrm>
          <a:off x="0" y="0"/>
          <a:ext cx="7772400" cy="2160270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52967F-CAEE-AE4F-8997-2371F0DA56B3}">
      <dsp:nvSpPr>
        <dsp:cNvPr id="0" name=""/>
        <dsp:cNvSpPr/>
      </dsp:nvSpPr>
      <dsp:spPr>
        <a:xfrm>
          <a:off x="235312" y="602348"/>
          <a:ext cx="1698087" cy="78872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697987C-8E63-E948-88B3-A53D6DE28F16}">
      <dsp:nvSpPr>
        <dsp:cNvPr id="0" name=""/>
        <dsp:cNvSpPr/>
      </dsp:nvSpPr>
      <dsp:spPr>
        <a:xfrm rot="10800000">
          <a:off x="235312" y="2160269"/>
          <a:ext cx="1698087" cy="264033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Global SCRF Global R&amp;D</a:t>
          </a:r>
          <a:endParaRPr lang="en-US" sz="18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solidFill>
                <a:schemeClr val="bg1">
                  <a:lumMod val="75000"/>
                </a:schemeClr>
              </a:solidFill>
            </a:rPr>
            <a:t>High-Gradient</a:t>
          </a:r>
          <a:endParaRPr lang="en-US" sz="1600" kern="1200" dirty="0">
            <a:solidFill>
              <a:schemeClr val="bg1">
                <a:lumMod val="75000"/>
              </a:schemeClr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solidFill>
                <a:schemeClr val="bg1">
                  <a:lumMod val="75000"/>
                </a:schemeClr>
              </a:solidFill>
            </a:rPr>
            <a:t>Cryomodule</a:t>
          </a:r>
          <a:endParaRPr lang="en-US" sz="1600" kern="1200" dirty="0">
            <a:solidFill>
              <a:schemeClr val="bg1">
                <a:lumMod val="75000"/>
              </a:schemeClr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solidFill>
                <a:schemeClr val="bg1">
                  <a:lumMod val="75000"/>
                </a:schemeClr>
              </a:solidFill>
            </a:rPr>
            <a:t>Systems (beam) tests</a:t>
          </a:r>
          <a:endParaRPr lang="en-US" sz="1600" kern="1200" dirty="0">
            <a:solidFill>
              <a:schemeClr val="bg1">
                <a:lumMod val="75000"/>
              </a:schemeClr>
            </a:solidFill>
          </a:endParaRPr>
        </a:p>
      </dsp:txBody>
      <dsp:txXfrm rot="10800000">
        <a:off x="235312" y="2160269"/>
        <a:ext cx="1698087" cy="2640330"/>
      </dsp:txXfrm>
    </dsp:sp>
    <dsp:sp modelId="{1209C96D-8A30-B94C-97EE-A14C72F90809}">
      <dsp:nvSpPr>
        <dsp:cNvPr id="0" name=""/>
        <dsp:cNvSpPr/>
      </dsp:nvSpPr>
      <dsp:spPr>
        <a:xfrm>
          <a:off x="2103208" y="288036"/>
          <a:ext cx="1698087" cy="158419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B2C7ADB-1F6C-0C47-B066-715E1201B8DE}">
      <dsp:nvSpPr>
        <dsp:cNvPr id="0" name=""/>
        <dsp:cNvSpPr/>
      </dsp:nvSpPr>
      <dsp:spPr>
        <a:xfrm rot="10800000">
          <a:off x="2103208" y="2160269"/>
          <a:ext cx="1698087" cy="264033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Accelerator Systems R&amp;D</a:t>
          </a:r>
          <a:endParaRPr lang="en-US" sz="18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err="1" smtClean="0">
              <a:solidFill>
                <a:schemeClr val="bg1">
                  <a:lumMod val="75000"/>
                </a:schemeClr>
              </a:solidFill>
            </a:rPr>
            <a:t>CesrTA</a:t>
          </a:r>
          <a:endParaRPr lang="en-US" sz="1600" kern="1200" dirty="0" smtClean="0">
            <a:solidFill>
              <a:schemeClr val="bg1">
                <a:lumMod val="75000"/>
              </a:schemeClr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solidFill>
                <a:schemeClr val="bg1">
                  <a:lumMod val="75000"/>
                </a:schemeClr>
              </a:solidFill>
            </a:rPr>
            <a:t>ATF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solidFill>
                <a:schemeClr val="bg1">
                  <a:lumMod val="75000"/>
                </a:schemeClr>
              </a:solidFill>
            </a:rPr>
            <a:t>…</a:t>
          </a:r>
        </a:p>
      </dsp:txBody>
      <dsp:txXfrm rot="10800000">
        <a:off x="2103208" y="2160269"/>
        <a:ext cx="1698087" cy="2640330"/>
      </dsp:txXfrm>
    </dsp:sp>
    <dsp:sp modelId="{5732798D-A616-F44E-8DF0-3080353F59AD}">
      <dsp:nvSpPr>
        <dsp:cNvPr id="0" name=""/>
        <dsp:cNvSpPr/>
      </dsp:nvSpPr>
      <dsp:spPr>
        <a:xfrm>
          <a:off x="3971104" y="268582"/>
          <a:ext cx="1698087" cy="162310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56EF1CF-9DEE-504C-B3FC-76A5FAE9D9D6}">
      <dsp:nvSpPr>
        <dsp:cNvPr id="0" name=""/>
        <dsp:cNvSpPr/>
      </dsp:nvSpPr>
      <dsp:spPr>
        <a:xfrm rot="10800000">
          <a:off x="3971104" y="2160269"/>
          <a:ext cx="1698087" cy="264033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Accelerator Baseline Design</a:t>
          </a:r>
          <a:endParaRPr lang="en-US" sz="18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solidFill>
                <a:schemeClr val="bg1">
                  <a:lumMod val="75000"/>
                </a:schemeClr>
              </a:solidFill>
            </a:rPr>
            <a:t>TLCC process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solidFill>
                <a:schemeClr val="bg1">
                  <a:lumMod val="75000"/>
                </a:schemeClr>
              </a:solidFill>
            </a:rPr>
            <a:t>BAW-1 conclusions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solidFill>
                <a:schemeClr val="bg1">
                  <a:lumMod val="75000"/>
                </a:schemeClr>
              </a:solidFill>
            </a:rPr>
            <a:t>Parameters (BAW-2)</a:t>
          </a:r>
        </a:p>
      </dsp:txBody>
      <dsp:txXfrm rot="10800000">
        <a:off x="3971104" y="2160269"/>
        <a:ext cx="1698087" cy="2640330"/>
      </dsp:txXfrm>
    </dsp:sp>
    <dsp:sp modelId="{B0111AE5-2AA9-344D-A3A5-55F1B8F66ACB}">
      <dsp:nvSpPr>
        <dsp:cNvPr id="0" name=""/>
        <dsp:cNvSpPr/>
      </dsp:nvSpPr>
      <dsp:spPr>
        <a:xfrm>
          <a:off x="5839000" y="288036"/>
          <a:ext cx="1698087" cy="1584198"/>
        </a:xfrm>
        <a:prstGeom prst="roundRect">
          <a:avLst>
            <a:gd name="adj" fmla="val 1000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DADCE51-64D2-E74F-8270-8796F074E528}">
      <dsp:nvSpPr>
        <dsp:cNvPr id="0" name=""/>
        <dsp:cNvSpPr/>
      </dsp:nvSpPr>
      <dsp:spPr>
        <a:xfrm rot="10800000">
          <a:off x="5839000" y="2160269"/>
          <a:ext cx="1698087" cy="264033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Industrialis-ation</a:t>
          </a:r>
          <a:endParaRPr lang="en-US" sz="18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solidFill>
                <a:schemeClr val="bg1">
                  <a:lumMod val="75000"/>
                </a:schemeClr>
              </a:solidFill>
            </a:rPr>
            <a:t>Global Mass Production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solidFill>
                <a:schemeClr val="bg1">
                  <a:lumMod val="75000"/>
                </a:schemeClr>
              </a:solidFill>
            </a:rPr>
            <a:t>Cost Estimation</a:t>
          </a:r>
        </a:p>
      </dsp:txBody>
      <dsp:txXfrm rot="10800000">
        <a:off x="5839000" y="2160269"/>
        <a:ext cx="1698087" cy="2640330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4D58E9F-AC4C-2349-9DBC-5F48C52469A8}">
      <dsp:nvSpPr>
        <dsp:cNvPr id="0" name=""/>
        <dsp:cNvSpPr/>
      </dsp:nvSpPr>
      <dsp:spPr>
        <a:xfrm>
          <a:off x="3255397" y="2609924"/>
          <a:ext cx="2189992" cy="2189992"/>
        </a:xfrm>
        <a:prstGeom prst="ellipse">
          <a:avLst/>
        </a:prstGeom>
        <a:gradFill rotWithShape="0">
          <a:gsLst>
            <a:gs pos="0">
              <a:schemeClr val="accent2">
                <a:shade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Full</a:t>
          </a:r>
          <a:r>
            <a:rPr lang="en-US" sz="2500" kern="1200" baseline="0" dirty="0" smtClean="0"/>
            <a:t> systems integration testing</a:t>
          </a:r>
          <a:endParaRPr lang="en-US" sz="2500" kern="1200" dirty="0"/>
        </a:p>
      </dsp:txBody>
      <dsp:txXfrm>
        <a:off x="3255397" y="2609924"/>
        <a:ext cx="2189992" cy="2189992"/>
      </dsp:txXfrm>
    </dsp:sp>
    <dsp:sp modelId="{8B65363F-9498-9544-8C7B-F908C771B374}">
      <dsp:nvSpPr>
        <dsp:cNvPr id="0" name=""/>
        <dsp:cNvSpPr/>
      </dsp:nvSpPr>
      <dsp:spPr>
        <a:xfrm rot="12407628">
          <a:off x="1299338" y="2376560"/>
          <a:ext cx="2077217" cy="624147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shade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2F2D8E8-ED35-6349-95C7-082DBB9D5DDF}">
      <dsp:nvSpPr>
        <dsp:cNvPr id="0" name=""/>
        <dsp:cNvSpPr/>
      </dsp:nvSpPr>
      <dsp:spPr>
        <a:xfrm>
          <a:off x="187279" y="1388252"/>
          <a:ext cx="2447138" cy="16643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FLASH (DESY)</a:t>
          </a:r>
          <a:endParaRPr lang="en-US" sz="19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TDP focus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7 CM → 1.2 </a:t>
          </a:r>
          <a:r>
            <a:rPr lang="en-US" sz="1500" kern="1200" dirty="0" err="1" smtClean="0"/>
            <a:t>GeV</a:t>
          </a:r>
          <a:r>
            <a:rPr lang="en-US" sz="1500" kern="1200" dirty="0" smtClean="0"/>
            <a:t> beam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photon user facility</a:t>
          </a:r>
          <a:endParaRPr lang="en-US" sz="1500" kern="1200" dirty="0"/>
        </a:p>
      </dsp:txBody>
      <dsp:txXfrm>
        <a:off x="187279" y="1388252"/>
        <a:ext cx="2447138" cy="1664394"/>
      </dsp:txXfrm>
    </dsp:sp>
    <dsp:sp modelId="{1504EEAA-D4BE-9645-8FAE-E09CF5160600}">
      <dsp:nvSpPr>
        <dsp:cNvPr id="0" name=""/>
        <dsp:cNvSpPr/>
      </dsp:nvSpPr>
      <dsp:spPr>
        <a:xfrm rot="16638624">
          <a:off x="3759617" y="1364417"/>
          <a:ext cx="1701996" cy="624147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shade val="90000"/>
                <a:hueOff val="0"/>
                <a:satOff val="-19999"/>
                <a:lumOff val="27237"/>
                <a:alphaOff val="0"/>
                <a:shade val="51000"/>
                <a:satMod val="130000"/>
              </a:schemeClr>
            </a:gs>
            <a:gs pos="80000">
              <a:schemeClr val="accent2">
                <a:shade val="90000"/>
                <a:hueOff val="0"/>
                <a:satOff val="-19999"/>
                <a:lumOff val="27237"/>
                <a:alphaOff val="0"/>
                <a:shade val="93000"/>
                <a:satMod val="130000"/>
              </a:schemeClr>
            </a:gs>
            <a:gs pos="100000">
              <a:schemeClr val="accent2">
                <a:shade val="90000"/>
                <a:hueOff val="0"/>
                <a:satOff val="-19999"/>
                <a:lumOff val="272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B0B84A9-7803-EE48-BF88-FA70D2D907EA}">
      <dsp:nvSpPr>
        <dsp:cNvPr id="0" name=""/>
        <dsp:cNvSpPr/>
      </dsp:nvSpPr>
      <dsp:spPr>
        <a:xfrm>
          <a:off x="3678653" y="213"/>
          <a:ext cx="2080492" cy="16643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50000"/>
                <a:hueOff val="0"/>
                <a:satOff val="-21688"/>
                <a:lumOff val="35185"/>
                <a:alphaOff val="0"/>
                <a:shade val="51000"/>
                <a:satMod val="130000"/>
              </a:schemeClr>
            </a:gs>
            <a:gs pos="80000">
              <a:schemeClr val="accent2">
                <a:shade val="50000"/>
                <a:hueOff val="0"/>
                <a:satOff val="-21688"/>
                <a:lumOff val="35185"/>
                <a:alphaOff val="0"/>
                <a:shade val="93000"/>
                <a:satMod val="130000"/>
              </a:schemeClr>
            </a:gs>
            <a:gs pos="100000">
              <a:schemeClr val="accent2">
                <a:shade val="50000"/>
                <a:hueOff val="0"/>
                <a:satOff val="-21688"/>
                <a:lumOff val="3518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NML (FNAL)</a:t>
          </a:r>
          <a:endParaRPr lang="en-US" sz="19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Under construction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Up to 6 cryomodules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Operation: end 2012</a:t>
          </a:r>
          <a:endParaRPr lang="en-US" sz="1500" kern="1200" dirty="0"/>
        </a:p>
        <a:p>
          <a:pPr marL="228600" lvl="2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(3 CM)</a:t>
          </a:r>
          <a:endParaRPr lang="en-US" sz="1500" kern="1200" dirty="0"/>
        </a:p>
      </dsp:txBody>
      <dsp:txXfrm>
        <a:off x="3678653" y="213"/>
        <a:ext cx="2080492" cy="1664394"/>
      </dsp:txXfrm>
    </dsp:sp>
    <dsp:sp modelId="{49FB0926-22F4-5C4B-ADBC-C257B84E72FB}">
      <dsp:nvSpPr>
        <dsp:cNvPr id="0" name=""/>
        <dsp:cNvSpPr/>
      </dsp:nvSpPr>
      <dsp:spPr>
        <a:xfrm rot="20458896">
          <a:off x="5440416" y="2676568"/>
          <a:ext cx="1976064" cy="624147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shade val="90000"/>
                <a:hueOff val="0"/>
                <a:satOff val="-19999"/>
                <a:lumOff val="27237"/>
                <a:alphaOff val="0"/>
                <a:shade val="51000"/>
                <a:satMod val="130000"/>
              </a:schemeClr>
            </a:gs>
            <a:gs pos="80000">
              <a:schemeClr val="accent2">
                <a:shade val="90000"/>
                <a:hueOff val="0"/>
                <a:satOff val="-19999"/>
                <a:lumOff val="27237"/>
                <a:alphaOff val="0"/>
                <a:shade val="93000"/>
                <a:satMod val="130000"/>
              </a:schemeClr>
            </a:gs>
            <a:gs pos="100000">
              <a:schemeClr val="accent2">
                <a:shade val="90000"/>
                <a:hueOff val="0"/>
                <a:satOff val="-19999"/>
                <a:lumOff val="272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23C4142-EC50-BB44-A521-509D6EEC557B}">
      <dsp:nvSpPr>
        <dsp:cNvPr id="0" name=""/>
        <dsp:cNvSpPr/>
      </dsp:nvSpPr>
      <dsp:spPr>
        <a:xfrm>
          <a:off x="6294755" y="1834473"/>
          <a:ext cx="2135584" cy="16643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50000"/>
                <a:hueOff val="0"/>
                <a:satOff val="-21688"/>
                <a:lumOff val="35185"/>
                <a:alphaOff val="0"/>
                <a:shade val="51000"/>
                <a:satMod val="130000"/>
              </a:schemeClr>
            </a:gs>
            <a:gs pos="80000">
              <a:schemeClr val="accent2">
                <a:shade val="50000"/>
                <a:hueOff val="0"/>
                <a:satOff val="-21688"/>
                <a:lumOff val="35185"/>
                <a:alphaOff val="0"/>
                <a:shade val="93000"/>
                <a:satMod val="130000"/>
              </a:schemeClr>
            </a:gs>
            <a:gs pos="100000">
              <a:schemeClr val="accent2">
                <a:shade val="50000"/>
                <a:hueOff val="0"/>
                <a:satOff val="-21688"/>
                <a:lumOff val="3518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STF (KEK)</a:t>
          </a:r>
          <a:endParaRPr lang="en-US" sz="19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“Quantum Beam” experiment 2011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1 CM with beam 2013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(2 CM 2015)</a:t>
          </a:r>
          <a:endParaRPr lang="en-US" sz="1500" kern="1200" dirty="0"/>
        </a:p>
      </dsp:txBody>
      <dsp:txXfrm>
        <a:off x="6294755" y="1834473"/>
        <a:ext cx="2135584" cy="1664394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619044-DF19-944F-ADAE-FF565EF9F3DA}" type="datetimeFigureOut">
              <a:rPr lang="en-US" smtClean="0"/>
              <a:pPr/>
              <a:t>10/19/10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4EBF82-5F48-6F4E-9D31-424EF6EA95C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86FDA0-C297-E147-91AA-7ACC53D3C2B0}" type="datetimeFigureOut">
              <a:rPr lang="en-US" smtClean="0"/>
              <a:pPr/>
              <a:t>10/19/10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BB9F29-18B5-0848-AEFE-FE0898DE26C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slide may be too busy and needs to be simplified.</a:t>
            </a:r>
            <a:r>
              <a:rPr lang="en-US" baseline="0" dirty="0" smtClean="0"/>
              <a:t> (Perhaps two slides.)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B9F29-18B5-0848-AEFE-FE0898DE26C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Mention number</a:t>
            </a:r>
            <a:r>
              <a:rPr lang="en-US" baseline="0" dirty="0" smtClean="0"/>
              <a:t> of attendees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B9F29-18B5-0848-AEFE-FE0898DE26CD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B9F29-18B5-0848-AEFE-FE0898DE26CD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B9F29-18B5-0848-AEFE-FE0898DE26CD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 10Hz a maximum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B9F29-18B5-0848-AEFE-FE0898DE26CD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EFF56F-AC6B-A146-8890-DE52941E77B6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EFF56F-AC6B-A146-8890-DE52941E77B6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slide may be too busy and needs to be simplified.</a:t>
            </a:r>
            <a:r>
              <a:rPr lang="en-US" baseline="0" dirty="0" smtClean="0"/>
              <a:t> (Perhaps two slides.)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B9F29-18B5-0848-AEFE-FE0898DE26C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B9F29-18B5-0848-AEFE-FE0898DE26C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B9F29-18B5-0848-AEFE-FE0898DE26CD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Expect update on this by the time</a:t>
            </a:r>
            <a:r>
              <a:rPr lang="en-US" baseline="0" dirty="0" smtClean="0"/>
              <a:t> of workshop.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B9F29-18B5-0848-AEFE-FE0898DE26CD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05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505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 lIns="91431" tIns="45716" rIns="91431" bIns="45716"/>
          <a:lstStyle/>
          <a:p>
            <a:endParaRPr lang="en-US">
              <a:latin typeface="Arial" charset="0"/>
            </a:endParaRPr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1" tIns="45716" rIns="91431" bIns="45716" anchor="b">
            <a:prstTxWarp prst="textNoShape">
              <a:avLst/>
            </a:prstTxWarp>
          </a:bodyPr>
          <a:lstStyle/>
          <a:p>
            <a:pPr algn="r" defTabSz="898525"/>
            <a:fld id="{60637A53-DCB1-DE4F-A204-CBDB005EBBD5}" type="slidenum">
              <a:rPr lang="en-US" sz="1200">
                <a:ea typeface="Arial Unicode MS" charset="0"/>
                <a:cs typeface="Arial Unicode MS" charset="0"/>
              </a:rPr>
              <a:pPr algn="r" defTabSz="898525"/>
              <a:t>15</a:t>
            </a:fld>
            <a:endParaRPr lang="en-US" sz="1200">
              <a:ea typeface="Arial Unicode MS" charset="0"/>
              <a:cs typeface="Arial Unicode MS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 rtl="0"/>
            <a:fld id="{03BB9F29-18B5-0848-AEFE-FE0898DE26CD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defTabSz="457200" rtl="0"/>
              <a:t>16</a:t>
            </a:fld>
            <a:endParaRPr lang="en-US" sz="1200" kern="12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4C4105A-682F-514C-B24B-7D8DAA9268E1}" type="slidenum">
              <a:rPr lang="en-US" altLang="ja-JP">
                <a:cs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n-US" altLang="ja-JP">
              <a:cs typeface="ＭＳ Ｐゴシック" charset="-128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kumimoji="0" lang="ja-JP" altLang="en-US">
              <a:latin typeface="Arial" charset="0"/>
              <a:ea typeface="Arial Unicode MS" charset="0"/>
              <a:cs typeface="Arial Unicode MS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548528F-9117-264D-BD43-D6FA1AD58606}" type="slidenum">
              <a:rPr lang="en-US" altLang="ja-JP">
                <a:cs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n-US" altLang="ja-JP">
              <a:cs typeface="ＭＳ Ｐゴシック" charset="-128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kumimoji="0"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18.10.10</a:t>
            </a:r>
            <a:endParaRPr lang="en-US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N. Walker et al</a:t>
            </a:r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18.10.10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N. Walker et al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18.10.10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N. Walker et al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AndTwoObj">
  <p:cSld name="タイトル、コンテンツ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18.10.10</a:t>
            </a:r>
            <a:endParaRPr lang="en-US" altLang="ja-JP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N. Walker et al</a:t>
            </a:r>
            <a:endParaRPr lang="en-US" altLang="ja-JP"/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D03CBBF2-5021-DF49-A7D4-24EFE37080E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18.10.10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N. Walker et al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18.10.10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N. Walker et al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18.10.10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N. Walker et al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18.10.10</a:t>
            </a: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N. Walker et al</a:t>
            </a: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18.10.10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N. Walker et al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18.10.10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N. Walker et al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18.10.10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N. Walker et al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18.10.10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N. Walker et al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5" Type="http://schemas.openxmlformats.org/officeDocument/2006/relationships/image" Target="../media/image2.png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 smtClean="0"/>
              <a:t>18.10.10</a:t>
            </a: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N. Walker et al</a:t>
            </a: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MP900410081.JPG"/>
          <p:cNvPicPr>
            <a:picLocks noChangeAspect="1"/>
          </p:cNvPicPr>
          <p:nvPr userDrawn="1"/>
        </p:nvPicPr>
        <p:blipFill>
          <a:blip r:embed="rId16">
            <a:alphaModFix amt="20000"/>
          </a:blip>
          <a:srcRect t="17504" b="34558"/>
          <a:stretch>
            <a:fillRect/>
          </a:stretch>
        </p:blipFill>
        <p:spPr>
          <a:xfrm>
            <a:off x="165221" y="990600"/>
            <a:ext cx="8772394" cy="5181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>
    <p:fade/>
  </p:transition>
  <p:hf sldNum="0"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7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4" Type="http://schemas.openxmlformats.org/officeDocument/2006/relationships/image" Target="../media/image35.jpeg"/><Relationship Id="rId5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7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4" Type="http://schemas.openxmlformats.org/officeDocument/2006/relationships/image" Target="../media/image45.pdf"/><Relationship Id="rId5" Type="http://schemas.openxmlformats.org/officeDocument/2006/relationships/image" Target="../media/image46.png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4" Type="http://schemas.openxmlformats.org/officeDocument/2006/relationships/diagramQuickStyle" Target="../diagrams/quickStyle6.xml"/><Relationship Id="rId5" Type="http://schemas.openxmlformats.org/officeDocument/2006/relationships/diagramColors" Target="../diagrams/colors6.xml"/><Relationship Id="rId6" Type="http://schemas.microsoft.com/office/2007/relationships/diagramDrawing" Target="../diagrams/drawing6.xml"/><Relationship Id="rId7" Type="http://schemas.openxmlformats.org/officeDocument/2006/relationships/image" Target="../media/image51.wmf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4" Type="http://schemas.openxmlformats.org/officeDocument/2006/relationships/image" Target="../media/image53.w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w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4" Type="http://schemas.openxmlformats.org/officeDocument/2006/relationships/diagramLayout" Target="../diagrams/layout7.xml"/><Relationship Id="rId5" Type="http://schemas.openxmlformats.org/officeDocument/2006/relationships/diagramQuickStyle" Target="../diagrams/quickStyle7.xml"/><Relationship Id="rId6" Type="http://schemas.openxmlformats.org/officeDocument/2006/relationships/diagramColors" Target="../diagrams/colors7.xml"/><Relationship Id="rId7" Type="http://schemas.microsoft.com/office/2007/relationships/diagramDrawing" Target="../diagrams/drawing7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4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Relationship Id="rId3" Type="http://schemas.openxmlformats.org/officeDocument/2006/relationships/image" Target="../media/image55.gi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4" Type="http://schemas.openxmlformats.org/officeDocument/2006/relationships/diagramQuickStyle" Target="../diagrams/quickStyle8.xml"/><Relationship Id="rId5" Type="http://schemas.openxmlformats.org/officeDocument/2006/relationships/diagramColors" Target="../diagrams/colors8.xml"/><Relationship Id="rId6" Type="http://schemas.microsoft.com/office/2007/relationships/diagramDrawing" Target="../diagrams/drawing8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4" Type="http://schemas.openxmlformats.org/officeDocument/2006/relationships/diagramQuickStyle" Target="../diagrams/quickStyle9.xml"/><Relationship Id="rId5" Type="http://schemas.openxmlformats.org/officeDocument/2006/relationships/diagramColors" Target="../diagrams/colors9.xml"/><Relationship Id="rId6" Type="http://schemas.microsoft.com/office/2007/relationships/diagramDrawing" Target="../diagrams/drawing9.xml"/><Relationship Id="rId7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9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4" Type="http://schemas.openxmlformats.org/officeDocument/2006/relationships/diagramLayout" Target="../diagrams/layout10.xml"/><Relationship Id="rId5" Type="http://schemas.openxmlformats.org/officeDocument/2006/relationships/diagramQuickStyle" Target="../diagrams/quickStyle10.xml"/><Relationship Id="rId6" Type="http://schemas.openxmlformats.org/officeDocument/2006/relationships/diagramColors" Target="../diagrams/colors10.xml"/><Relationship Id="rId7" Type="http://schemas.microsoft.com/office/2007/relationships/diagramDrawing" Target="../diagrams/drawing10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4" Type="http://schemas.openxmlformats.org/officeDocument/2006/relationships/diagramLayout" Target="../diagrams/layout11.xml"/><Relationship Id="rId5" Type="http://schemas.openxmlformats.org/officeDocument/2006/relationships/diagramQuickStyle" Target="../diagrams/quickStyle11.xml"/><Relationship Id="rId6" Type="http://schemas.openxmlformats.org/officeDocument/2006/relationships/diagramColors" Target="../diagrams/colors11.xml"/><Relationship Id="rId7" Type="http://schemas.microsoft.com/office/2007/relationships/diagramDrawing" Target="../diagrams/drawing1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wmf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4" Type="http://schemas.openxmlformats.org/officeDocument/2006/relationships/diagramQuickStyle" Target="../diagrams/quickStyle12.xml"/><Relationship Id="rId5" Type="http://schemas.openxmlformats.org/officeDocument/2006/relationships/diagramColors" Target="../diagrams/colors12.xml"/><Relationship Id="rId6" Type="http://schemas.microsoft.com/office/2007/relationships/diagramDrawing" Target="../diagrams/drawing1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4" Type="http://schemas.openxmlformats.org/officeDocument/2006/relationships/image" Target="../media/image58.jpeg"/><Relationship Id="rId5" Type="http://schemas.openxmlformats.org/officeDocument/2006/relationships/image" Target="../media/image59.jpe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6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jpeg"/><Relationship Id="rId6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6.png"/><Relationship Id="rId6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6.png"/><Relationship Id="rId5" Type="http://schemas.openxmlformats.org/officeDocument/2006/relationships/image" Target="../media/image20.jpeg"/><Relationship Id="rId6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7" Type="http://schemas.openxmlformats.org/officeDocument/2006/relationships/image" Target="../media/image22.jpeg"/><Relationship Id="rId8" Type="http://schemas.openxmlformats.org/officeDocument/2006/relationships/image" Target="../media/image23.jpeg"/><Relationship Id="rId9" Type="http://schemas.openxmlformats.org/officeDocument/2006/relationships/image" Target="../media/image24.png"/><Relationship Id="rId10" Type="http://schemas.openxmlformats.org/officeDocument/2006/relationships/image" Target="../media/image25.jpeg"/><Relationship Id="rId11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2318135" y="3710056"/>
            <a:ext cx="6400800" cy="1752600"/>
          </a:xfrm>
        </p:spPr>
        <p:txBody>
          <a:bodyPr/>
          <a:lstStyle/>
          <a:p>
            <a:pPr algn="r"/>
            <a:r>
              <a:rPr lang="en-US" dirty="0" smtClean="0"/>
              <a:t>Marc Ross</a:t>
            </a:r>
          </a:p>
          <a:p>
            <a:pPr algn="r"/>
            <a:r>
              <a:rPr lang="en-US" u="sng" dirty="0" smtClean="0"/>
              <a:t>Nick Walker</a:t>
            </a:r>
          </a:p>
          <a:p>
            <a:pPr algn="r"/>
            <a:r>
              <a:rPr lang="en-US" dirty="0" smtClean="0"/>
              <a:t>Akira Yamamoto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828" y="1052990"/>
            <a:ext cx="6035690" cy="30178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055085" y="2286000"/>
            <a:ext cx="7772400" cy="1143000"/>
          </a:xfrm>
        </p:spPr>
        <p:txBody>
          <a:bodyPr/>
          <a:lstStyle/>
          <a:p>
            <a:pPr algn="r"/>
            <a:r>
              <a:rPr lang="en-US" dirty="0" smtClean="0"/>
              <a:t>ILC Status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2819" y="3697901"/>
            <a:ext cx="3015735" cy="22618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 bwMode="auto">
          <a:xfrm>
            <a:off x="376293" y="2828832"/>
            <a:ext cx="533626" cy="3887129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6322" name="Title 7"/>
          <p:cNvSpPr>
            <a:spLocks noGrp="1"/>
          </p:cNvSpPr>
          <p:nvPr>
            <p:ph type="title"/>
          </p:nvPr>
        </p:nvSpPr>
        <p:spPr>
          <a:xfrm>
            <a:off x="1531937" y="0"/>
            <a:ext cx="7358062" cy="914400"/>
          </a:xfrm>
          <a:noFill/>
        </p:spPr>
        <p:txBody>
          <a:bodyPr/>
          <a:lstStyle/>
          <a:p>
            <a:r>
              <a:rPr lang="en-US" sz="3200" dirty="0" smtClean="0"/>
              <a:t>New Configuration for FLASH@DESY</a:t>
            </a:r>
            <a:endParaRPr lang="en-US" sz="2400" dirty="0" smtClean="0"/>
          </a:p>
        </p:txBody>
      </p:sp>
      <p:sp>
        <p:nvSpPr>
          <p:cNvPr id="69636" name="Content Placeholder 7"/>
          <p:cNvSpPr>
            <a:spLocks noGrp="1"/>
          </p:cNvSpPr>
          <p:nvPr>
            <p:ph idx="1"/>
          </p:nvPr>
        </p:nvSpPr>
        <p:spPr>
          <a:xfrm>
            <a:off x="5540080" y="1062459"/>
            <a:ext cx="3349919" cy="5245892"/>
          </a:xfrm>
          <a:noFill/>
          <a:ln>
            <a:noFill/>
          </a:ln>
        </p:spPr>
        <p:txBody>
          <a:bodyPr/>
          <a:lstStyle/>
          <a:p>
            <a:pPr marL="0" indent="0" fontAlgn="ctr">
              <a:buFontTx/>
              <a:buNone/>
              <a:defRPr/>
            </a:pPr>
            <a:r>
              <a:rPr lang="en-US" sz="1600" dirty="0" smtClean="0"/>
              <a:t>ACC7 cavity quench limits and gradient spread are approaching ILC spec</a:t>
            </a:r>
          </a:p>
          <a:p>
            <a:pPr marL="346075" fontAlgn="ctr">
              <a:buFontTx/>
              <a:buNone/>
              <a:defRPr/>
            </a:pPr>
            <a:r>
              <a:rPr lang="en-US" sz="1600" dirty="0" smtClean="0"/>
              <a:t>Opportunity to study:</a:t>
            </a:r>
          </a:p>
          <a:p>
            <a:pPr fontAlgn="ctr">
              <a:defRPr/>
            </a:pPr>
            <a:r>
              <a:rPr lang="en-US" sz="1600" b="1" dirty="0" smtClean="0"/>
              <a:t>Gradient overhead and RF power overhead near ILC gradients</a:t>
            </a:r>
          </a:p>
          <a:p>
            <a:pPr fontAlgn="ctr">
              <a:defRPr/>
            </a:pPr>
            <a:r>
              <a:rPr lang="en-US" sz="1600" b="1" dirty="0" smtClean="0"/>
              <a:t>RF distribution setup schemes with cavity powers close to ILC spec</a:t>
            </a:r>
          </a:p>
          <a:p>
            <a:pPr fontAlgn="ctr">
              <a:defRPr/>
            </a:pPr>
            <a:r>
              <a:rPr lang="en-US" sz="1600" b="1" dirty="0" smtClean="0"/>
              <a:t>Lorentz-force detuning + </a:t>
            </a:r>
            <a:r>
              <a:rPr lang="en-US" sz="1600" b="1" dirty="0" err="1" smtClean="0"/>
              <a:t>piezo</a:t>
            </a:r>
            <a:r>
              <a:rPr lang="en-US" sz="1600" b="1" dirty="0" smtClean="0"/>
              <a:t> compensation near ILC gradients</a:t>
            </a:r>
          </a:p>
          <a:p>
            <a:pPr fontAlgn="ctr">
              <a:defRPr/>
            </a:pPr>
            <a:endParaRPr lang="en-US" sz="1600" b="1" dirty="0" smtClean="0"/>
          </a:p>
          <a:p>
            <a:pPr fontAlgn="ctr">
              <a:defRPr/>
            </a:pPr>
            <a:r>
              <a:rPr lang="en-US" sz="1600" b="1" dirty="0" smtClean="0"/>
              <a:t>Two 9mA runs planned for 2011</a:t>
            </a:r>
          </a:p>
          <a:p>
            <a:pPr lvl="1" fontAlgn="ctr">
              <a:defRPr/>
            </a:pPr>
            <a:r>
              <a:rPr lang="en-US" sz="1400" b="1" dirty="0" smtClean="0"/>
              <a:t>January</a:t>
            </a:r>
          </a:p>
          <a:p>
            <a:pPr lvl="1" fontAlgn="ctr">
              <a:defRPr/>
            </a:pPr>
            <a:r>
              <a:rPr lang="en-US" sz="1400" b="1" dirty="0" smtClean="0"/>
              <a:t>Late Autumn (TBC)</a:t>
            </a:r>
          </a:p>
        </p:txBody>
      </p:sp>
      <p:pic>
        <p:nvPicPr>
          <p:cNvPr id="56326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4275" y="2909386"/>
            <a:ext cx="4218752" cy="380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7" name="TextBox 29"/>
          <p:cNvSpPr txBox="1">
            <a:spLocks noChangeArrowheads="1"/>
          </p:cNvSpPr>
          <p:nvPr/>
        </p:nvSpPr>
        <p:spPr bwMode="auto">
          <a:xfrm>
            <a:off x="908274" y="2762982"/>
            <a:ext cx="1721875" cy="339725"/>
          </a:xfrm>
          <a:prstGeom prst="rect">
            <a:avLst/>
          </a:prstGeom>
          <a:solidFill>
            <a:schemeClr val="accent1"/>
          </a:solidFill>
          <a:ln w="9525">
            <a:solidFill>
              <a:srgbClr val="222268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/>
              <a:t>ACC6</a:t>
            </a:r>
          </a:p>
        </p:txBody>
      </p:sp>
      <p:sp>
        <p:nvSpPr>
          <p:cNvPr id="56328" name="TextBox 29"/>
          <p:cNvSpPr txBox="1">
            <a:spLocks noChangeArrowheads="1"/>
          </p:cNvSpPr>
          <p:nvPr/>
        </p:nvSpPr>
        <p:spPr bwMode="auto">
          <a:xfrm>
            <a:off x="2630150" y="2758219"/>
            <a:ext cx="1664792" cy="339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/>
              <a:t>ACC7</a:t>
            </a:r>
          </a:p>
        </p:txBody>
      </p:sp>
      <p:cxnSp>
        <p:nvCxnSpPr>
          <p:cNvPr id="13" name="Straight Connector 12"/>
          <p:cNvCxnSpPr/>
          <p:nvPr/>
        </p:nvCxnSpPr>
        <p:spPr bwMode="auto">
          <a:xfrm>
            <a:off x="908275" y="4008570"/>
            <a:ext cx="3386667" cy="1588"/>
          </a:xfrm>
          <a:prstGeom prst="line">
            <a:avLst/>
          </a:prstGeom>
          <a:ln w="2540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763444" y="3562294"/>
            <a:ext cx="9287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6">
                    <a:lumMod val="75000"/>
                  </a:schemeClr>
                </a:solidFill>
              </a:rPr>
              <a:t>31.5 MV/</a:t>
            </a:r>
            <a:r>
              <a:rPr lang="en-US" sz="1200" dirty="0" err="1" smtClean="0">
                <a:solidFill>
                  <a:schemeClr val="accent6">
                    <a:lumMod val="75000"/>
                  </a:schemeClr>
                </a:solidFill>
              </a:rPr>
              <a:t>m</a:t>
            </a:r>
            <a:endParaRPr lang="en-US" sz="1200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 bwMode="auto">
          <a:xfrm rot="16200000" flipH="1">
            <a:off x="2100758" y="3914120"/>
            <a:ext cx="184666" cy="423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9" name="Picture 4" descr="FLASH-Seminar-Upgrade.pdf"/>
          <p:cNvPicPr>
            <a:picLocks noChangeAspect="1"/>
          </p:cNvPicPr>
          <p:nvPr/>
        </p:nvPicPr>
        <p:blipFill>
          <a:blip r:embed="rId3"/>
          <a:srcRect l="8398" t="50216" r="8563" b="11987"/>
          <a:stretch>
            <a:fillRect/>
          </a:stretch>
        </p:blipFill>
        <p:spPr bwMode="auto">
          <a:xfrm>
            <a:off x="158275" y="974317"/>
            <a:ext cx="5254125" cy="1689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Oval 19"/>
          <p:cNvSpPr/>
          <p:nvPr/>
        </p:nvSpPr>
        <p:spPr bwMode="auto">
          <a:xfrm>
            <a:off x="2436519" y="1420519"/>
            <a:ext cx="470370" cy="432740"/>
          </a:xfrm>
          <a:prstGeom prst="ellipse">
            <a:avLst/>
          </a:prstGeom>
          <a:noFill/>
          <a:ln w="19050" cap="flat" cmpd="sng" algn="ctr">
            <a:solidFill>
              <a:srgbClr val="222268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22" name="Straight Arrow Connector 21"/>
          <p:cNvCxnSpPr>
            <a:stCxn id="20" idx="3"/>
            <a:endCxn id="56327" idx="0"/>
          </p:cNvCxnSpPr>
          <p:nvPr/>
        </p:nvCxnSpPr>
        <p:spPr bwMode="auto">
          <a:xfrm rot="5400000">
            <a:off x="1650760" y="1908339"/>
            <a:ext cx="973096" cy="73619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Straight Arrow Connector 25"/>
          <p:cNvCxnSpPr>
            <a:stCxn id="20" idx="5"/>
            <a:endCxn id="56328" idx="0"/>
          </p:cNvCxnSpPr>
          <p:nvPr/>
        </p:nvCxnSpPr>
        <p:spPr bwMode="auto">
          <a:xfrm rot="16200000" flipH="1">
            <a:off x="2666109" y="1961781"/>
            <a:ext cx="968333" cy="62454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376295" y="2828832"/>
            <a:ext cx="531979" cy="30777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40.0</a:t>
            </a:r>
            <a:endParaRPr lang="en-US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376294" y="3377628"/>
            <a:ext cx="531979" cy="30777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35.0</a:t>
            </a:r>
            <a:endParaRPr lang="en-US" sz="1400" dirty="0"/>
          </a:p>
        </p:txBody>
      </p:sp>
      <p:sp>
        <p:nvSpPr>
          <p:cNvPr id="30" name="TextBox 29"/>
          <p:cNvSpPr txBox="1"/>
          <p:nvPr/>
        </p:nvSpPr>
        <p:spPr>
          <a:xfrm>
            <a:off x="376294" y="3899360"/>
            <a:ext cx="531980" cy="30777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30.0</a:t>
            </a:r>
            <a:endParaRPr lang="en-US" sz="1400" dirty="0"/>
          </a:p>
        </p:txBody>
      </p:sp>
      <p:sp>
        <p:nvSpPr>
          <p:cNvPr id="31" name="TextBox 30"/>
          <p:cNvSpPr txBox="1"/>
          <p:nvPr/>
        </p:nvSpPr>
        <p:spPr>
          <a:xfrm>
            <a:off x="376294" y="4484893"/>
            <a:ext cx="531980" cy="30777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25.0</a:t>
            </a:r>
            <a:endParaRPr lang="en-US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376293" y="5034846"/>
            <a:ext cx="531981" cy="30777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20.0</a:t>
            </a:r>
            <a:endParaRPr lang="en-US" sz="1400" dirty="0"/>
          </a:p>
        </p:txBody>
      </p:sp>
      <p:sp>
        <p:nvSpPr>
          <p:cNvPr id="33" name="TextBox 32"/>
          <p:cNvSpPr txBox="1"/>
          <p:nvPr/>
        </p:nvSpPr>
        <p:spPr>
          <a:xfrm>
            <a:off x="376293" y="5575392"/>
            <a:ext cx="533626" cy="30777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15.0</a:t>
            </a:r>
            <a:endParaRPr lang="en-US" sz="1400" dirty="0"/>
          </a:p>
        </p:txBody>
      </p:sp>
      <p:sp>
        <p:nvSpPr>
          <p:cNvPr id="35" name="TextBox 34"/>
          <p:cNvSpPr txBox="1"/>
          <p:nvPr/>
        </p:nvSpPr>
        <p:spPr>
          <a:xfrm>
            <a:off x="5107939" y="5883169"/>
            <a:ext cx="3661545" cy="64633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Significant  improvements in operability during 2010 (LLRF)</a:t>
            </a:r>
            <a:endParaRPr lang="en-US" dirty="0"/>
          </a:p>
        </p:txBody>
      </p:sp>
      <p:sp>
        <p:nvSpPr>
          <p:cNvPr id="23" name="Date Placeholder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18.10.10</a:t>
            </a:r>
            <a:endParaRPr lang="en-US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Walker et al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European XFEL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282038" y="1167051"/>
            <a:ext cx="4406145" cy="264687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b="1" dirty="0" smtClean="0"/>
              <a:t>Construction of worlds largest SCRF linac begins</a:t>
            </a:r>
            <a:r>
              <a:rPr lang="en-US" dirty="0" smtClean="0"/>
              <a:t> (10% ILC prototype)</a:t>
            </a:r>
          </a:p>
          <a:p>
            <a:endParaRPr lang="en-US" dirty="0" smtClean="0"/>
          </a:p>
          <a:p>
            <a:r>
              <a:rPr lang="en-US" dirty="0" smtClean="0"/>
              <a:t>~800 cavities, ~100 cryomodules</a:t>
            </a:r>
          </a:p>
          <a:p>
            <a:endParaRPr lang="en-US" dirty="0" smtClean="0"/>
          </a:p>
          <a:p>
            <a:r>
              <a:rPr lang="en-US" dirty="0" smtClean="0"/>
              <a:t>~600 cavities already ordered (2 vendors)</a:t>
            </a:r>
          </a:p>
          <a:p>
            <a:endParaRPr lang="en-US" dirty="0" smtClean="0"/>
          </a:p>
          <a:p>
            <a:r>
              <a:rPr lang="en-US" dirty="0" smtClean="0"/>
              <a:t>First beam: 2014</a:t>
            </a:r>
            <a:endParaRPr lang="en-US" dirty="0"/>
          </a:p>
        </p:txBody>
      </p:sp>
      <p:pic>
        <p:nvPicPr>
          <p:cNvPr id="8" name="Bild 6" descr="2010-07-27_TULA_0005.jpg"/>
          <p:cNvPicPr>
            <a:picLocks noChangeAspect="1"/>
          </p:cNvPicPr>
          <p:nvPr/>
        </p:nvPicPr>
        <p:blipFill>
          <a:blip r:embed="rId2">
            <a:lum/>
          </a:blip>
          <a:srcRect l="15552" r="10785"/>
          <a:stretch>
            <a:fillRect/>
          </a:stretch>
        </p:blipFill>
        <p:spPr>
          <a:xfrm>
            <a:off x="389160" y="1149567"/>
            <a:ext cx="3513447" cy="31723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Bild 9" descr="XTL_R01_Soft.jpg"/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8989" y="1307169"/>
            <a:ext cx="2751958" cy="268850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5419" y="3995672"/>
            <a:ext cx="5038109" cy="24719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0875" y="4668397"/>
            <a:ext cx="1185972" cy="116401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18.10.10</a:t>
            </a:r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Walker et al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85800" y="1371600"/>
          <a:ext cx="7772400" cy="48006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 descr="MM900283794-1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34046" y="1968369"/>
            <a:ext cx="889000" cy="863600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18.10.10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Walker et al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Test Facilities (non SCRF)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1144472"/>
            <a:ext cx="8028289" cy="2289577"/>
          </a:xfrm>
        </p:spPr>
        <p:txBody>
          <a:bodyPr/>
          <a:lstStyle/>
          <a:p>
            <a:r>
              <a:rPr lang="en-US" dirty="0" smtClean="0"/>
              <a:t>Two Large Scale Test Facilities for R&amp;D:</a:t>
            </a:r>
          </a:p>
          <a:p>
            <a:pPr lvl="1"/>
            <a:r>
              <a:rPr lang="en-US" dirty="0" smtClean="0"/>
              <a:t>Damping Ring (ATF, </a:t>
            </a:r>
            <a:r>
              <a:rPr lang="en-US" dirty="0" err="1" smtClean="0"/>
              <a:t>CesrTA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Beam Delivery System (Final Focus) (ATF2)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35933" y="3291845"/>
            <a:ext cx="2162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● ATF/ATF-2 (KEK)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981704" y="3231766"/>
            <a:ext cx="2089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● </a:t>
            </a:r>
            <a:r>
              <a:rPr lang="en-US" dirty="0" err="1" smtClean="0"/>
              <a:t>CesrTA</a:t>
            </a:r>
            <a:r>
              <a:rPr lang="en-US" dirty="0" smtClean="0"/>
              <a:t> (Cornell)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rcRect t="12826"/>
          <a:stretch>
            <a:fillRect/>
          </a:stretch>
        </p:blipFill>
        <p:spPr>
          <a:xfrm>
            <a:off x="1057107" y="2826766"/>
            <a:ext cx="1900541" cy="2510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20081010Di-001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6601" y="3807586"/>
            <a:ext cx="1673516" cy="25102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2" descr="100_0110"/>
          <p:cNvPicPr>
            <a:picLocks noChangeAspect="1" noChangeArrowheads="1"/>
          </p:cNvPicPr>
          <p:nvPr/>
        </p:nvPicPr>
        <p:blipFill>
          <a:blip r:embed="rId4" cstate="print"/>
          <a:srcRect l="16349"/>
          <a:stretch>
            <a:fillRect/>
          </a:stretch>
        </p:blipFill>
        <p:spPr bwMode="auto">
          <a:xfrm>
            <a:off x="6304692" y="3601098"/>
            <a:ext cx="2409396" cy="21599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rcRect t="27708"/>
          <a:stretch>
            <a:fillRect/>
          </a:stretch>
        </p:blipFill>
        <p:spPr>
          <a:xfrm>
            <a:off x="5471602" y="5202821"/>
            <a:ext cx="1666179" cy="11150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 rot="1641331">
            <a:off x="7849317" y="1796317"/>
            <a:ext cx="1146656" cy="92333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strong</a:t>
            </a:r>
            <a:br>
              <a:rPr lang="en-US" dirty="0" smtClean="0"/>
            </a:br>
            <a:r>
              <a:rPr lang="en-US" dirty="0" smtClean="0"/>
              <a:t>ILC-CLIC</a:t>
            </a:r>
            <a:br>
              <a:rPr lang="en-US" dirty="0" smtClean="0"/>
            </a:br>
            <a:r>
              <a:rPr lang="en-US" dirty="0" smtClean="0"/>
              <a:t>synergy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18.10.10</a:t>
            </a:r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Walker et al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76200"/>
            <a:ext cx="7655077" cy="914400"/>
          </a:xfrm>
        </p:spPr>
        <p:txBody>
          <a:bodyPr/>
          <a:lstStyle/>
          <a:p>
            <a:r>
              <a:rPr lang="en-US" dirty="0" err="1" smtClean="0"/>
              <a:t>CesrTA</a:t>
            </a:r>
            <a:r>
              <a:rPr lang="en-US" dirty="0" smtClean="0"/>
              <a:t> </a:t>
            </a:r>
            <a:r>
              <a:rPr lang="en-US" dirty="0" err="1" smtClean="0"/>
              <a:t>Programme</a:t>
            </a:r>
            <a:r>
              <a:rPr lang="en-US" dirty="0" smtClean="0"/>
              <a:t> (Collaboration)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985251" y="1181402"/>
            <a:ext cx="3965226" cy="5428995"/>
          </a:xfrm>
        </p:spPr>
        <p:txBody>
          <a:bodyPr>
            <a:noAutofit/>
          </a:bodyPr>
          <a:lstStyle/>
          <a:p>
            <a:r>
              <a:rPr lang="en-US" sz="2400" dirty="0" smtClean="0"/>
              <a:t>Major Reconfiguration of CESR ring</a:t>
            </a:r>
          </a:p>
          <a:p>
            <a:endParaRPr lang="en-US" sz="2400" dirty="0" smtClean="0"/>
          </a:p>
          <a:p>
            <a:r>
              <a:rPr lang="en-US" sz="2400" dirty="0" smtClean="0"/>
              <a:t>2 Year </a:t>
            </a:r>
            <a:r>
              <a:rPr lang="en-US" sz="2400" dirty="0" err="1" smtClean="0"/>
              <a:t>Programme</a:t>
            </a:r>
            <a:endParaRPr lang="en-US" sz="2400" dirty="0" smtClean="0"/>
          </a:p>
          <a:p>
            <a:pPr lvl="1"/>
            <a:r>
              <a:rPr lang="en-US" sz="2000" dirty="0" smtClean="0"/>
              <a:t>Ending 2010 (i.e. now)</a:t>
            </a:r>
          </a:p>
          <a:p>
            <a:pPr lvl="1"/>
            <a:endParaRPr lang="en-US" sz="2000" dirty="0" smtClean="0"/>
          </a:p>
          <a:p>
            <a:r>
              <a:rPr lang="en-US" sz="2400" dirty="0" smtClean="0"/>
              <a:t>Principal goals</a:t>
            </a:r>
          </a:p>
          <a:p>
            <a:pPr lvl="1"/>
            <a:r>
              <a:rPr lang="en-US" sz="2000" dirty="0" smtClean="0"/>
              <a:t>Measure EC build-up in wigglers / arcs</a:t>
            </a:r>
          </a:p>
          <a:p>
            <a:pPr lvl="1"/>
            <a:r>
              <a:rPr lang="en-US" sz="2000" dirty="0" smtClean="0"/>
              <a:t>Evaluate experimentally mitigating  techniques</a:t>
            </a:r>
          </a:p>
          <a:p>
            <a:pPr lvl="1"/>
            <a:r>
              <a:rPr lang="en-US" sz="2000" dirty="0" smtClean="0"/>
              <a:t>Develop (</a:t>
            </a:r>
            <a:r>
              <a:rPr lang="en-US" sz="2000" dirty="0" err="1" smtClean="0"/>
              <a:t>benchmark)models</a:t>
            </a:r>
            <a:r>
              <a:rPr lang="en-US" sz="2000" dirty="0" smtClean="0"/>
              <a:t> for EC-driven instabilities</a:t>
            </a:r>
          </a:p>
          <a:p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924" y="990600"/>
            <a:ext cx="3536905" cy="25911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6206" y="2485140"/>
            <a:ext cx="3539045" cy="25278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5784" y="4048149"/>
            <a:ext cx="3539045" cy="25622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18.10.10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Walker et al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571" name="Title 1"/>
          <p:cNvSpPr>
            <a:spLocks noGrp="1"/>
          </p:cNvSpPr>
          <p:nvPr>
            <p:ph type="title" idx="4294967295"/>
          </p:nvPr>
        </p:nvSpPr>
        <p:spPr>
          <a:xfrm>
            <a:off x="1295400" y="0"/>
            <a:ext cx="7848600" cy="762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Comparison of 6.4 and 3.2 km DR Options</a:t>
            </a:r>
            <a:endParaRPr lang="en-US" sz="3200" dirty="0"/>
          </a:p>
        </p:txBody>
      </p:sp>
      <p:sp>
        <p:nvSpPr>
          <p:cNvPr id="4" name="Date Placeholder 3"/>
          <p:cNvSpPr txBox="1">
            <a:spLocks noGrp="1"/>
          </p:cNvSpPr>
          <p:nvPr/>
        </p:nvSpPr>
        <p:spPr>
          <a:xfrm>
            <a:off x="381000" y="6400800"/>
            <a:ext cx="3048000" cy="457200"/>
          </a:xfrm>
          <a:prstGeom prst="rect">
            <a:avLst/>
          </a:prstGeom>
          <a:noFill/>
        </p:spPr>
        <p:txBody>
          <a:bodyPr/>
          <a:lstStyle/>
          <a:p>
            <a:pPr eaLnBrk="0" hangingPunct="0">
              <a:defRPr/>
            </a:pPr>
            <a:r>
              <a:rPr lang="en-US" dirty="0"/>
              <a:t> </a:t>
            </a:r>
          </a:p>
        </p:txBody>
      </p:sp>
      <p:grpSp>
        <p:nvGrpSpPr>
          <p:cNvPr id="2" name="Group 27"/>
          <p:cNvGrpSpPr/>
          <p:nvPr/>
        </p:nvGrpSpPr>
        <p:grpSpPr>
          <a:xfrm>
            <a:off x="152400" y="1128712"/>
            <a:ext cx="5791200" cy="4662488"/>
            <a:chOff x="304800" y="1128712"/>
            <a:chExt cx="5768975" cy="4662488"/>
          </a:xfrm>
        </p:grpSpPr>
        <p:pic>
          <p:nvPicPr>
            <p:cNvPr id="749570" name="Picture 2" descr="compare thresholds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04800" y="1128712"/>
              <a:ext cx="5768975" cy="4662488"/>
            </a:xfrm>
            <a:prstGeom prst="rect">
              <a:avLst/>
            </a:prstGeom>
            <a:noFill/>
          </p:spPr>
        </p:pic>
        <p:cxnSp>
          <p:nvCxnSpPr>
            <p:cNvPr id="14" name="Straight Arrow Connector 13"/>
            <p:cNvCxnSpPr>
              <a:cxnSpLocks noChangeShapeType="1"/>
            </p:cNvCxnSpPr>
            <p:nvPr/>
          </p:nvCxnSpPr>
          <p:spPr bwMode="auto">
            <a:xfrm rot="16200000" flipH="1">
              <a:off x="1814512" y="3805238"/>
              <a:ext cx="930275" cy="1143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15" name="TextBox 14"/>
            <p:cNvSpPr txBox="1">
              <a:spLocks noChangeArrowheads="1"/>
            </p:cNvSpPr>
            <p:nvPr/>
          </p:nvSpPr>
          <p:spPr bwMode="auto">
            <a:xfrm rot="4917588">
              <a:off x="1583532" y="3971131"/>
              <a:ext cx="1676400" cy="277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200" dirty="0">
                  <a:ea typeface="Arial Unicode MS" charset="0"/>
                  <a:cs typeface="Arial Unicode MS" charset="0"/>
                </a:rPr>
                <a:t>antechamber</a:t>
              </a:r>
            </a:p>
          </p:txBody>
        </p:sp>
        <p:sp>
          <p:nvSpPr>
            <p:cNvPr id="16" name="TextBox 15"/>
            <p:cNvSpPr txBox="1">
              <a:spLocks noChangeArrowheads="1"/>
            </p:cNvSpPr>
            <p:nvPr/>
          </p:nvSpPr>
          <p:spPr bwMode="auto">
            <a:xfrm rot="1665185">
              <a:off x="1558925" y="3109913"/>
              <a:ext cx="990600" cy="2460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000" dirty="0">
                  <a:ea typeface="Arial Unicode MS" charset="0"/>
                  <a:cs typeface="Arial Unicode MS" charset="0"/>
                </a:rPr>
                <a:t>SEY 1.2</a:t>
              </a:r>
            </a:p>
          </p:txBody>
        </p:sp>
        <p:sp>
          <p:nvSpPr>
            <p:cNvPr id="17" name="TextBox 16"/>
            <p:cNvSpPr txBox="1">
              <a:spLocks noChangeArrowheads="1"/>
            </p:cNvSpPr>
            <p:nvPr/>
          </p:nvSpPr>
          <p:spPr bwMode="auto">
            <a:xfrm rot="1665185">
              <a:off x="2139950" y="2673350"/>
              <a:ext cx="990600" cy="247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000">
                  <a:ea typeface="Arial Unicode MS" charset="0"/>
                  <a:cs typeface="Arial Unicode MS" charset="0"/>
                </a:rPr>
                <a:t>SEY 1.4</a:t>
              </a:r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1447800" y="3581400"/>
              <a:ext cx="609600" cy="53975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/>
              <a:endParaRPr lang="en-US">
                <a:ea typeface="Arial Unicode MS" charset="0"/>
                <a:cs typeface="Arial Unicode MS" charset="0"/>
              </a:endParaRPr>
            </a:p>
          </p:txBody>
        </p:sp>
        <p:sp>
          <p:nvSpPr>
            <p:cNvPr id="23" name="TextBox 22"/>
            <p:cNvSpPr txBox="1">
              <a:spLocks noChangeArrowheads="1"/>
            </p:cNvSpPr>
            <p:nvPr/>
          </p:nvSpPr>
          <p:spPr bwMode="auto">
            <a:xfrm rot="4917588">
              <a:off x="2159778" y="3453684"/>
              <a:ext cx="1676400" cy="277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200" dirty="0">
                  <a:ea typeface="Arial Unicode MS" charset="0"/>
                  <a:cs typeface="Arial Unicode MS" charset="0"/>
                </a:rPr>
                <a:t>antechamber</a:t>
              </a:r>
            </a:p>
          </p:txBody>
        </p:sp>
        <p:cxnSp>
          <p:nvCxnSpPr>
            <p:cNvPr id="32" name="Straight Arrow Connector 31"/>
            <p:cNvCxnSpPr>
              <a:cxnSpLocks noChangeShapeType="1"/>
            </p:cNvCxnSpPr>
            <p:nvPr/>
          </p:nvCxnSpPr>
          <p:spPr bwMode="auto">
            <a:xfrm rot="16200000" flipH="1">
              <a:off x="2327259" y="3464002"/>
              <a:ext cx="1066800" cy="1143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749583" name="Line 15"/>
            <p:cNvSpPr>
              <a:spLocks noChangeShapeType="1"/>
            </p:cNvSpPr>
            <p:nvPr/>
          </p:nvSpPr>
          <p:spPr bwMode="auto">
            <a:xfrm>
              <a:off x="1889125" y="3810000"/>
              <a:ext cx="1219200" cy="0"/>
            </a:xfrm>
            <a:prstGeom prst="line">
              <a:avLst/>
            </a:prstGeom>
            <a:noFill/>
            <a:ln w="25400">
              <a:solidFill>
                <a:schemeClr val="accent2"/>
              </a:solidFill>
              <a:prstDash val="dashDot"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9584" name="Line 16"/>
            <p:cNvSpPr>
              <a:spLocks noChangeShapeType="1"/>
            </p:cNvSpPr>
            <p:nvPr/>
          </p:nvSpPr>
          <p:spPr bwMode="auto">
            <a:xfrm>
              <a:off x="4089400" y="3505200"/>
              <a:ext cx="1219200" cy="0"/>
            </a:xfrm>
            <a:prstGeom prst="line">
              <a:avLst/>
            </a:prstGeom>
            <a:noFill/>
            <a:ln w="25400">
              <a:solidFill>
                <a:schemeClr val="accent2"/>
              </a:solidFill>
              <a:prstDash val="dashDot"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Oval 19"/>
            <p:cNvSpPr>
              <a:spLocks noChangeArrowheads="1"/>
            </p:cNvSpPr>
            <p:nvPr/>
          </p:nvSpPr>
          <p:spPr bwMode="auto">
            <a:xfrm>
              <a:off x="3657600" y="3200400"/>
              <a:ext cx="609600" cy="53975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/>
              <a:endParaRPr lang="en-US">
                <a:ea typeface="Arial Unicode MS" charset="0"/>
                <a:cs typeface="Arial Unicode MS" charset="0"/>
              </a:endParaRPr>
            </a:p>
          </p:txBody>
        </p:sp>
        <p:sp>
          <p:nvSpPr>
            <p:cNvPr id="21" name="TextBox 20"/>
            <p:cNvSpPr txBox="1">
              <a:spLocks noChangeArrowheads="1"/>
            </p:cNvSpPr>
            <p:nvPr/>
          </p:nvSpPr>
          <p:spPr bwMode="auto">
            <a:xfrm rot="4917588">
              <a:off x="4393422" y="3225084"/>
              <a:ext cx="1676400" cy="277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200" dirty="0">
                  <a:ea typeface="Arial Unicode MS" charset="0"/>
                  <a:cs typeface="Arial Unicode MS" charset="0"/>
                </a:rPr>
                <a:t>antechamber</a:t>
              </a:r>
            </a:p>
          </p:txBody>
        </p:sp>
        <p:cxnSp>
          <p:nvCxnSpPr>
            <p:cNvPr id="24" name="Straight Arrow Connector 23"/>
            <p:cNvCxnSpPr>
              <a:cxnSpLocks noChangeShapeType="1"/>
            </p:cNvCxnSpPr>
            <p:nvPr/>
          </p:nvCxnSpPr>
          <p:spPr bwMode="auto">
            <a:xfrm rot="16200000" flipH="1">
              <a:off x="4560903" y="3295651"/>
              <a:ext cx="1066800" cy="1143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26" name="Straight Arrow Connector 25"/>
            <p:cNvCxnSpPr>
              <a:cxnSpLocks noChangeShapeType="1"/>
            </p:cNvCxnSpPr>
            <p:nvPr/>
          </p:nvCxnSpPr>
          <p:spPr bwMode="auto">
            <a:xfrm rot="16200000" flipH="1">
              <a:off x="4014801" y="3516390"/>
              <a:ext cx="930275" cy="1143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27" name="TextBox 26"/>
            <p:cNvSpPr txBox="1">
              <a:spLocks noChangeArrowheads="1"/>
            </p:cNvSpPr>
            <p:nvPr/>
          </p:nvSpPr>
          <p:spPr bwMode="auto">
            <a:xfrm rot="4917588">
              <a:off x="3783821" y="3682283"/>
              <a:ext cx="1676400" cy="277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200" dirty="0">
                  <a:ea typeface="Arial Unicode MS" charset="0"/>
                  <a:cs typeface="Arial Unicode MS" charset="0"/>
                </a:rPr>
                <a:t>antechamber</a:t>
              </a: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5943600" y="1295400"/>
            <a:ext cx="32004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 algn="ctr"/>
            <a:r>
              <a:rPr lang="en-US" b="1" u="sng" dirty="0" smtClean="0">
                <a:solidFill>
                  <a:schemeClr val="accent2"/>
                </a:solidFill>
              </a:rPr>
              <a:t>Summer 2010  Evaluation</a:t>
            </a:r>
          </a:p>
          <a:p>
            <a:pPr marL="176213" indent="-176213">
              <a:buFont typeface="Arial"/>
              <a:buChar char="•"/>
            </a:pPr>
            <a:r>
              <a:rPr lang="en-US" dirty="0" smtClean="0"/>
              <a:t>Comparison of Single Bunch EC Instability Thresholds for:</a:t>
            </a:r>
          </a:p>
          <a:p>
            <a:pPr marL="633413" lvl="1" indent="-176213">
              <a:buClr>
                <a:schemeClr val="accent2"/>
              </a:buClr>
              <a:buFont typeface="Lucida Grande"/>
              <a:buChar char="-"/>
            </a:pPr>
            <a:r>
              <a:rPr lang="en-US" dirty="0" smtClean="0">
                <a:solidFill>
                  <a:schemeClr val="accent2"/>
                </a:solidFill>
              </a:rPr>
              <a:t>6.4km ring with 2600 bunches</a:t>
            </a:r>
          </a:p>
          <a:p>
            <a:pPr marL="633413" lvl="1" indent="-176213">
              <a:buClr>
                <a:schemeClr val="accent2"/>
              </a:buClr>
              <a:buFont typeface="Lucida Grande"/>
              <a:buChar char="-"/>
            </a:pPr>
            <a:r>
              <a:rPr lang="en-US" dirty="0" smtClean="0">
                <a:solidFill>
                  <a:schemeClr val="accent2"/>
                </a:solidFill>
              </a:rPr>
              <a:t>3.2km ring with 1300 bunches</a:t>
            </a:r>
          </a:p>
          <a:p>
            <a:pPr marL="746125" lvl="1" indent="-292100">
              <a:buClr>
                <a:schemeClr val="accent2"/>
              </a:buClr>
              <a:buFont typeface="Wingdings 3" charset="2"/>
              <a:buChar char="a"/>
            </a:pPr>
            <a:r>
              <a:rPr lang="en-US" dirty="0" smtClean="0">
                <a:solidFill>
                  <a:schemeClr val="accent2"/>
                </a:solidFill>
                <a:cs typeface="Wingdings 3" charset="2"/>
              </a:rPr>
              <a:t>same average current</a:t>
            </a:r>
          </a:p>
          <a:p>
            <a:pPr marL="176213" indent="-176213">
              <a:buClr>
                <a:schemeClr val="tx1"/>
              </a:buClr>
              <a:buFont typeface="Arial"/>
              <a:buChar char="•"/>
            </a:pPr>
            <a:r>
              <a:rPr lang="en-US" dirty="0" smtClean="0"/>
              <a:t>Both ring configurations exhibit similar performance</a:t>
            </a:r>
            <a:br>
              <a:rPr lang="en-US" dirty="0" smtClean="0"/>
            </a:br>
            <a:endParaRPr lang="en-US" dirty="0" smtClean="0"/>
          </a:p>
          <a:p>
            <a:pPr marL="288925" indent="-288925">
              <a:buClr>
                <a:schemeClr val="tx1"/>
              </a:buClr>
            </a:pPr>
            <a:r>
              <a:rPr lang="en-US" dirty="0" smtClean="0">
                <a:solidFill>
                  <a:srgbClr val="FF0000"/>
                </a:solidFill>
                <a:latin typeface="Wingdings 3" charset="2"/>
                <a:cs typeface="Wingdings 3" charset="2"/>
              </a:rPr>
              <a:t>a</a:t>
            </a:r>
            <a:r>
              <a:rPr lang="en-US" dirty="0" smtClean="0">
                <a:solidFill>
                  <a:srgbClr val="FF0000"/>
                </a:solidFill>
                <a:cs typeface="Wingdings 3" charset="2"/>
              </a:rPr>
              <a:t> 3.2km ring (</a:t>
            </a:r>
            <a:r>
              <a:rPr lang="en-US" i="1" dirty="0" smtClean="0">
                <a:solidFill>
                  <a:srgbClr val="FF0000"/>
                </a:solidFill>
                <a:cs typeface="Wingdings 3" charset="2"/>
              </a:rPr>
              <a:t>low current option</a:t>
            </a:r>
            <a:r>
              <a:rPr lang="en-US" dirty="0" smtClean="0">
                <a:solidFill>
                  <a:srgbClr val="FF0000"/>
                </a:solidFill>
                <a:cs typeface="Wingdings 3" charset="2"/>
              </a:rPr>
              <a:t>) is an </a:t>
            </a:r>
            <a:r>
              <a:rPr lang="en-US" b="1" dirty="0" smtClean="0">
                <a:solidFill>
                  <a:srgbClr val="FF0000"/>
                </a:solidFill>
                <a:cs typeface="Wingdings 3" charset="2"/>
              </a:rPr>
              <a:t>acceptable</a:t>
            </a:r>
            <a:r>
              <a:rPr lang="en-US" dirty="0" smtClean="0">
                <a:solidFill>
                  <a:srgbClr val="FF0000"/>
                </a:solidFill>
                <a:cs typeface="Wingdings 3" charset="2"/>
              </a:rPr>
              <a:t> baseline design choice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  <a:latin typeface="Wingdings 3" charset="2"/>
              <a:cs typeface="Wingdings 3" charset="2"/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6019800" y="4572000"/>
            <a:ext cx="2895600" cy="99060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5" name="TextBox 18"/>
          <p:cNvSpPr txBox="1">
            <a:spLocks noChangeArrowheads="1"/>
          </p:cNvSpPr>
          <p:nvPr/>
        </p:nvSpPr>
        <p:spPr bwMode="auto">
          <a:xfrm>
            <a:off x="2209800" y="5867400"/>
            <a:ext cx="6934200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rgbClr val="003366"/>
                </a:solidFill>
                <a:ea typeface="Arial Unicode MS" charset="0"/>
                <a:cs typeface="Arial Unicode MS" charset="0"/>
              </a:rPr>
              <a:t>S. </a:t>
            </a:r>
            <a:r>
              <a:rPr lang="en-US" sz="1200" dirty="0" err="1">
                <a:solidFill>
                  <a:srgbClr val="003366"/>
                </a:solidFill>
                <a:ea typeface="Arial Unicode MS" charset="0"/>
                <a:cs typeface="Arial Unicode MS" charset="0"/>
              </a:rPr>
              <a:t>Guiducci</a:t>
            </a:r>
            <a:r>
              <a:rPr lang="en-US" sz="1200" dirty="0">
                <a:solidFill>
                  <a:srgbClr val="003366"/>
                </a:solidFill>
                <a:ea typeface="Arial Unicode MS" charset="0"/>
                <a:cs typeface="Arial Unicode MS" charset="0"/>
              </a:rPr>
              <a:t>, M. Palmer, M. </a:t>
            </a:r>
            <a:r>
              <a:rPr lang="en-US" sz="1200" dirty="0" err="1">
                <a:solidFill>
                  <a:srgbClr val="003366"/>
                </a:solidFill>
                <a:ea typeface="Arial Unicode MS" charset="0"/>
                <a:cs typeface="Arial Unicode MS" charset="0"/>
              </a:rPr>
              <a:t>Pivi</a:t>
            </a:r>
            <a:r>
              <a:rPr lang="en-US" sz="1200" dirty="0">
                <a:solidFill>
                  <a:srgbClr val="003366"/>
                </a:solidFill>
                <a:ea typeface="Arial Unicode MS" charset="0"/>
                <a:cs typeface="Arial Unicode MS" charset="0"/>
              </a:rPr>
              <a:t>, J. Urakawa on behalf of the ILC DR</a:t>
            </a:r>
            <a:r>
              <a:rPr lang="en-US" sz="1200" dirty="0" smtClean="0">
                <a:solidFill>
                  <a:srgbClr val="003366"/>
                </a:solidFill>
                <a:ea typeface="Arial Unicode MS" charset="0"/>
                <a:cs typeface="Arial Unicode MS" charset="0"/>
              </a:rPr>
              <a:t> Electron Cloud Working </a:t>
            </a:r>
            <a:r>
              <a:rPr lang="en-US" sz="1200" dirty="0">
                <a:solidFill>
                  <a:srgbClr val="003366"/>
                </a:solidFill>
                <a:ea typeface="Arial Unicode MS" charset="0"/>
                <a:cs typeface="Arial Unicode MS" charset="0"/>
              </a:rPr>
              <a:t>Group</a:t>
            </a:r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18.10.10</a:t>
            </a:r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Walker et al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04800" y="1752600"/>
          <a:ext cx="8534402" cy="243840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661565"/>
                <a:gridCol w="1434988"/>
                <a:gridCol w="1510513"/>
                <a:gridCol w="1963667"/>
                <a:gridCol w="1963669"/>
              </a:tblGrid>
              <a:tr h="329052">
                <a:tc gridSpan="5">
                  <a:txBody>
                    <a:bodyPr/>
                    <a:lstStyle/>
                    <a:p>
                      <a:pPr algn="ctr"/>
                      <a:r>
                        <a:rPr lang="en-US" sz="1800" i="1" dirty="0" smtClean="0">
                          <a:solidFill>
                            <a:schemeClr val="bg1"/>
                          </a:solidFill>
                        </a:rPr>
                        <a:t>EC Working Group Baseline Mitigation Recommendation</a:t>
                      </a:r>
                      <a:endParaRPr lang="en-US" sz="1800" i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anchor="ctr"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anchor="ctr"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anchor="ctr"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anchor="ctr">
                    <a:solidFill>
                      <a:srgbClr val="3333CC"/>
                    </a:solidFill>
                  </a:tcPr>
                </a:tc>
              </a:tr>
              <a:tr h="32905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FFFF"/>
                          </a:solidFill>
                        </a:rPr>
                        <a:t>Drift*</a:t>
                      </a:r>
                      <a:endParaRPr lang="en-US" sz="1600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FFFF"/>
                          </a:solidFill>
                        </a:rPr>
                        <a:t>Dipole</a:t>
                      </a:r>
                      <a:endParaRPr lang="en-US" sz="1600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FFFF"/>
                          </a:solidFill>
                        </a:rPr>
                        <a:t>Wiggler</a:t>
                      </a:r>
                      <a:endParaRPr lang="en-US" sz="1600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>
                          <a:solidFill>
                            <a:srgbClr val="FFFFFF"/>
                          </a:solidFill>
                        </a:rPr>
                        <a:t>Quadrupole</a:t>
                      </a:r>
                      <a:r>
                        <a:rPr lang="en-US" sz="1600" dirty="0" smtClean="0">
                          <a:solidFill>
                            <a:srgbClr val="FFFFFF"/>
                          </a:solidFill>
                        </a:rPr>
                        <a:t>*</a:t>
                      </a:r>
                      <a:endParaRPr lang="en-US" sz="1600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solidFill>
                      <a:srgbClr val="3333CC"/>
                    </a:solidFill>
                  </a:tcPr>
                </a:tc>
              </a:tr>
              <a:tr h="517232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Baseline Mitigation I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>
                          <a:solidFill>
                            <a:srgbClr val="FF0000"/>
                          </a:solidFill>
                        </a:rPr>
                        <a:t>TiN</a:t>
                      </a: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</a:rPr>
                        <a:t> Coating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Grooves with </a:t>
                      </a:r>
                      <a:br>
                        <a:rPr lang="en-US" sz="1600" dirty="0" smtClean="0">
                          <a:solidFill>
                            <a:srgbClr val="FF0000"/>
                          </a:solidFill>
                        </a:rPr>
                      </a:br>
                      <a:r>
                        <a:rPr lang="en-US" sz="1600" dirty="0" err="1" smtClean="0">
                          <a:solidFill>
                            <a:srgbClr val="FF0000"/>
                          </a:solidFill>
                        </a:rPr>
                        <a:t>TiN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 coating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Clearing Electrodes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>
                          <a:solidFill>
                            <a:srgbClr val="FF0000"/>
                          </a:solidFill>
                        </a:rPr>
                        <a:t>TiN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 Coating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517232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Baseline Mitigation II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Solenoid Windings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Antechamber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Antechamber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517232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Alternate Mitigation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NEG Coating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TiN</a:t>
                      </a:r>
                      <a:r>
                        <a:rPr lang="en-US" sz="1600" dirty="0" smtClean="0"/>
                        <a:t> Coating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Grooves with </a:t>
                      </a:r>
                      <a:r>
                        <a:rPr lang="en-US" sz="1600" dirty="0" err="1" smtClean="0"/>
                        <a:t>TiN</a:t>
                      </a:r>
                      <a:r>
                        <a:rPr lang="en-US" sz="1600" dirty="0" smtClean="0"/>
                        <a:t> Coating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Clearing</a:t>
                      </a:r>
                      <a:r>
                        <a:rPr lang="en-US" sz="1600" baseline="0" dirty="0" smtClean="0"/>
                        <a:t> Electrodes or Grooves</a:t>
                      </a:r>
                      <a:endParaRPr lang="en-US" sz="16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04800" y="4157246"/>
            <a:ext cx="8534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 algn="l" defTabSz="457200" rtl="0"/>
            <a:r>
              <a:rPr lang="en-US" sz="1600" kern="12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*Drift and </a:t>
            </a:r>
            <a:r>
              <a:rPr lang="en-US" sz="1600" kern="1200" dirty="0" err="1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Quadrupole</a:t>
            </a:r>
            <a:r>
              <a:rPr lang="en-US" sz="1600" kern="12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 chambers </a:t>
            </a:r>
            <a:r>
              <a:rPr lang="en-US" sz="16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in arc and wiggler regions will incorporate antechambers</a:t>
            </a:r>
            <a:endParaRPr lang="en-US" sz="1600" kern="1200" dirty="0" smtClean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295399" y="76200"/>
            <a:ext cx="7848601" cy="914400"/>
          </a:xfrm>
        </p:spPr>
        <p:txBody>
          <a:bodyPr/>
          <a:lstStyle/>
          <a:p>
            <a:r>
              <a:rPr lang="en-US" sz="2800" dirty="0" smtClean="0"/>
              <a:t>EC Working Group Baseline Mitigation Plan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1030069"/>
            <a:ext cx="8534400" cy="64633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 defTabSz="457200" rtl="0"/>
            <a:r>
              <a:rPr lang="en-US" kern="1200" dirty="0" smtClean="0">
                <a:solidFill>
                  <a:srgbClr val="FFFFFF"/>
                </a:solidFill>
                <a:latin typeface="Arial"/>
                <a:ea typeface="Arial Unicode MS"/>
                <a:cs typeface="Arial Unicode MS"/>
              </a:rPr>
              <a:t>Mitigation Evaluation conducted at satellite meeting of ECLOUD`10</a:t>
            </a:r>
            <a:br>
              <a:rPr lang="en-US" kern="1200" dirty="0" smtClean="0">
                <a:solidFill>
                  <a:srgbClr val="FFFFFF"/>
                </a:solidFill>
                <a:latin typeface="Arial"/>
                <a:ea typeface="Arial Unicode MS"/>
                <a:cs typeface="Arial Unicode MS"/>
              </a:rPr>
            </a:br>
            <a:r>
              <a:rPr lang="en-US" kern="1200" dirty="0" smtClean="0">
                <a:solidFill>
                  <a:srgbClr val="FFFFFF"/>
                </a:solidFill>
                <a:latin typeface="Arial"/>
                <a:ea typeface="Arial Unicode MS"/>
                <a:cs typeface="Arial Unicode MS"/>
              </a:rPr>
              <a:t>(October 13, 2010, Cornell University)</a:t>
            </a:r>
            <a:endParaRPr lang="en-US" kern="1200" dirty="0">
              <a:solidFill>
                <a:srgbClr val="FFFFFF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9" name="TextBox 18"/>
          <p:cNvSpPr txBox="1">
            <a:spLocks noChangeArrowheads="1"/>
          </p:cNvSpPr>
          <p:nvPr/>
        </p:nvSpPr>
        <p:spPr bwMode="auto">
          <a:xfrm>
            <a:off x="2209800" y="6172200"/>
            <a:ext cx="6934200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rgbClr val="003366"/>
                </a:solidFill>
                <a:ea typeface="Arial Unicode MS" charset="0"/>
                <a:cs typeface="Arial Unicode MS" charset="0"/>
              </a:rPr>
              <a:t>S. </a:t>
            </a:r>
            <a:r>
              <a:rPr lang="en-US" sz="1200" dirty="0" err="1">
                <a:solidFill>
                  <a:srgbClr val="003366"/>
                </a:solidFill>
                <a:ea typeface="Arial Unicode MS" charset="0"/>
                <a:cs typeface="Arial Unicode MS" charset="0"/>
              </a:rPr>
              <a:t>Guiducci</a:t>
            </a:r>
            <a:r>
              <a:rPr lang="en-US" sz="1200" dirty="0">
                <a:solidFill>
                  <a:srgbClr val="003366"/>
                </a:solidFill>
                <a:ea typeface="Arial Unicode MS" charset="0"/>
                <a:cs typeface="Arial Unicode MS" charset="0"/>
              </a:rPr>
              <a:t>, M. Palmer, M. </a:t>
            </a:r>
            <a:r>
              <a:rPr lang="en-US" sz="1200" dirty="0" err="1">
                <a:solidFill>
                  <a:srgbClr val="003366"/>
                </a:solidFill>
                <a:ea typeface="Arial Unicode MS" charset="0"/>
                <a:cs typeface="Arial Unicode MS" charset="0"/>
              </a:rPr>
              <a:t>Pivi</a:t>
            </a:r>
            <a:r>
              <a:rPr lang="en-US" sz="1200" dirty="0">
                <a:solidFill>
                  <a:srgbClr val="003366"/>
                </a:solidFill>
                <a:ea typeface="Arial Unicode MS" charset="0"/>
                <a:cs typeface="Arial Unicode MS" charset="0"/>
              </a:rPr>
              <a:t>, J. Urakawa on behalf of the ILC DR</a:t>
            </a:r>
            <a:r>
              <a:rPr lang="en-US" sz="1200" dirty="0" smtClean="0">
                <a:solidFill>
                  <a:srgbClr val="003366"/>
                </a:solidFill>
                <a:ea typeface="Arial Unicode MS" charset="0"/>
                <a:cs typeface="Arial Unicode MS" charset="0"/>
              </a:rPr>
              <a:t> Electron Cloud Working </a:t>
            </a:r>
            <a:r>
              <a:rPr lang="en-US" sz="1200" dirty="0">
                <a:solidFill>
                  <a:srgbClr val="003366"/>
                </a:solidFill>
                <a:ea typeface="Arial Unicode MS" charset="0"/>
                <a:cs typeface="Arial Unicode MS" charset="0"/>
              </a:rPr>
              <a:t>Group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04800" y="4495800"/>
            <a:ext cx="853440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>
              <a:buFont typeface="Arial"/>
              <a:buChar char="•"/>
            </a:pPr>
            <a:r>
              <a:rPr lang="en-US" dirty="0" smtClean="0"/>
              <a:t>Preliminary C</a:t>
            </a:r>
            <a:r>
              <a:rPr lang="en-US" sz="1400" dirty="0" smtClean="0"/>
              <a:t>ESR</a:t>
            </a:r>
            <a:r>
              <a:rPr lang="en-US" dirty="0" smtClean="0"/>
              <a:t>TA results and simulations suggest the presence of </a:t>
            </a:r>
            <a:r>
              <a:rPr lang="en-US" i="1" dirty="0" smtClean="0"/>
              <a:t>sub-threshold </a:t>
            </a:r>
            <a:r>
              <a:rPr lang="en-US" i="1" dirty="0" err="1" smtClean="0"/>
              <a:t>emittance</a:t>
            </a:r>
            <a:r>
              <a:rPr lang="en-US" i="1" dirty="0" smtClean="0"/>
              <a:t> growth</a:t>
            </a:r>
          </a:p>
          <a:p>
            <a:pPr marL="633413" lvl="1" indent="-176213">
              <a:buClr>
                <a:schemeClr val="accent2"/>
              </a:buClr>
              <a:buFont typeface="Lucida Grande"/>
              <a:buChar char="-"/>
            </a:pPr>
            <a:r>
              <a:rPr lang="en-US" sz="1600" dirty="0" smtClean="0">
                <a:solidFill>
                  <a:schemeClr val="accent2"/>
                </a:solidFill>
              </a:rPr>
              <a:t>Further investigation required</a:t>
            </a:r>
          </a:p>
          <a:p>
            <a:pPr marL="633413" lvl="1" indent="-176213">
              <a:buClr>
                <a:schemeClr val="accent2"/>
              </a:buClr>
              <a:buFont typeface="Lucida Grande"/>
              <a:buChar char="-"/>
            </a:pPr>
            <a:r>
              <a:rPr lang="en-US" sz="1600" dirty="0" smtClean="0">
                <a:solidFill>
                  <a:schemeClr val="accent2"/>
                </a:solidFill>
              </a:rPr>
              <a:t>May require reduction in acceptable cloud density </a:t>
            </a:r>
            <a:r>
              <a:rPr lang="en-US" sz="1600" dirty="0" smtClean="0">
                <a:solidFill>
                  <a:schemeClr val="accent2"/>
                </a:solidFill>
                <a:latin typeface="Wingdings 3" charset="2"/>
                <a:cs typeface="Wingdings 3" charset="2"/>
              </a:rPr>
              <a:t>a</a:t>
            </a:r>
            <a:r>
              <a:rPr lang="en-US" sz="1600" dirty="0" smtClean="0">
                <a:solidFill>
                  <a:schemeClr val="accent2"/>
                </a:solidFill>
                <a:cs typeface="Wingdings 3" charset="2"/>
              </a:rPr>
              <a:t> reduction in</a:t>
            </a:r>
            <a:r>
              <a:rPr lang="en-US" sz="1600" dirty="0" smtClean="0">
                <a:solidFill>
                  <a:schemeClr val="accent2"/>
                </a:solidFill>
              </a:rPr>
              <a:t> safety margin</a:t>
            </a:r>
          </a:p>
          <a:p>
            <a:pPr marL="176213" indent="-176213">
              <a:buFont typeface="Arial"/>
              <a:buChar char="•"/>
            </a:pPr>
            <a:r>
              <a:rPr lang="en-US" dirty="0" smtClean="0"/>
              <a:t>An aggressive mitigation plan is required to obtain optimum performance from the 3.2km positron damping ring and to pursue the high current option  </a:t>
            </a:r>
            <a:br>
              <a:rPr lang="en-US" dirty="0" smtClean="0"/>
            </a:br>
            <a:endParaRPr lang="en-US" dirty="0">
              <a:solidFill>
                <a:srgbClr val="FF0000"/>
              </a:solidFill>
              <a:latin typeface="Wingdings 3" charset="2"/>
              <a:cs typeface="Wingdings 3" charset="2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18.10.10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Walker et al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ATF-2 (KEK)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5234" y="1308243"/>
            <a:ext cx="3756214" cy="4807755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Shintake</a:t>
            </a:r>
            <a:r>
              <a:rPr lang="en-US" sz="2400" dirty="0" smtClean="0"/>
              <a:t> laser monitor (LBM)</a:t>
            </a:r>
          </a:p>
          <a:p>
            <a:pPr lvl="1"/>
            <a:r>
              <a:rPr lang="en-US" sz="2000" dirty="0" smtClean="0"/>
              <a:t>improved S/N</a:t>
            </a:r>
          </a:p>
          <a:p>
            <a:pPr lvl="1"/>
            <a:endParaRPr lang="en-US" sz="2000" dirty="0" smtClean="0">
              <a:latin typeface="Symbol" charset="2"/>
              <a:cs typeface="Symbol" charset="2"/>
            </a:endParaRPr>
          </a:p>
          <a:p>
            <a:r>
              <a:rPr lang="en-US" sz="2400" dirty="0" smtClean="0"/>
              <a:t>Significant progress on optics</a:t>
            </a:r>
          </a:p>
          <a:p>
            <a:pPr lvl="1"/>
            <a:r>
              <a:rPr lang="en-US" sz="2000" dirty="0" smtClean="0"/>
              <a:t>beam based alignment</a:t>
            </a:r>
          </a:p>
          <a:p>
            <a:pPr lvl="1"/>
            <a:r>
              <a:rPr lang="en-US" sz="2000" dirty="0" smtClean="0"/>
              <a:t>tuning algorithms</a:t>
            </a:r>
          </a:p>
          <a:p>
            <a:pPr lvl="1"/>
            <a:r>
              <a:rPr lang="en-US" sz="2000" dirty="0" smtClean="0"/>
              <a:t>optics modelling</a:t>
            </a:r>
          </a:p>
          <a:p>
            <a:pPr lvl="1"/>
            <a:endParaRPr lang="en-US" sz="2000" dirty="0" smtClean="0"/>
          </a:p>
          <a:p>
            <a:r>
              <a:rPr lang="en-US" sz="2400" dirty="0" smtClean="0"/>
              <a:t>2010/11 run just beginning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889" y="1059276"/>
            <a:ext cx="3454601" cy="23554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378680" y="1111331"/>
            <a:ext cx="21860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LBM Fringe Pattern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889" y="3528383"/>
            <a:ext cx="3454601" cy="24219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976595" y="5549754"/>
            <a:ext cx="2750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Dispersion measurement</a:t>
            </a:r>
            <a:endParaRPr lang="en-US" dirty="0"/>
          </a:p>
        </p:txBody>
      </p:sp>
      <p:sp>
        <p:nvSpPr>
          <p:cNvPr id="8" name="Right Brace 7"/>
          <p:cNvSpPr/>
          <p:nvPr/>
        </p:nvSpPr>
        <p:spPr bwMode="auto">
          <a:xfrm>
            <a:off x="7328734" y="1422764"/>
            <a:ext cx="229024" cy="3449413"/>
          </a:xfrm>
          <a:prstGeom prst="rightBrac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20941" y="2907294"/>
            <a:ext cx="15191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Symbol" charset="2"/>
                <a:cs typeface="Symbol" charset="2"/>
              </a:rPr>
              <a:t>s</a:t>
            </a:r>
            <a:r>
              <a:rPr lang="en-US" baseline="-25000" dirty="0" smtClean="0"/>
              <a:t>y</a:t>
            </a:r>
            <a:r>
              <a:rPr lang="en-US" dirty="0" smtClean="0"/>
              <a:t> ~ 310 nm</a:t>
            </a:r>
          </a:p>
          <a:p>
            <a:endParaRPr lang="en-US" dirty="0" smtClean="0"/>
          </a:p>
          <a:p>
            <a:r>
              <a:rPr lang="en-US" dirty="0" smtClean="0"/>
              <a:t>[goal: 38 nm]</a:t>
            </a:r>
            <a:endParaRPr lang="en-US" dirty="0"/>
          </a:p>
        </p:txBody>
      </p:sp>
      <p:pic>
        <p:nvPicPr>
          <p:cNvPr id="10" name="Picture 9" descr="20081010Di-0014.jpg"/>
          <p:cNvPicPr>
            <a:picLocks noChangeAspect="1"/>
          </p:cNvPicPr>
          <p:nvPr/>
        </p:nvPicPr>
        <p:blipFill>
          <a:blip r:embed="rId4"/>
          <a:srcRect t="7865" b="9149"/>
          <a:stretch>
            <a:fillRect/>
          </a:stretch>
        </p:blipFill>
        <p:spPr>
          <a:xfrm>
            <a:off x="7548487" y="4589511"/>
            <a:ext cx="1434835" cy="17860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18.10.10</a:t>
            </a:r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Walker et al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85800" y="1371600"/>
          <a:ext cx="7772400" cy="48006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 descr="MM900283794-1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34046" y="1968369"/>
            <a:ext cx="889000" cy="863600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18.10.10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Walker et al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Conventional Facilities &amp; </a:t>
            </a:r>
            <a:r>
              <a:rPr lang="en-US" u="sng" dirty="0" err="1" smtClean="0"/>
              <a:t>Siting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1371600"/>
            <a:ext cx="4375091" cy="4800600"/>
          </a:xfrm>
        </p:spPr>
        <p:txBody>
          <a:bodyPr/>
          <a:lstStyle/>
          <a:p>
            <a:r>
              <a:rPr lang="en-US" dirty="0" smtClean="0"/>
              <a:t>Sites considered (technical solutions)</a:t>
            </a:r>
          </a:p>
          <a:p>
            <a:pPr lvl="1"/>
            <a:r>
              <a:rPr lang="en-US" dirty="0" smtClean="0"/>
              <a:t>Europe	- CERN, </a:t>
            </a:r>
            <a:r>
              <a:rPr lang="en-US" dirty="0" err="1" smtClean="0"/>
              <a:t>Dubna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USA	- FNAL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Asia	- 2 sites in Japan (mountainous regions)</a:t>
            </a:r>
          </a:p>
          <a:p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18.10.10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Walker et al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85800" y="1371600"/>
          <a:ext cx="7772400" cy="48006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 descr="MM900283794-1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34046" y="1968369"/>
            <a:ext cx="889000" cy="863600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18.10.10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Walker et al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Conventional Facilities &amp; </a:t>
            </a:r>
            <a:r>
              <a:rPr lang="en-US" u="sng" dirty="0" err="1" smtClean="0"/>
              <a:t>Siting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1371600"/>
            <a:ext cx="4375091" cy="4800600"/>
          </a:xfrm>
        </p:spPr>
        <p:txBody>
          <a:bodyPr/>
          <a:lstStyle/>
          <a:p>
            <a:r>
              <a:rPr lang="en-US" dirty="0" smtClean="0"/>
              <a:t>Sites considered (technical solutions)</a:t>
            </a:r>
          </a:p>
          <a:p>
            <a:pPr lvl="1"/>
            <a:r>
              <a:rPr lang="en-US" dirty="0" smtClean="0"/>
              <a:t>Europe	- CERN, </a:t>
            </a:r>
            <a:r>
              <a:rPr lang="en-US" dirty="0" err="1" smtClean="0"/>
              <a:t>Dubna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USA	- FNAL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Asia	- 2 sites in Japan (mountainous regions)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 l="66750" t="14629" r="1129" b="1510"/>
          <a:stretch>
            <a:fillRect/>
          </a:stretch>
        </p:blipFill>
        <p:spPr>
          <a:xfrm>
            <a:off x="5949950" y="2010973"/>
            <a:ext cx="2349500" cy="41548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rcRect l="1548" t="1578" r="27918" b="81863"/>
          <a:stretch>
            <a:fillRect/>
          </a:stretch>
        </p:blipFill>
        <p:spPr>
          <a:xfrm>
            <a:off x="5003800" y="1447800"/>
            <a:ext cx="3299524" cy="5246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Oval 5"/>
          <p:cNvSpPr/>
          <p:nvPr/>
        </p:nvSpPr>
        <p:spPr bwMode="auto">
          <a:xfrm>
            <a:off x="851403" y="3777936"/>
            <a:ext cx="4370917" cy="1418167"/>
          </a:xfrm>
          <a:prstGeom prst="ellipse">
            <a:avLst/>
          </a:prstGeom>
          <a:noFill/>
          <a:ln w="2857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8" name="Straight Arrow Connector 7"/>
          <p:cNvCxnSpPr>
            <a:stCxn id="6" idx="6"/>
          </p:cNvCxnSpPr>
          <p:nvPr/>
        </p:nvCxnSpPr>
        <p:spPr bwMode="auto">
          <a:xfrm>
            <a:off x="5222320" y="4487020"/>
            <a:ext cx="646774" cy="6401"/>
          </a:xfrm>
          <a:prstGeom prst="straightConnector1">
            <a:avLst/>
          </a:prstGeom>
          <a:noFill/>
          <a:ln w="2857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cxn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18.10.10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Walker et al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タイトル 66"/>
          <p:cNvSpPr>
            <a:spLocks noGrp="1"/>
          </p:cNvSpPr>
          <p:nvPr>
            <p:ph type="title"/>
          </p:nvPr>
        </p:nvSpPr>
        <p:spPr>
          <a:xfrm>
            <a:off x="1295400" y="76200"/>
            <a:ext cx="7559675" cy="914400"/>
          </a:xfrm>
        </p:spPr>
        <p:txBody>
          <a:bodyPr/>
          <a:lstStyle/>
          <a:p>
            <a:r>
              <a:rPr kumimoji="0" lang="en-US" altLang="ja-JP" sz="2800" dirty="0" smtClean="0"/>
              <a:t>Conceptual Civil Engineering Study in a Mountainous Region</a:t>
            </a:r>
            <a:endParaRPr kumimoji="0" lang="ja-JP" altLang="en-US" sz="2800" dirty="0" smtClean="0"/>
          </a:p>
        </p:txBody>
      </p:sp>
      <p:sp>
        <p:nvSpPr>
          <p:cNvPr id="71" name="正方形/長方形 13"/>
          <p:cNvSpPr/>
          <p:nvPr/>
        </p:nvSpPr>
        <p:spPr bwMode="auto">
          <a:xfrm>
            <a:off x="777874" y="1562976"/>
            <a:ext cx="7680325" cy="4458034"/>
          </a:xfrm>
          <a:prstGeom prst="rect">
            <a:avLst/>
          </a:prstGeom>
          <a:solidFill>
            <a:srgbClr val="00206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kumimoji="0" lang="ja-JP" altLang="en-US">
              <a:effectLst>
                <a:outerShdw blurRad="38100" dist="38100" dir="2700000" algn="tl">
                  <a:srgbClr val="FFFFFF"/>
                </a:outerShdw>
              </a:effectLst>
              <a:latin typeface="Helvetica" charset="0"/>
              <a:ea typeface="Arial Unicode MS" charset="0"/>
              <a:cs typeface="Arial Unicode MS" charset="0"/>
            </a:endParaRPr>
          </a:p>
        </p:txBody>
      </p:sp>
      <p:sp>
        <p:nvSpPr>
          <p:cNvPr id="72" name="Freeform 2"/>
          <p:cNvSpPr>
            <a:spLocks/>
          </p:cNvSpPr>
          <p:nvPr/>
        </p:nvSpPr>
        <p:spPr bwMode="auto">
          <a:xfrm>
            <a:off x="966788" y="2690813"/>
            <a:ext cx="7273925" cy="2709862"/>
          </a:xfrm>
          <a:custGeom>
            <a:avLst/>
            <a:gdLst>
              <a:gd name="T0" fmla="*/ 2147483647 w 880"/>
              <a:gd name="T1" fmla="*/ 2147483647 h 318"/>
              <a:gd name="T2" fmla="*/ 0 w 880"/>
              <a:gd name="T3" fmla="*/ 2147483647 h 318"/>
              <a:gd name="T4" fmla="*/ 2147483647 w 880"/>
              <a:gd name="T5" fmla="*/ 2147483647 h 318"/>
              <a:gd name="T6" fmla="*/ 2147483647 w 880"/>
              <a:gd name="T7" fmla="*/ 2147483647 h 318"/>
              <a:gd name="T8" fmla="*/ 2147483647 w 880"/>
              <a:gd name="T9" fmla="*/ 2147483647 h 318"/>
              <a:gd name="T10" fmla="*/ 2147483647 w 880"/>
              <a:gd name="T11" fmla="*/ 2147483647 h 318"/>
              <a:gd name="T12" fmla="*/ 2147483647 w 880"/>
              <a:gd name="T13" fmla="*/ 2147483647 h 318"/>
              <a:gd name="T14" fmla="*/ 2147483647 w 880"/>
              <a:gd name="T15" fmla="*/ 2147483647 h 318"/>
              <a:gd name="T16" fmla="*/ 2147483647 w 880"/>
              <a:gd name="T17" fmla="*/ 2147483647 h 318"/>
              <a:gd name="T18" fmla="*/ 2147483647 w 880"/>
              <a:gd name="T19" fmla="*/ 2147483647 h 318"/>
              <a:gd name="T20" fmla="*/ 2147483647 w 880"/>
              <a:gd name="T21" fmla="*/ 2147483647 h 318"/>
              <a:gd name="T22" fmla="*/ 2147483647 w 880"/>
              <a:gd name="T23" fmla="*/ 2147483647 h 318"/>
              <a:gd name="T24" fmla="*/ 2147483647 w 880"/>
              <a:gd name="T25" fmla="*/ 2147483647 h 318"/>
              <a:gd name="T26" fmla="*/ 2147483647 w 880"/>
              <a:gd name="T27" fmla="*/ 2147483647 h 318"/>
              <a:gd name="T28" fmla="*/ 2147483647 w 880"/>
              <a:gd name="T29" fmla="*/ 2147483647 h 318"/>
              <a:gd name="T30" fmla="*/ 2147483647 w 880"/>
              <a:gd name="T31" fmla="*/ 2147483647 h 318"/>
              <a:gd name="T32" fmla="*/ 2147483647 w 880"/>
              <a:gd name="T33" fmla="*/ 2147483647 h 318"/>
              <a:gd name="T34" fmla="*/ 2147483647 w 880"/>
              <a:gd name="T35" fmla="*/ 2147483647 h 318"/>
              <a:gd name="T36" fmla="*/ 2147483647 w 880"/>
              <a:gd name="T37" fmla="*/ 2147483647 h 318"/>
              <a:gd name="T38" fmla="*/ 2147483647 w 880"/>
              <a:gd name="T39" fmla="*/ 2147483647 h 318"/>
              <a:gd name="T40" fmla="*/ 2147483647 w 880"/>
              <a:gd name="T41" fmla="*/ 2147483647 h 318"/>
              <a:gd name="T42" fmla="*/ 2147483647 w 880"/>
              <a:gd name="T43" fmla="*/ 2147483647 h 318"/>
              <a:gd name="T44" fmla="*/ 2147483647 w 880"/>
              <a:gd name="T45" fmla="*/ 2147483647 h 318"/>
              <a:gd name="T46" fmla="*/ 2147483647 w 880"/>
              <a:gd name="T47" fmla="*/ 2147483647 h 318"/>
              <a:gd name="T48" fmla="*/ 2147483647 w 880"/>
              <a:gd name="T49" fmla="*/ 2147483647 h 318"/>
              <a:gd name="T50" fmla="*/ 2147483647 w 880"/>
              <a:gd name="T51" fmla="*/ 2147483647 h 318"/>
              <a:gd name="T52" fmla="*/ 2147483647 w 880"/>
              <a:gd name="T53" fmla="*/ 0 h 318"/>
              <a:gd name="T54" fmla="*/ 2147483647 w 880"/>
              <a:gd name="T55" fmla="*/ 2147483647 h 318"/>
              <a:gd name="T56" fmla="*/ 2147483647 w 880"/>
              <a:gd name="T57" fmla="*/ 2147483647 h 318"/>
              <a:gd name="T58" fmla="*/ 2147483647 w 880"/>
              <a:gd name="T59" fmla="*/ 2147483647 h 318"/>
              <a:gd name="T60" fmla="*/ 2147483647 w 880"/>
              <a:gd name="T61" fmla="*/ 2147483647 h 318"/>
              <a:gd name="T62" fmla="*/ 2147483647 w 880"/>
              <a:gd name="T63" fmla="*/ 2147483647 h 318"/>
              <a:gd name="T64" fmla="*/ 2147483647 w 880"/>
              <a:gd name="T65" fmla="*/ 2147483647 h 318"/>
              <a:gd name="T66" fmla="*/ 2147483647 w 880"/>
              <a:gd name="T67" fmla="*/ 2147483647 h 318"/>
              <a:gd name="T68" fmla="*/ 2147483647 w 880"/>
              <a:gd name="T69" fmla="*/ 2147483647 h 318"/>
              <a:gd name="T70" fmla="*/ 2147483647 w 880"/>
              <a:gd name="T71" fmla="*/ 2147483647 h 318"/>
              <a:gd name="T72" fmla="*/ 2147483647 w 880"/>
              <a:gd name="T73" fmla="*/ 2147483647 h 318"/>
              <a:gd name="T74" fmla="*/ 2147483647 w 880"/>
              <a:gd name="T75" fmla="*/ 2147483647 h 318"/>
              <a:gd name="T76" fmla="*/ 2147483647 w 880"/>
              <a:gd name="T77" fmla="*/ 2147483647 h 318"/>
              <a:gd name="T78" fmla="*/ 2147483647 w 880"/>
              <a:gd name="T79" fmla="*/ 2147483647 h 318"/>
              <a:gd name="T80" fmla="*/ 2147483647 w 880"/>
              <a:gd name="T81" fmla="*/ 2147483647 h 318"/>
              <a:gd name="T82" fmla="*/ 2147483647 w 880"/>
              <a:gd name="T83" fmla="*/ 2147483647 h 318"/>
              <a:gd name="T84" fmla="*/ 2147483647 w 880"/>
              <a:gd name="T85" fmla="*/ 2147483647 h 318"/>
              <a:gd name="T86" fmla="*/ 2147483647 w 880"/>
              <a:gd name="T87" fmla="*/ 2147483647 h 318"/>
              <a:gd name="T88" fmla="*/ 2147483647 w 880"/>
              <a:gd name="T89" fmla="*/ 2147483647 h 318"/>
              <a:gd name="T90" fmla="*/ 2147483647 w 880"/>
              <a:gd name="T91" fmla="*/ 2147483647 h 318"/>
              <a:gd name="T92" fmla="*/ 2147483647 w 880"/>
              <a:gd name="T93" fmla="*/ 2147483647 h 318"/>
              <a:gd name="T94" fmla="*/ 2147483647 w 880"/>
              <a:gd name="T95" fmla="*/ 2147483647 h 318"/>
              <a:gd name="T96" fmla="*/ 2147483647 w 880"/>
              <a:gd name="T97" fmla="*/ 2147483647 h 318"/>
              <a:gd name="T98" fmla="*/ 2147483647 w 880"/>
              <a:gd name="T99" fmla="*/ 2147483647 h 318"/>
              <a:gd name="T100" fmla="*/ 2147483647 w 880"/>
              <a:gd name="T101" fmla="*/ 2147483647 h 318"/>
              <a:gd name="T102" fmla="*/ 2147483647 w 880"/>
              <a:gd name="T103" fmla="*/ 2147483647 h 318"/>
              <a:gd name="T104" fmla="*/ 2147483647 w 880"/>
              <a:gd name="T105" fmla="*/ 2147483647 h 318"/>
              <a:gd name="T106" fmla="*/ 2147483647 w 880"/>
              <a:gd name="T107" fmla="*/ 2147483647 h 318"/>
              <a:gd name="T108" fmla="*/ 2147483647 w 880"/>
              <a:gd name="T109" fmla="*/ 2147483647 h 318"/>
              <a:gd name="T110" fmla="*/ 2147483647 w 880"/>
              <a:gd name="T111" fmla="*/ 2147483647 h 318"/>
              <a:gd name="T112" fmla="*/ 2147483647 w 880"/>
              <a:gd name="T113" fmla="*/ 2147483647 h 318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880"/>
              <a:gd name="T172" fmla="*/ 0 h 318"/>
              <a:gd name="T173" fmla="*/ 880 w 880"/>
              <a:gd name="T174" fmla="*/ 318 h 318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880" h="318">
                <a:moveTo>
                  <a:pt x="878" y="317"/>
                </a:moveTo>
                <a:lnTo>
                  <a:pt x="0" y="318"/>
                </a:lnTo>
                <a:lnTo>
                  <a:pt x="1" y="141"/>
                </a:lnTo>
                <a:lnTo>
                  <a:pt x="14" y="115"/>
                </a:lnTo>
                <a:lnTo>
                  <a:pt x="18" y="123"/>
                </a:lnTo>
                <a:lnTo>
                  <a:pt x="23" y="89"/>
                </a:lnTo>
                <a:lnTo>
                  <a:pt x="31" y="101"/>
                </a:lnTo>
                <a:lnTo>
                  <a:pt x="44" y="73"/>
                </a:lnTo>
                <a:lnTo>
                  <a:pt x="85" y="178"/>
                </a:lnTo>
                <a:lnTo>
                  <a:pt x="98" y="91"/>
                </a:lnTo>
                <a:lnTo>
                  <a:pt x="106" y="153"/>
                </a:lnTo>
                <a:lnTo>
                  <a:pt x="122" y="113"/>
                </a:lnTo>
                <a:lnTo>
                  <a:pt x="142" y="190"/>
                </a:lnTo>
                <a:lnTo>
                  <a:pt x="146" y="174"/>
                </a:lnTo>
                <a:lnTo>
                  <a:pt x="157" y="194"/>
                </a:lnTo>
                <a:lnTo>
                  <a:pt x="163" y="166"/>
                </a:lnTo>
                <a:lnTo>
                  <a:pt x="173" y="191"/>
                </a:lnTo>
                <a:lnTo>
                  <a:pt x="179" y="168"/>
                </a:lnTo>
                <a:lnTo>
                  <a:pt x="191" y="192"/>
                </a:lnTo>
                <a:lnTo>
                  <a:pt x="219" y="140"/>
                </a:lnTo>
                <a:lnTo>
                  <a:pt x="235" y="108"/>
                </a:lnTo>
                <a:lnTo>
                  <a:pt x="233" y="130"/>
                </a:lnTo>
                <a:lnTo>
                  <a:pt x="258" y="87"/>
                </a:lnTo>
                <a:lnTo>
                  <a:pt x="266" y="119"/>
                </a:lnTo>
                <a:lnTo>
                  <a:pt x="289" y="67"/>
                </a:lnTo>
                <a:lnTo>
                  <a:pt x="301" y="90"/>
                </a:lnTo>
                <a:lnTo>
                  <a:pt x="350" y="0"/>
                </a:lnTo>
                <a:lnTo>
                  <a:pt x="379" y="68"/>
                </a:lnTo>
                <a:lnTo>
                  <a:pt x="388" y="39"/>
                </a:lnTo>
                <a:lnTo>
                  <a:pt x="411" y="153"/>
                </a:lnTo>
                <a:lnTo>
                  <a:pt x="416" y="129"/>
                </a:lnTo>
                <a:lnTo>
                  <a:pt x="433" y="197"/>
                </a:lnTo>
                <a:lnTo>
                  <a:pt x="466" y="198"/>
                </a:lnTo>
                <a:lnTo>
                  <a:pt x="479" y="150"/>
                </a:lnTo>
                <a:lnTo>
                  <a:pt x="488" y="171"/>
                </a:lnTo>
                <a:lnTo>
                  <a:pt x="497" y="129"/>
                </a:lnTo>
                <a:lnTo>
                  <a:pt x="532" y="223"/>
                </a:lnTo>
                <a:lnTo>
                  <a:pt x="538" y="208"/>
                </a:lnTo>
                <a:lnTo>
                  <a:pt x="558" y="237"/>
                </a:lnTo>
                <a:lnTo>
                  <a:pt x="584" y="195"/>
                </a:lnTo>
                <a:lnTo>
                  <a:pt x="588" y="213"/>
                </a:lnTo>
                <a:lnTo>
                  <a:pt x="627" y="67"/>
                </a:lnTo>
                <a:lnTo>
                  <a:pt x="630" y="121"/>
                </a:lnTo>
                <a:lnTo>
                  <a:pt x="636" y="84"/>
                </a:lnTo>
                <a:lnTo>
                  <a:pt x="660" y="216"/>
                </a:lnTo>
                <a:lnTo>
                  <a:pt x="675" y="147"/>
                </a:lnTo>
                <a:lnTo>
                  <a:pt x="707" y="220"/>
                </a:lnTo>
                <a:lnTo>
                  <a:pt x="729" y="150"/>
                </a:lnTo>
                <a:lnTo>
                  <a:pt x="740" y="207"/>
                </a:lnTo>
                <a:lnTo>
                  <a:pt x="766" y="235"/>
                </a:lnTo>
                <a:lnTo>
                  <a:pt x="780" y="189"/>
                </a:lnTo>
                <a:lnTo>
                  <a:pt x="791" y="126"/>
                </a:lnTo>
                <a:lnTo>
                  <a:pt x="805" y="70"/>
                </a:lnTo>
                <a:lnTo>
                  <a:pt x="856" y="208"/>
                </a:lnTo>
                <a:lnTo>
                  <a:pt x="870" y="230"/>
                </a:lnTo>
                <a:lnTo>
                  <a:pt x="880" y="185"/>
                </a:lnTo>
                <a:lnTo>
                  <a:pt x="878" y="317"/>
                </a:lnTo>
                <a:close/>
              </a:path>
            </a:pathLst>
          </a:custGeom>
          <a:solidFill>
            <a:srgbClr val="7E564E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kumimoji="0" lang="ja-JP" altLang="en-US">
              <a:ea typeface="Arial Unicode MS" charset="0"/>
              <a:cs typeface="Arial Unicode MS" charset="0"/>
            </a:endParaRPr>
          </a:p>
        </p:txBody>
      </p:sp>
      <p:pic>
        <p:nvPicPr>
          <p:cNvPr id="7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7875" y="1433513"/>
            <a:ext cx="7635875" cy="472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" name="正方形/長方形 48"/>
          <p:cNvSpPr/>
          <p:nvPr/>
        </p:nvSpPr>
        <p:spPr bwMode="auto">
          <a:xfrm>
            <a:off x="1989138" y="4619625"/>
            <a:ext cx="519112" cy="107950"/>
          </a:xfrm>
          <a:prstGeom prst="rect">
            <a:avLst/>
          </a:prstGeom>
          <a:solidFill>
            <a:srgbClr val="8E363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kumimoji="0" lang="ja-JP" altLang="en-US">
              <a:effectLst>
                <a:outerShdw blurRad="38100" dist="38100" dir="2700000" algn="tl">
                  <a:srgbClr val="FFFFFF"/>
                </a:outerShdw>
              </a:effectLst>
              <a:latin typeface="Helvetica" charset="0"/>
              <a:ea typeface="Arial Unicode MS" charset="0"/>
              <a:cs typeface="Arial Unicode MS" charset="0"/>
            </a:endParaRPr>
          </a:p>
        </p:txBody>
      </p:sp>
      <p:sp>
        <p:nvSpPr>
          <p:cNvPr id="75" name="正方形/長方形 43"/>
          <p:cNvSpPr/>
          <p:nvPr/>
        </p:nvSpPr>
        <p:spPr bwMode="auto">
          <a:xfrm>
            <a:off x="1222375" y="4602163"/>
            <a:ext cx="520700" cy="107950"/>
          </a:xfrm>
          <a:prstGeom prst="rect">
            <a:avLst/>
          </a:prstGeom>
          <a:solidFill>
            <a:srgbClr val="8E363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kumimoji="0" lang="ja-JP" altLang="en-US">
              <a:effectLst>
                <a:outerShdw blurRad="38100" dist="38100" dir="2700000" algn="tl">
                  <a:srgbClr val="FFFFFF"/>
                </a:outerShdw>
              </a:effectLst>
              <a:latin typeface="Helvetica" charset="0"/>
              <a:ea typeface="Arial Unicode MS" charset="0"/>
              <a:cs typeface="Arial Unicode MS" charset="0"/>
            </a:endParaRPr>
          </a:p>
        </p:txBody>
      </p:sp>
      <p:sp>
        <p:nvSpPr>
          <p:cNvPr id="76" name="正方形/長方形 41"/>
          <p:cNvSpPr/>
          <p:nvPr/>
        </p:nvSpPr>
        <p:spPr bwMode="auto">
          <a:xfrm>
            <a:off x="1081088" y="4173538"/>
            <a:ext cx="276225" cy="74612"/>
          </a:xfrm>
          <a:prstGeom prst="rect">
            <a:avLst/>
          </a:prstGeom>
          <a:solidFill>
            <a:srgbClr val="8E363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kumimoji="0" lang="ja-JP" altLang="en-US">
              <a:effectLst>
                <a:outerShdw blurRad="38100" dist="38100" dir="2700000" algn="tl">
                  <a:srgbClr val="FFFFFF"/>
                </a:outerShdw>
              </a:effectLst>
              <a:latin typeface="Helvetica" charset="0"/>
              <a:ea typeface="Arial Unicode MS" charset="0"/>
              <a:cs typeface="Arial Unicode MS" charset="0"/>
            </a:endParaRPr>
          </a:p>
        </p:txBody>
      </p:sp>
      <p:sp>
        <p:nvSpPr>
          <p:cNvPr id="77" name="Oval 5"/>
          <p:cNvSpPr>
            <a:spLocks noChangeArrowheads="1"/>
          </p:cNvSpPr>
          <p:nvPr/>
        </p:nvSpPr>
        <p:spPr bwMode="auto">
          <a:xfrm>
            <a:off x="1001713" y="3905250"/>
            <a:ext cx="457200" cy="457200"/>
          </a:xfrm>
          <a:prstGeom prst="ellips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kumimoji="0" lang="ja-JP" altLang="en-US">
              <a:ea typeface="Arial Unicode MS" charset="0"/>
              <a:cs typeface="Arial Unicode MS" charset="0"/>
            </a:endParaRPr>
          </a:p>
        </p:txBody>
      </p:sp>
      <p:sp>
        <p:nvSpPr>
          <p:cNvPr id="78" name="Oval 5"/>
          <p:cNvSpPr>
            <a:spLocks noChangeArrowheads="1"/>
          </p:cNvSpPr>
          <p:nvPr/>
        </p:nvSpPr>
        <p:spPr bwMode="auto">
          <a:xfrm>
            <a:off x="4240213" y="3878263"/>
            <a:ext cx="457200" cy="457200"/>
          </a:xfrm>
          <a:prstGeom prst="ellips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kumimoji="0" lang="ja-JP" altLang="en-US">
              <a:ea typeface="Arial Unicode MS" charset="0"/>
              <a:cs typeface="Arial Unicode MS" charset="0"/>
            </a:endParaRPr>
          </a:p>
        </p:txBody>
      </p:sp>
      <p:sp>
        <p:nvSpPr>
          <p:cNvPr id="79" name="Oval 5"/>
          <p:cNvSpPr>
            <a:spLocks noChangeArrowheads="1"/>
          </p:cNvSpPr>
          <p:nvPr/>
        </p:nvSpPr>
        <p:spPr bwMode="auto">
          <a:xfrm>
            <a:off x="7693025" y="4052888"/>
            <a:ext cx="457200" cy="457200"/>
          </a:xfrm>
          <a:prstGeom prst="ellips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kumimoji="0" lang="ja-JP" altLang="en-US">
              <a:ea typeface="Arial Unicode MS" charset="0"/>
              <a:cs typeface="Arial Unicode MS" charset="0"/>
            </a:endParaRPr>
          </a:p>
        </p:txBody>
      </p:sp>
      <p:cxnSp>
        <p:nvCxnSpPr>
          <p:cNvPr id="81" name="直線コネクタ 22"/>
          <p:cNvCxnSpPr>
            <a:cxnSpLocks noChangeShapeType="1"/>
            <a:stCxn id="80" idx="2"/>
            <a:endCxn id="78" idx="0"/>
          </p:cNvCxnSpPr>
          <p:nvPr/>
        </p:nvCxnSpPr>
        <p:spPr bwMode="auto">
          <a:xfrm rot="5400000">
            <a:off x="3818585" y="3221979"/>
            <a:ext cx="1306513" cy="605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</p:cxnSp>
      <p:cxnSp>
        <p:nvCxnSpPr>
          <p:cNvPr id="82" name="直線コネクタ 23"/>
          <p:cNvCxnSpPr>
            <a:cxnSpLocks noChangeShapeType="1"/>
          </p:cNvCxnSpPr>
          <p:nvPr/>
        </p:nvCxnSpPr>
        <p:spPr bwMode="auto">
          <a:xfrm rot="10800000" flipV="1">
            <a:off x="1390650" y="2562225"/>
            <a:ext cx="1909763" cy="14224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</p:cxnSp>
      <p:cxnSp>
        <p:nvCxnSpPr>
          <p:cNvPr id="83" name="直線コネクタ 25"/>
          <p:cNvCxnSpPr>
            <a:cxnSpLocks noChangeShapeType="1"/>
            <a:endCxn id="79" idx="1"/>
          </p:cNvCxnSpPr>
          <p:nvPr/>
        </p:nvCxnSpPr>
        <p:spPr bwMode="auto">
          <a:xfrm>
            <a:off x="5106988" y="2481263"/>
            <a:ext cx="2652712" cy="16383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</p:cxnSp>
      <p:sp>
        <p:nvSpPr>
          <p:cNvPr id="84" name="テキスト ボックス 27"/>
          <p:cNvSpPr txBox="1">
            <a:spLocks noChangeArrowheads="1"/>
          </p:cNvSpPr>
          <p:nvPr/>
        </p:nvSpPr>
        <p:spPr bwMode="auto">
          <a:xfrm>
            <a:off x="974725" y="3975100"/>
            <a:ext cx="5969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800">
                <a:solidFill>
                  <a:schemeClr val="bg1"/>
                </a:solidFill>
                <a:ea typeface="Arial Unicode MS" charset="0"/>
                <a:cs typeface="Arial Unicode MS" charset="0"/>
              </a:rPr>
              <a:t>Cooling</a:t>
            </a:r>
          </a:p>
          <a:p>
            <a:r>
              <a:rPr lang="en-US" altLang="ja-JP" sz="800">
                <a:solidFill>
                  <a:schemeClr val="bg1"/>
                </a:solidFill>
                <a:ea typeface="Arial Unicode MS" charset="0"/>
                <a:cs typeface="Arial Unicode MS" charset="0"/>
              </a:rPr>
              <a:t>Tower</a:t>
            </a:r>
            <a:endParaRPr lang="ja-JP" altLang="en-US" sz="800">
              <a:solidFill>
                <a:schemeClr val="bg1"/>
              </a:solidFill>
              <a:ea typeface="Arial Unicode MS" charset="0"/>
              <a:cs typeface="Arial Unicode MS" charset="0"/>
            </a:endParaRPr>
          </a:p>
        </p:txBody>
      </p:sp>
      <p:sp>
        <p:nvSpPr>
          <p:cNvPr id="85" name="テキスト ボックス 31"/>
          <p:cNvSpPr txBox="1">
            <a:spLocks noChangeArrowheads="1"/>
          </p:cNvSpPr>
          <p:nvPr/>
        </p:nvSpPr>
        <p:spPr bwMode="auto">
          <a:xfrm>
            <a:off x="1152525" y="4551363"/>
            <a:ext cx="801688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800">
                <a:solidFill>
                  <a:schemeClr val="bg1"/>
                </a:solidFill>
                <a:ea typeface="Arial Unicode MS" charset="0"/>
                <a:cs typeface="Arial Unicode MS" charset="0"/>
              </a:rPr>
              <a:t>Cryoplants</a:t>
            </a:r>
          </a:p>
        </p:txBody>
      </p:sp>
      <p:sp>
        <p:nvSpPr>
          <p:cNvPr id="86" name="テキスト ボックス 38"/>
          <p:cNvSpPr txBox="1">
            <a:spLocks noChangeArrowheads="1"/>
          </p:cNvSpPr>
          <p:nvPr/>
        </p:nvSpPr>
        <p:spPr bwMode="auto">
          <a:xfrm>
            <a:off x="2225675" y="5611813"/>
            <a:ext cx="8016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800">
                <a:solidFill>
                  <a:schemeClr val="bg1"/>
                </a:solidFill>
                <a:ea typeface="Arial Unicode MS" charset="0"/>
                <a:cs typeface="Arial Unicode MS" charset="0"/>
              </a:rPr>
              <a:t>Cryoplants</a:t>
            </a:r>
          </a:p>
        </p:txBody>
      </p:sp>
      <p:sp>
        <p:nvSpPr>
          <p:cNvPr id="87" name="テキスト ボックス 40"/>
          <p:cNvSpPr txBox="1">
            <a:spLocks noChangeArrowheads="1"/>
          </p:cNvSpPr>
          <p:nvPr/>
        </p:nvSpPr>
        <p:spPr bwMode="auto">
          <a:xfrm>
            <a:off x="1912938" y="4570413"/>
            <a:ext cx="80168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800">
                <a:solidFill>
                  <a:schemeClr val="bg1"/>
                </a:solidFill>
                <a:ea typeface="Arial Unicode MS" charset="0"/>
                <a:cs typeface="Arial Unicode MS" charset="0"/>
              </a:rPr>
              <a:t>Cryoplants</a:t>
            </a:r>
          </a:p>
        </p:txBody>
      </p:sp>
      <p:sp>
        <p:nvSpPr>
          <p:cNvPr id="88" name="正方形/長方形 40"/>
          <p:cNvSpPr/>
          <p:nvPr/>
        </p:nvSpPr>
        <p:spPr bwMode="auto">
          <a:xfrm>
            <a:off x="6884988" y="1943100"/>
            <a:ext cx="898525" cy="1052513"/>
          </a:xfrm>
          <a:prstGeom prst="rect">
            <a:avLst/>
          </a:prstGeom>
          <a:solidFill>
            <a:srgbClr val="00206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kumimoji="0" lang="ja-JP" altLang="en-US">
              <a:effectLst>
                <a:outerShdw blurRad="38100" dist="38100" dir="2700000" algn="tl">
                  <a:srgbClr val="FFFFFF"/>
                </a:outerShdw>
              </a:effectLst>
              <a:latin typeface="Helvetica" charset="0"/>
              <a:ea typeface="Arial Unicode MS" charset="0"/>
              <a:cs typeface="Arial Unicode MS" charset="0"/>
            </a:endParaRPr>
          </a:p>
        </p:txBody>
      </p:sp>
      <p:sp>
        <p:nvSpPr>
          <p:cNvPr id="89" name="テキスト ボックス 47"/>
          <p:cNvSpPr txBox="1">
            <a:spLocks noChangeArrowheads="1"/>
          </p:cNvSpPr>
          <p:nvPr/>
        </p:nvSpPr>
        <p:spPr bwMode="auto">
          <a:xfrm>
            <a:off x="6843713" y="2097088"/>
            <a:ext cx="5651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500">
                <a:solidFill>
                  <a:schemeClr val="bg1"/>
                </a:solidFill>
                <a:ea typeface="Arial Unicode MS" charset="0"/>
                <a:cs typeface="Arial Unicode MS" charset="0"/>
              </a:rPr>
              <a:t>Detector Hall</a:t>
            </a:r>
            <a:endParaRPr lang="ja-JP" altLang="en-US" sz="500">
              <a:solidFill>
                <a:schemeClr val="bg1"/>
              </a:solidFill>
              <a:ea typeface="Arial Unicode MS" charset="0"/>
              <a:cs typeface="Arial Unicode MS" charset="0"/>
            </a:endParaRPr>
          </a:p>
        </p:txBody>
      </p:sp>
      <p:sp>
        <p:nvSpPr>
          <p:cNvPr id="90" name="テキスト ボックス 48"/>
          <p:cNvSpPr txBox="1">
            <a:spLocks noChangeArrowheads="1"/>
          </p:cNvSpPr>
          <p:nvPr/>
        </p:nvSpPr>
        <p:spPr bwMode="auto">
          <a:xfrm>
            <a:off x="6931025" y="1920875"/>
            <a:ext cx="5651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500">
                <a:solidFill>
                  <a:schemeClr val="bg1"/>
                </a:solidFill>
                <a:ea typeface="Arial Unicode MS" charset="0"/>
                <a:cs typeface="Arial Unicode MS" charset="0"/>
              </a:rPr>
              <a:t>Legends</a:t>
            </a:r>
            <a:endParaRPr lang="ja-JP" altLang="en-US" sz="500">
              <a:solidFill>
                <a:schemeClr val="bg1"/>
              </a:solidFill>
              <a:ea typeface="Arial Unicode MS" charset="0"/>
              <a:cs typeface="Arial Unicode MS" charset="0"/>
            </a:endParaRPr>
          </a:p>
        </p:txBody>
      </p:sp>
      <p:sp>
        <p:nvSpPr>
          <p:cNvPr id="91" name="テキスト ボックス 49"/>
          <p:cNvSpPr txBox="1">
            <a:spLocks noChangeArrowheads="1"/>
          </p:cNvSpPr>
          <p:nvPr/>
        </p:nvSpPr>
        <p:spPr bwMode="auto">
          <a:xfrm>
            <a:off x="6845300" y="2560638"/>
            <a:ext cx="679450" cy="16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500">
                <a:solidFill>
                  <a:schemeClr val="bg1"/>
                </a:solidFill>
                <a:ea typeface="Arial Unicode MS" charset="0"/>
                <a:cs typeface="Arial Unicode MS" charset="0"/>
              </a:rPr>
              <a:t>Cooling Towers</a:t>
            </a:r>
            <a:endParaRPr lang="ja-JP" altLang="en-US" sz="500">
              <a:solidFill>
                <a:schemeClr val="bg1"/>
              </a:solidFill>
              <a:ea typeface="Arial Unicode MS" charset="0"/>
              <a:cs typeface="Arial Unicode MS" charset="0"/>
            </a:endParaRPr>
          </a:p>
        </p:txBody>
      </p:sp>
      <p:sp>
        <p:nvSpPr>
          <p:cNvPr id="92" name="テキスト ボックス 50"/>
          <p:cNvSpPr txBox="1">
            <a:spLocks noChangeArrowheads="1"/>
          </p:cNvSpPr>
          <p:nvPr/>
        </p:nvSpPr>
        <p:spPr bwMode="auto">
          <a:xfrm>
            <a:off x="6843713" y="2363788"/>
            <a:ext cx="10541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500">
                <a:solidFill>
                  <a:schemeClr val="bg1"/>
                </a:solidFill>
                <a:ea typeface="Arial Unicode MS" charset="0"/>
                <a:cs typeface="Arial Unicode MS" charset="0"/>
              </a:rPr>
              <a:t>Access / Evacuation Passages</a:t>
            </a:r>
          </a:p>
          <a:p>
            <a:r>
              <a:rPr lang="en-US" altLang="ja-JP" sz="500">
                <a:solidFill>
                  <a:schemeClr val="bg1"/>
                </a:solidFill>
                <a:ea typeface="Arial Unicode MS" charset="0"/>
                <a:cs typeface="Arial Unicode MS" charset="0"/>
              </a:rPr>
              <a:t>Local Substations</a:t>
            </a:r>
            <a:endParaRPr lang="ja-JP" altLang="en-US" sz="500">
              <a:solidFill>
                <a:schemeClr val="bg1"/>
              </a:solidFill>
              <a:ea typeface="Arial Unicode MS" charset="0"/>
              <a:cs typeface="Arial Unicode MS" charset="0"/>
            </a:endParaRPr>
          </a:p>
        </p:txBody>
      </p:sp>
      <p:sp>
        <p:nvSpPr>
          <p:cNvPr id="93" name="テキスト ボックス 51"/>
          <p:cNvSpPr txBox="1">
            <a:spLocks noChangeArrowheads="1"/>
          </p:cNvSpPr>
          <p:nvPr/>
        </p:nvSpPr>
        <p:spPr bwMode="auto">
          <a:xfrm>
            <a:off x="6837363" y="2249488"/>
            <a:ext cx="679450" cy="16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500">
                <a:solidFill>
                  <a:schemeClr val="bg1"/>
                </a:solidFill>
                <a:ea typeface="Arial Unicode MS" charset="0"/>
                <a:cs typeface="Arial Unicode MS" charset="0"/>
              </a:rPr>
              <a:t>Cryoplants</a:t>
            </a:r>
            <a:endParaRPr lang="ja-JP" altLang="en-US" sz="500">
              <a:solidFill>
                <a:schemeClr val="bg1"/>
              </a:solidFill>
              <a:ea typeface="Arial Unicode MS" charset="0"/>
              <a:cs typeface="Arial Unicode MS" charset="0"/>
            </a:endParaRPr>
          </a:p>
        </p:txBody>
      </p:sp>
      <p:sp>
        <p:nvSpPr>
          <p:cNvPr id="94" name="テキスト ボックス 52"/>
          <p:cNvSpPr txBox="1">
            <a:spLocks noChangeArrowheads="1"/>
          </p:cNvSpPr>
          <p:nvPr/>
        </p:nvSpPr>
        <p:spPr bwMode="auto">
          <a:xfrm>
            <a:off x="6840538" y="2843213"/>
            <a:ext cx="1077912" cy="16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500">
                <a:solidFill>
                  <a:schemeClr val="bg1"/>
                </a:solidFill>
                <a:ea typeface="Arial Unicode MS" charset="0"/>
                <a:cs typeface="Arial Unicode MS" charset="0"/>
              </a:rPr>
              <a:t>Access shafts / sloped tunnels</a:t>
            </a:r>
            <a:endParaRPr lang="ja-JP" altLang="en-US" sz="500">
              <a:solidFill>
                <a:schemeClr val="bg1"/>
              </a:solidFill>
              <a:ea typeface="Arial Unicode MS" charset="0"/>
              <a:cs typeface="Arial Unicode MS" charset="0"/>
            </a:endParaRPr>
          </a:p>
        </p:txBody>
      </p:sp>
      <p:sp>
        <p:nvSpPr>
          <p:cNvPr id="95" name="テキスト ボックス 53"/>
          <p:cNvSpPr txBox="1">
            <a:spLocks noChangeArrowheads="1"/>
          </p:cNvSpPr>
          <p:nvPr/>
        </p:nvSpPr>
        <p:spPr bwMode="auto">
          <a:xfrm>
            <a:off x="6850063" y="2700338"/>
            <a:ext cx="825500" cy="16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500">
                <a:solidFill>
                  <a:schemeClr val="bg1"/>
                </a:solidFill>
                <a:ea typeface="Arial Unicode MS" charset="0"/>
                <a:cs typeface="Arial Unicode MS" charset="0"/>
              </a:rPr>
              <a:t>Main and Sub Tunnels</a:t>
            </a:r>
            <a:endParaRPr lang="ja-JP" altLang="en-US" sz="500">
              <a:solidFill>
                <a:schemeClr val="bg1"/>
              </a:solidFill>
              <a:ea typeface="Arial Unicode MS" charset="0"/>
              <a:cs typeface="Arial Unicode MS" charset="0"/>
            </a:endParaRPr>
          </a:p>
        </p:txBody>
      </p:sp>
      <p:sp>
        <p:nvSpPr>
          <p:cNvPr id="96" name="正方形/長方形 42"/>
          <p:cNvSpPr/>
          <p:nvPr/>
        </p:nvSpPr>
        <p:spPr bwMode="auto">
          <a:xfrm>
            <a:off x="4297363" y="4006850"/>
            <a:ext cx="349250" cy="215900"/>
          </a:xfrm>
          <a:prstGeom prst="rect">
            <a:avLst/>
          </a:prstGeom>
          <a:solidFill>
            <a:srgbClr val="8E363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kumimoji="0" lang="ja-JP" altLang="en-US">
              <a:effectLst>
                <a:outerShdw blurRad="38100" dist="38100" dir="2700000" algn="tl">
                  <a:srgbClr val="FFFFFF"/>
                </a:outerShdw>
              </a:effectLst>
              <a:latin typeface="Helvetica" charset="0"/>
              <a:ea typeface="Arial Unicode MS" charset="0"/>
              <a:cs typeface="Arial Unicode MS" charset="0"/>
            </a:endParaRPr>
          </a:p>
        </p:txBody>
      </p:sp>
      <p:sp>
        <p:nvSpPr>
          <p:cNvPr id="97" name="正方形/長方形 44"/>
          <p:cNvSpPr/>
          <p:nvPr/>
        </p:nvSpPr>
        <p:spPr bwMode="auto">
          <a:xfrm>
            <a:off x="2638425" y="5003800"/>
            <a:ext cx="342900" cy="80963"/>
          </a:xfrm>
          <a:prstGeom prst="rect">
            <a:avLst/>
          </a:prstGeom>
          <a:solidFill>
            <a:srgbClr val="8E363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kumimoji="0" lang="ja-JP" altLang="en-US">
              <a:effectLst>
                <a:outerShdw blurRad="38100" dist="38100" dir="2700000" algn="tl">
                  <a:srgbClr val="FFFFFF"/>
                </a:outerShdw>
              </a:effectLst>
              <a:latin typeface="Helvetica" charset="0"/>
              <a:ea typeface="Arial Unicode MS" charset="0"/>
              <a:cs typeface="Arial Unicode MS" charset="0"/>
            </a:endParaRPr>
          </a:p>
        </p:txBody>
      </p:sp>
      <p:sp>
        <p:nvSpPr>
          <p:cNvPr id="98" name="正方形/長方形 49"/>
          <p:cNvSpPr/>
          <p:nvPr/>
        </p:nvSpPr>
        <p:spPr bwMode="auto">
          <a:xfrm>
            <a:off x="2870200" y="4594225"/>
            <a:ext cx="519113" cy="107950"/>
          </a:xfrm>
          <a:prstGeom prst="rect">
            <a:avLst/>
          </a:prstGeom>
          <a:solidFill>
            <a:srgbClr val="8E363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kumimoji="0" lang="ja-JP" altLang="en-US">
              <a:effectLst>
                <a:outerShdw blurRad="38100" dist="38100" dir="2700000" algn="tl">
                  <a:srgbClr val="FFFFFF"/>
                </a:outerShdw>
              </a:effectLst>
              <a:latin typeface="Helvetica" charset="0"/>
              <a:ea typeface="Arial Unicode MS" charset="0"/>
              <a:cs typeface="Arial Unicode MS" charset="0"/>
            </a:endParaRPr>
          </a:p>
        </p:txBody>
      </p:sp>
      <p:sp>
        <p:nvSpPr>
          <p:cNvPr id="99" name="テキスト ボックス 32"/>
          <p:cNvSpPr txBox="1">
            <a:spLocks noChangeArrowheads="1"/>
          </p:cNvSpPr>
          <p:nvPr/>
        </p:nvSpPr>
        <p:spPr bwMode="auto">
          <a:xfrm>
            <a:off x="2805113" y="4540250"/>
            <a:ext cx="80168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800">
                <a:solidFill>
                  <a:schemeClr val="bg1"/>
                </a:solidFill>
                <a:ea typeface="Arial Unicode MS" charset="0"/>
                <a:cs typeface="Arial Unicode MS" charset="0"/>
              </a:rPr>
              <a:t>Cryoplants</a:t>
            </a:r>
          </a:p>
        </p:txBody>
      </p:sp>
      <p:sp>
        <p:nvSpPr>
          <p:cNvPr id="100" name="正方形/長方形 50"/>
          <p:cNvSpPr/>
          <p:nvPr/>
        </p:nvSpPr>
        <p:spPr bwMode="auto">
          <a:xfrm>
            <a:off x="3821113" y="4460875"/>
            <a:ext cx="520700" cy="107950"/>
          </a:xfrm>
          <a:prstGeom prst="rect">
            <a:avLst/>
          </a:prstGeom>
          <a:solidFill>
            <a:srgbClr val="8E363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kumimoji="0" lang="ja-JP" altLang="en-US">
              <a:effectLst>
                <a:outerShdw blurRad="38100" dist="38100" dir="2700000" algn="tl">
                  <a:srgbClr val="FFFFFF"/>
                </a:outerShdw>
              </a:effectLst>
              <a:latin typeface="Helvetica" charset="0"/>
              <a:ea typeface="Arial Unicode MS" charset="0"/>
              <a:cs typeface="Arial Unicode MS" charset="0"/>
            </a:endParaRPr>
          </a:p>
        </p:txBody>
      </p:sp>
      <p:sp>
        <p:nvSpPr>
          <p:cNvPr id="101" name="テキスト ボックス 46"/>
          <p:cNvSpPr txBox="1">
            <a:spLocks noChangeArrowheads="1"/>
          </p:cNvSpPr>
          <p:nvPr/>
        </p:nvSpPr>
        <p:spPr bwMode="auto">
          <a:xfrm>
            <a:off x="2576513" y="4965700"/>
            <a:ext cx="490537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500">
                <a:solidFill>
                  <a:schemeClr val="bg1"/>
                </a:solidFill>
                <a:ea typeface="Arial Unicode MS" charset="0"/>
                <a:cs typeface="Arial Unicode MS" charset="0"/>
              </a:rPr>
              <a:t>Passage</a:t>
            </a:r>
          </a:p>
        </p:txBody>
      </p:sp>
      <p:sp>
        <p:nvSpPr>
          <p:cNvPr id="102" name="正方形/長方形 51"/>
          <p:cNvSpPr/>
          <p:nvPr/>
        </p:nvSpPr>
        <p:spPr bwMode="auto">
          <a:xfrm>
            <a:off x="3036888" y="5003800"/>
            <a:ext cx="460375" cy="77788"/>
          </a:xfrm>
          <a:prstGeom prst="rect">
            <a:avLst/>
          </a:prstGeom>
          <a:solidFill>
            <a:srgbClr val="8E363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kumimoji="0" lang="ja-JP" altLang="en-US">
              <a:effectLst>
                <a:outerShdw blurRad="38100" dist="38100" dir="2700000" algn="tl">
                  <a:srgbClr val="FFFFFF"/>
                </a:outerShdw>
              </a:effectLst>
              <a:latin typeface="Helvetica" charset="0"/>
              <a:ea typeface="Arial Unicode MS" charset="0"/>
              <a:cs typeface="Arial Unicode MS" charset="0"/>
            </a:endParaRPr>
          </a:p>
        </p:txBody>
      </p:sp>
      <p:sp>
        <p:nvSpPr>
          <p:cNvPr id="103" name="テキスト ボックス 45"/>
          <p:cNvSpPr txBox="1">
            <a:spLocks noChangeArrowheads="1"/>
          </p:cNvSpPr>
          <p:nvPr/>
        </p:nvSpPr>
        <p:spPr bwMode="auto">
          <a:xfrm>
            <a:off x="2951163" y="4967288"/>
            <a:ext cx="658812" cy="16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500">
                <a:solidFill>
                  <a:schemeClr val="bg1"/>
                </a:solidFill>
                <a:ea typeface="Arial Unicode MS" charset="0"/>
                <a:cs typeface="Arial Unicode MS" charset="0"/>
              </a:rPr>
              <a:t>Local Substation</a:t>
            </a:r>
          </a:p>
        </p:txBody>
      </p:sp>
      <p:sp>
        <p:nvSpPr>
          <p:cNvPr id="104" name="正方形/長方形 53"/>
          <p:cNvSpPr/>
          <p:nvPr/>
        </p:nvSpPr>
        <p:spPr bwMode="auto">
          <a:xfrm>
            <a:off x="3810000" y="4594225"/>
            <a:ext cx="520700" cy="107950"/>
          </a:xfrm>
          <a:prstGeom prst="rect">
            <a:avLst/>
          </a:prstGeom>
          <a:solidFill>
            <a:srgbClr val="8E363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kumimoji="0" lang="ja-JP" altLang="en-US">
              <a:effectLst>
                <a:outerShdw blurRad="38100" dist="38100" dir="2700000" algn="tl">
                  <a:srgbClr val="FFFFFF"/>
                </a:outerShdw>
              </a:effectLst>
              <a:latin typeface="Helvetica" charset="0"/>
              <a:ea typeface="Arial Unicode MS" charset="0"/>
              <a:cs typeface="Arial Unicode MS" charset="0"/>
            </a:endParaRPr>
          </a:p>
        </p:txBody>
      </p:sp>
      <p:sp>
        <p:nvSpPr>
          <p:cNvPr id="105" name="正方形/長方形 54"/>
          <p:cNvSpPr/>
          <p:nvPr/>
        </p:nvSpPr>
        <p:spPr bwMode="auto">
          <a:xfrm>
            <a:off x="4705350" y="4456113"/>
            <a:ext cx="592138" cy="107950"/>
          </a:xfrm>
          <a:prstGeom prst="rect">
            <a:avLst/>
          </a:prstGeom>
          <a:solidFill>
            <a:srgbClr val="8E363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kumimoji="0" lang="ja-JP" altLang="en-US">
              <a:effectLst>
                <a:outerShdw blurRad="38100" dist="38100" dir="2700000" algn="tl">
                  <a:srgbClr val="FFFFFF"/>
                </a:outerShdw>
              </a:effectLst>
              <a:latin typeface="Helvetica" charset="0"/>
              <a:ea typeface="Arial Unicode MS" charset="0"/>
              <a:cs typeface="Arial Unicode MS" charset="0"/>
            </a:endParaRPr>
          </a:p>
        </p:txBody>
      </p:sp>
      <p:sp>
        <p:nvSpPr>
          <p:cNvPr id="106" name="テキスト ボックス 34"/>
          <p:cNvSpPr txBox="1">
            <a:spLocks noChangeArrowheads="1"/>
          </p:cNvSpPr>
          <p:nvPr/>
        </p:nvSpPr>
        <p:spPr bwMode="auto">
          <a:xfrm>
            <a:off x="3746500" y="4398963"/>
            <a:ext cx="8016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800">
                <a:solidFill>
                  <a:schemeClr val="bg1"/>
                </a:solidFill>
                <a:ea typeface="Arial Unicode MS" charset="0"/>
                <a:cs typeface="Arial Unicode MS" charset="0"/>
              </a:rPr>
              <a:t>Cryoplants</a:t>
            </a:r>
          </a:p>
        </p:txBody>
      </p:sp>
      <p:sp>
        <p:nvSpPr>
          <p:cNvPr id="107" name="テキスト ボックス 33"/>
          <p:cNvSpPr txBox="1">
            <a:spLocks noChangeArrowheads="1"/>
          </p:cNvSpPr>
          <p:nvPr/>
        </p:nvSpPr>
        <p:spPr bwMode="auto">
          <a:xfrm>
            <a:off x="3735388" y="4543425"/>
            <a:ext cx="80168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800">
                <a:solidFill>
                  <a:schemeClr val="bg1"/>
                </a:solidFill>
                <a:ea typeface="Arial Unicode MS" charset="0"/>
                <a:cs typeface="Arial Unicode MS" charset="0"/>
              </a:rPr>
              <a:t>Cryoplants</a:t>
            </a:r>
          </a:p>
        </p:txBody>
      </p:sp>
      <p:sp>
        <p:nvSpPr>
          <p:cNvPr id="108" name="テキスト ボックス 29"/>
          <p:cNvSpPr txBox="1">
            <a:spLocks noChangeArrowheads="1"/>
          </p:cNvSpPr>
          <p:nvPr/>
        </p:nvSpPr>
        <p:spPr bwMode="auto">
          <a:xfrm>
            <a:off x="4210050" y="3944938"/>
            <a:ext cx="5969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800">
                <a:solidFill>
                  <a:schemeClr val="bg1"/>
                </a:solidFill>
                <a:ea typeface="Arial Unicode MS" charset="0"/>
                <a:cs typeface="Arial Unicode MS" charset="0"/>
              </a:rPr>
              <a:t>Cooling</a:t>
            </a:r>
          </a:p>
          <a:p>
            <a:r>
              <a:rPr lang="en-US" altLang="ja-JP" sz="800">
                <a:solidFill>
                  <a:schemeClr val="bg1"/>
                </a:solidFill>
                <a:ea typeface="Arial Unicode MS" charset="0"/>
                <a:cs typeface="Arial Unicode MS" charset="0"/>
              </a:rPr>
              <a:t>Tower</a:t>
            </a:r>
            <a:endParaRPr lang="ja-JP" altLang="en-US" sz="800">
              <a:solidFill>
                <a:schemeClr val="bg1"/>
              </a:solidFill>
              <a:ea typeface="Arial Unicode MS" charset="0"/>
              <a:cs typeface="Arial Unicode MS" charset="0"/>
            </a:endParaRPr>
          </a:p>
        </p:txBody>
      </p:sp>
      <p:sp>
        <p:nvSpPr>
          <p:cNvPr id="109" name="正方形/長方形 55"/>
          <p:cNvSpPr/>
          <p:nvPr/>
        </p:nvSpPr>
        <p:spPr bwMode="auto">
          <a:xfrm>
            <a:off x="5783263" y="4999038"/>
            <a:ext cx="473075" cy="85725"/>
          </a:xfrm>
          <a:prstGeom prst="rect">
            <a:avLst/>
          </a:prstGeom>
          <a:solidFill>
            <a:srgbClr val="8E363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kumimoji="0" lang="ja-JP" altLang="en-US">
              <a:effectLst>
                <a:outerShdw blurRad="38100" dist="38100" dir="2700000" algn="tl">
                  <a:srgbClr val="FFFFFF"/>
                </a:outerShdw>
              </a:effectLst>
              <a:latin typeface="Helvetica" charset="0"/>
              <a:ea typeface="Arial Unicode MS" charset="0"/>
              <a:cs typeface="Arial Unicode MS" charset="0"/>
            </a:endParaRPr>
          </a:p>
        </p:txBody>
      </p:sp>
      <p:sp>
        <p:nvSpPr>
          <p:cNvPr id="110" name="正方形/長方形 56"/>
          <p:cNvSpPr/>
          <p:nvPr/>
        </p:nvSpPr>
        <p:spPr bwMode="auto">
          <a:xfrm>
            <a:off x="5713413" y="4630738"/>
            <a:ext cx="520700" cy="107950"/>
          </a:xfrm>
          <a:prstGeom prst="rect">
            <a:avLst/>
          </a:prstGeom>
          <a:solidFill>
            <a:srgbClr val="8E363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kumimoji="0" lang="ja-JP" altLang="en-US">
              <a:effectLst>
                <a:outerShdw blurRad="38100" dist="38100" dir="2700000" algn="tl">
                  <a:srgbClr val="FFFFFF"/>
                </a:outerShdw>
              </a:effectLst>
              <a:latin typeface="Helvetica" charset="0"/>
              <a:ea typeface="Arial Unicode MS" charset="0"/>
              <a:cs typeface="Arial Unicode MS" charset="0"/>
            </a:endParaRPr>
          </a:p>
        </p:txBody>
      </p:sp>
      <p:sp>
        <p:nvSpPr>
          <p:cNvPr id="111" name="テキスト ボックス 41"/>
          <p:cNvSpPr txBox="1">
            <a:spLocks noChangeArrowheads="1"/>
          </p:cNvSpPr>
          <p:nvPr/>
        </p:nvSpPr>
        <p:spPr bwMode="auto">
          <a:xfrm>
            <a:off x="4606925" y="4413250"/>
            <a:ext cx="8016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800">
                <a:solidFill>
                  <a:schemeClr val="bg1"/>
                </a:solidFill>
                <a:ea typeface="Arial Unicode MS" charset="0"/>
                <a:cs typeface="Arial Unicode MS" charset="0"/>
              </a:rPr>
              <a:t>Detector Hall</a:t>
            </a:r>
          </a:p>
        </p:txBody>
      </p:sp>
      <p:sp>
        <p:nvSpPr>
          <p:cNvPr id="112" name="テキスト ボックス 35"/>
          <p:cNvSpPr txBox="1">
            <a:spLocks noChangeArrowheads="1"/>
          </p:cNvSpPr>
          <p:nvPr/>
        </p:nvSpPr>
        <p:spPr bwMode="auto">
          <a:xfrm>
            <a:off x="5634038" y="4583113"/>
            <a:ext cx="80168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800">
                <a:solidFill>
                  <a:schemeClr val="bg1"/>
                </a:solidFill>
                <a:ea typeface="Arial Unicode MS" charset="0"/>
                <a:cs typeface="Arial Unicode MS" charset="0"/>
              </a:rPr>
              <a:t>Cryoplants</a:t>
            </a:r>
          </a:p>
        </p:txBody>
      </p:sp>
      <p:sp>
        <p:nvSpPr>
          <p:cNvPr id="113" name="正方形/長方形 58"/>
          <p:cNvSpPr/>
          <p:nvPr/>
        </p:nvSpPr>
        <p:spPr bwMode="auto">
          <a:xfrm>
            <a:off x="7769225" y="4167188"/>
            <a:ext cx="333375" cy="230187"/>
          </a:xfrm>
          <a:prstGeom prst="rect">
            <a:avLst/>
          </a:prstGeom>
          <a:solidFill>
            <a:srgbClr val="8E363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kumimoji="0" lang="ja-JP" altLang="en-US">
              <a:effectLst>
                <a:outerShdw blurRad="38100" dist="38100" dir="2700000" algn="tl">
                  <a:srgbClr val="FFFFFF"/>
                </a:outerShdw>
              </a:effectLst>
              <a:latin typeface="Helvetica" charset="0"/>
              <a:ea typeface="Arial Unicode MS" charset="0"/>
              <a:cs typeface="Arial Unicode MS" charset="0"/>
            </a:endParaRPr>
          </a:p>
        </p:txBody>
      </p:sp>
      <p:sp>
        <p:nvSpPr>
          <p:cNvPr id="114" name="正方形/長方形 59"/>
          <p:cNvSpPr/>
          <p:nvPr/>
        </p:nvSpPr>
        <p:spPr bwMode="auto">
          <a:xfrm>
            <a:off x="7550150" y="4527550"/>
            <a:ext cx="519113" cy="107950"/>
          </a:xfrm>
          <a:prstGeom prst="rect">
            <a:avLst/>
          </a:prstGeom>
          <a:solidFill>
            <a:srgbClr val="8E363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kumimoji="0" lang="ja-JP" altLang="en-US">
              <a:effectLst>
                <a:outerShdw blurRad="38100" dist="38100" dir="2700000" algn="tl">
                  <a:srgbClr val="FFFFFF"/>
                </a:outerShdw>
              </a:effectLst>
              <a:latin typeface="Helvetica" charset="0"/>
              <a:ea typeface="Arial Unicode MS" charset="0"/>
              <a:cs typeface="Arial Unicode MS" charset="0"/>
            </a:endParaRPr>
          </a:p>
        </p:txBody>
      </p:sp>
      <p:sp>
        <p:nvSpPr>
          <p:cNvPr id="115" name="正方形/長方形 60"/>
          <p:cNvSpPr/>
          <p:nvPr/>
        </p:nvSpPr>
        <p:spPr bwMode="auto">
          <a:xfrm>
            <a:off x="7589838" y="4672013"/>
            <a:ext cx="520700" cy="107950"/>
          </a:xfrm>
          <a:prstGeom prst="rect">
            <a:avLst/>
          </a:prstGeom>
          <a:solidFill>
            <a:srgbClr val="8E363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kumimoji="0" lang="ja-JP" altLang="en-US">
              <a:effectLst>
                <a:outerShdw blurRad="38100" dist="38100" dir="2700000" algn="tl">
                  <a:srgbClr val="FFFFFF"/>
                </a:outerShdw>
              </a:effectLst>
              <a:latin typeface="Helvetica" charset="0"/>
              <a:ea typeface="Arial Unicode MS" charset="0"/>
              <a:cs typeface="Arial Unicode MS" charset="0"/>
            </a:endParaRPr>
          </a:p>
        </p:txBody>
      </p:sp>
      <p:sp>
        <p:nvSpPr>
          <p:cNvPr id="116" name="正方形/長方形 61"/>
          <p:cNvSpPr/>
          <p:nvPr/>
        </p:nvSpPr>
        <p:spPr bwMode="auto">
          <a:xfrm>
            <a:off x="7404100" y="4946650"/>
            <a:ext cx="554038" cy="157163"/>
          </a:xfrm>
          <a:prstGeom prst="rect">
            <a:avLst/>
          </a:prstGeom>
          <a:solidFill>
            <a:srgbClr val="8E363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kumimoji="0" lang="ja-JP" altLang="en-US">
              <a:effectLst>
                <a:outerShdw blurRad="38100" dist="38100" dir="2700000" algn="tl">
                  <a:srgbClr val="FFFFFF"/>
                </a:outerShdw>
              </a:effectLst>
              <a:latin typeface="Helvetica" charset="0"/>
              <a:ea typeface="Arial Unicode MS" charset="0"/>
              <a:cs typeface="Arial Unicode MS" charset="0"/>
            </a:endParaRPr>
          </a:p>
        </p:txBody>
      </p:sp>
      <p:sp>
        <p:nvSpPr>
          <p:cNvPr id="117" name="正方形/長方形 62"/>
          <p:cNvSpPr/>
          <p:nvPr/>
        </p:nvSpPr>
        <p:spPr bwMode="auto">
          <a:xfrm>
            <a:off x="6635750" y="4627563"/>
            <a:ext cx="519113" cy="107950"/>
          </a:xfrm>
          <a:prstGeom prst="rect">
            <a:avLst/>
          </a:prstGeom>
          <a:solidFill>
            <a:srgbClr val="8E363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kumimoji="0" lang="ja-JP" altLang="en-US">
              <a:effectLst>
                <a:outerShdw blurRad="38100" dist="38100" dir="2700000" algn="tl">
                  <a:srgbClr val="FFFFFF"/>
                </a:outerShdw>
              </a:effectLst>
              <a:latin typeface="Helvetica" charset="0"/>
              <a:ea typeface="Arial Unicode MS" charset="0"/>
              <a:cs typeface="Arial Unicode MS" charset="0"/>
            </a:endParaRPr>
          </a:p>
        </p:txBody>
      </p:sp>
      <p:sp>
        <p:nvSpPr>
          <p:cNvPr id="118" name="正方形/長方形 63"/>
          <p:cNvSpPr/>
          <p:nvPr/>
        </p:nvSpPr>
        <p:spPr bwMode="auto">
          <a:xfrm>
            <a:off x="6661150" y="4946650"/>
            <a:ext cx="385763" cy="60325"/>
          </a:xfrm>
          <a:prstGeom prst="rect">
            <a:avLst/>
          </a:prstGeom>
          <a:solidFill>
            <a:srgbClr val="8E363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kumimoji="0" lang="ja-JP" altLang="en-US">
              <a:effectLst>
                <a:outerShdw blurRad="38100" dist="38100" dir="2700000" algn="tl">
                  <a:srgbClr val="FFFFFF"/>
                </a:outerShdw>
              </a:effectLst>
              <a:latin typeface="Helvetica" charset="0"/>
              <a:ea typeface="Arial Unicode MS" charset="0"/>
              <a:cs typeface="Arial Unicode MS" charset="0"/>
            </a:endParaRPr>
          </a:p>
        </p:txBody>
      </p:sp>
      <p:sp>
        <p:nvSpPr>
          <p:cNvPr id="119" name="テキスト ボックス 44"/>
          <p:cNvSpPr txBox="1">
            <a:spLocks noChangeArrowheads="1"/>
          </p:cNvSpPr>
          <p:nvPr/>
        </p:nvSpPr>
        <p:spPr bwMode="auto">
          <a:xfrm>
            <a:off x="5688013" y="4959350"/>
            <a:ext cx="741362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500">
                <a:solidFill>
                  <a:schemeClr val="bg1"/>
                </a:solidFill>
                <a:ea typeface="Arial Unicode MS" charset="0"/>
                <a:cs typeface="Arial Unicode MS" charset="0"/>
              </a:rPr>
              <a:t>Local Substation</a:t>
            </a:r>
          </a:p>
        </p:txBody>
      </p:sp>
      <p:sp>
        <p:nvSpPr>
          <p:cNvPr id="120" name="テキスト ボックス 36"/>
          <p:cNvSpPr txBox="1">
            <a:spLocks noChangeArrowheads="1"/>
          </p:cNvSpPr>
          <p:nvPr/>
        </p:nvSpPr>
        <p:spPr bwMode="auto">
          <a:xfrm>
            <a:off x="6554788" y="4576763"/>
            <a:ext cx="801687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800">
                <a:solidFill>
                  <a:schemeClr val="bg1"/>
                </a:solidFill>
                <a:ea typeface="Arial Unicode MS" charset="0"/>
                <a:cs typeface="Arial Unicode MS" charset="0"/>
              </a:rPr>
              <a:t>Cryoplants</a:t>
            </a:r>
          </a:p>
        </p:txBody>
      </p:sp>
      <p:sp>
        <p:nvSpPr>
          <p:cNvPr id="121" name="テキスト ボックス 43"/>
          <p:cNvSpPr txBox="1">
            <a:spLocks noChangeArrowheads="1"/>
          </p:cNvSpPr>
          <p:nvPr/>
        </p:nvSpPr>
        <p:spPr bwMode="auto">
          <a:xfrm>
            <a:off x="6608763" y="4899025"/>
            <a:ext cx="473075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500">
                <a:solidFill>
                  <a:schemeClr val="bg1"/>
                </a:solidFill>
                <a:ea typeface="Arial Unicode MS" charset="0"/>
                <a:cs typeface="Arial Unicode MS" charset="0"/>
              </a:rPr>
              <a:t>Drainage</a:t>
            </a:r>
          </a:p>
        </p:txBody>
      </p:sp>
      <p:sp>
        <p:nvSpPr>
          <p:cNvPr id="122" name="テキスト ボックス 42"/>
          <p:cNvSpPr txBox="1">
            <a:spLocks noChangeArrowheads="1"/>
          </p:cNvSpPr>
          <p:nvPr/>
        </p:nvSpPr>
        <p:spPr bwMode="auto">
          <a:xfrm>
            <a:off x="7315200" y="4910138"/>
            <a:ext cx="776288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500">
                <a:solidFill>
                  <a:schemeClr val="bg1"/>
                </a:solidFill>
                <a:ea typeface="Arial Unicode MS" charset="0"/>
                <a:cs typeface="Arial Unicode MS" charset="0"/>
              </a:rPr>
              <a:t>Access/Evacuation Passage</a:t>
            </a:r>
          </a:p>
        </p:txBody>
      </p:sp>
      <p:sp>
        <p:nvSpPr>
          <p:cNvPr id="123" name="テキスト ボックス 39"/>
          <p:cNvSpPr txBox="1">
            <a:spLocks noChangeArrowheads="1"/>
          </p:cNvSpPr>
          <p:nvPr/>
        </p:nvSpPr>
        <p:spPr bwMode="auto">
          <a:xfrm>
            <a:off x="7500938" y="4621213"/>
            <a:ext cx="80168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800">
                <a:solidFill>
                  <a:schemeClr val="bg1"/>
                </a:solidFill>
                <a:ea typeface="Arial Unicode MS" charset="0"/>
                <a:cs typeface="Arial Unicode MS" charset="0"/>
              </a:rPr>
              <a:t>Cryoplants</a:t>
            </a:r>
          </a:p>
        </p:txBody>
      </p:sp>
      <p:sp>
        <p:nvSpPr>
          <p:cNvPr id="124" name="テキスト ボックス 37"/>
          <p:cNvSpPr txBox="1">
            <a:spLocks noChangeArrowheads="1"/>
          </p:cNvSpPr>
          <p:nvPr/>
        </p:nvSpPr>
        <p:spPr bwMode="auto">
          <a:xfrm>
            <a:off x="7489825" y="4471988"/>
            <a:ext cx="8016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800">
                <a:solidFill>
                  <a:schemeClr val="bg1"/>
                </a:solidFill>
                <a:ea typeface="Arial Unicode MS" charset="0"/>
                <a:cs typeface="Arial Unicode MS" charset="0"/>
              </a:rPr>
              <a:t>Cryoplants</a:t>
            </a:r>
          </a:p>
        </p:txBody>
      </p:sp>
      <p:sp>
        <p:nvSpPr>
          <p:cNvPr id="125" name="テキスト ボックス 30"/>
          <p:cNvSpPr txBox="1">
            <a:spLocks noChangeArrowheads="1"/>
          </p:cNvSpPr>
          <p:nvPr/>
        </p:nvSpPr>
        <p:spPr bwMode="auto">
          <a:xfrm>
            <a:off x="7675563" y="4117975"/>
            <a:ext cx="59848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800">
                <a:solidFill>
                  <a:schemeClr val="bg1"/>
                </a:solidFill>
                <a:ea typeface="Arial Unicode MS" charset="0"/>
                <a:cs typeface="Arial Unicode MS" charset="0"/>
              </a:rPr>
              <a:t>Cooling</a:t>
            </a:r>
          </a:p>
          <a:p>
            <a:r>
              <a:rPr lang="en-US" altLang="ja-JP" sz="800">
                <a:solidFill>
                  <a:schemeClr val="bg1"/>
                </a:solidFill>
                <a:ea typeface="Arial Unicode MS" charset="0"/>
                <a:cs typeface="Arial Unicode MS" charset="0"/>
              </a:rPr>
              <a:t>Tower</a:t>
            </a:r>
            <a:endParaRPr lang="ja-JP" altLang="en-US" sz="800">
              <a:solidFill>
                <a:schemeClr val="bg1"/>
              </a:solidFill>
              <a:ea typeface="Arial Unicode MS" charset="0"/>
              <a:cs typeface="Arial Unicode MS" charset="0"/>
            </a:endParaRPr>
          </a:p>
        </p:txBody>
      </p:sp>
      <p:sp>
        <p:nvSpPr>
          <p:cNvPr id="80" name="テキスト ボックス 20"/>
          <p:cNvSpPr txBox="1">
            <a:spLocks noChangeArrowheads="1"/>
          </p:cNvSpPr>
          <p:nvPr/>
        </p:nvSpPr>
        <p:spPr bwMode="auto">
          <a:xfrm>
            <a:off x="2755605" y="2171700"/>
            <a:ext cx="3438525" cy="4000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2000">
                <a:solidFill>
                  <a:schemeClr val="bg1"/>
                </a:solidFill>
                <a:ea typeface="Arial Unicode MS" charset="0"/>
                <a:cs typeface="Arial Unicode MS" charset="0"/>
              </a:rPr>
              <a:t>Only 3 Cooling Tower Farm</a:t>
            </a:r>
            <a:endParaRPr lang="ja-JP" altLang="en-US" sz="2000">
              <a:solidFill>
                <a:schemeClr val="bg1"/>
              </a:solidFill>
              <a:ea typeface="Arial Unicode MS" charset="0"/>
              <a:cs typeface="Arial Unicode MS" charset="0"/>
            </a:endParaRPr>
          </a:p>
        </p:txBody>
      </p:sp>
      <p:pic>
        <p:nvPicPr>
          <p:cNvPr id="60" name="Picture 59" descr="ILC-Tunnel-5.7sec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rcRect l="13874" r="25640"/>
              <a:stretch>
                <a:fillRect/>
              </a:stretch>
            </p:blipFill>
          </mc:Choice>
          <mc:Fallback>
            <p:blipFill>
              <a:blip r:embed="rId5"/>
              <a:srcRect l="13874" r="25640"/>
              <a:stretch>
                <a:fillRect/>
              </a:stretch>
            </p:blipFill>
          </mc:Fallback>
        </mc:AlternateContent>
        <p:spPr>
          <a:xfrm>
            <a:off x="64890" y="1041291"/>
            <a:ext cx="2529269" cy="24741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1" name="Date Placeholder 6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18.10.10</a:t>
            </a:r>
            <a:endParaRPr lang="en-US"/>
          </a:p>
        </p:txBody>
      </p:sp>
      <p:sp>
        <p:nvSpPr>
          <p:cNvPr id="62" name="Footer Placeholder 6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Walker et al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図形グループ 30"/>
          <p:cNvGrpSpPr>
            <a:grpSpLocks/>
          </p:cNvGrpSpPr>
          <p:nvPr/>
        </p:nvGrpSpPr>
        <p:grpSpPr bwMode="auto">
          <a:xfrm>
            <a:off x="188092" y="1041707"/>
            <a:ext cx="5661760" cy="3557556"/>
            <a:chOff x="0" y="0"/>
            <a:chExt cx="9144000" cy="6750050"/>
          </a:xfrm>
        </p:grpSpPr>
        <p:pic>
          <p:nvPicPr>
            <p:cNvPr id="66622" name="Picture 296" descr="slide1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0"/>
              <a:ext cx="9144000" cy="675005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66624" name="Freeform 6"/>
            <p:cNvSpPr>
              <a:spLocks/>
            </p:cNvSpPr>
            <p:nvPr/>
          </p:nvSpPr>
          <p:spPr bwMode="auto">
            <a:xfrm rot="-181093">
              <a:off x="103188" y="1616075"/>
              <a:ext cx="7788275" cy="4881563"/>
            </a:xfrm>
            <a:custGeom>
              <a:avLst/>
              <a:gdLst>
                <a:gd name="T0" fmla="*/ 375504075 w 4906"/>
                <a:gd name="T1" fmla="*/ 2147483647 h 3075"/>
                <a:gd name="T2" fmla="*/ 751006563 w 4906"/>
                <a:gd name="T3" fmla="*/ 2147483647 h 3075"/>
                <a:gd name="T4" fmla="*/ 1113909063 w 4906"/>
                <a:gd name="T5" fmla="*/ 2147483647 h 3075"/>
                <a:gd name="T6" fmla="*/ 2069047488 w 4906"/>
                <a:gd name="T7" fmla="*/ 2147483647 h 3075"/>
                <a:gd name="T8" fmla="*/ 2147483647 w 4906"/>
                <a:gd name="T9" fmla="*/ 2147483647 h 3075"/>
                <a:gd name="T10" fmla="*/ 2147483647 w 4906"/>
                <a:gd name="T11" fmla="*/ 2147483647 h 3075"/>
                <a:gd name="T12" fmla="*/ 2147483647 w 4906"/>
                <a:gd name="T13" fmla="*/ 2124492730 h 3075"/>
                <a:gd name="T14" fmla="*/ 2147483647 w 4906"/>
                <a:gd name="T15" fmla="*/ 309980044 h 3075"/>
                <a:gd name="T16" fmla="*/ 2147483647 w 4906"/>
                <a:gd name="T17" fmla="*/ 269657540 h 3075"/>
                <a:gd name="T18" fmla="*/ 2147483647 w 4906"/>
                <a:gd name="T19" fmla="*/ 201612521 h 3075"/>
                <a:gd name="T20" fmla="*/ 2147483647 w 4906"/>
                <a:gd name="T21" fmla="*/ 524192554 h 3075"/>
                <a:gd name="T22" fmla="*/ 2147483647 w 4906"/>
                <a:gd name="T23" fmla="*/ 781248518 h 3075"/>
                <a:gd name="T24" fmla="*/ 2147483647 w 4906"/>
                <a:gd name="T25" fmla="*/ 1640622681 h 3075"/>
                <a:gd name="T26" fmla="*/ 2147483647 w 4906"/>
                <a:gd name="T27" fmla="*/ 2147483647 h 3075"/>
                <a:gd name="T28" fmla="*/ 859372488 w 4906"/>
                <a:gd name="T29" fmla="*/ 2147483647 h 3075"/>
                <a:gd name="T30" fmla="*/ 375504075 w 4906"/>
                <a:gd name="T31" fmla="*/ 2147483647 h 3075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4906"/>
                <a:gd name="T49" fmla="*/ 0 h 3075"/>
                <a:gd name="T50" fmla="*/ 4906 w 4906"/>
                <a:gd name="T51" fmla="*/ 3075 h 3075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4906" h="3075">
                  <a:moveTo>
                    <a:pt x="149" y="2912"/>
                  </a:moveTo>
                  <a:cubicBezTo>
                    <a:pt x="142" y="3043"/>
                    <a:pt x="249" y="3037"/>
                    <a:pt x="298" y="3056"/>
                  </a:cubicBezTo>
                  <a:cubicBezTo>
                    <a:pt x="347" y="3075"/>
                    <a:pt x="355" y="3043"/>
                    <a:pt x="442" y="3024"/>
                  </a:cubicBezTo>
                  <a:cubicBezTo>
                    <a:pt x="529" y="3005"/>
                    <a:pt x="638" y="3055"/>
                    <a:pt x="821" y="2939"/>
                  </a:cubicBezTo>
                  <a:cubicBezTo>
                    <a:pt x="1004" y="2823"/>
                    <a:pt x="1242" y="2544"/>
                    <a:pt x="1541" y="2326"/>
                  </a:cubicBezTo>
                  <a:cubicBezTo>
                    <a:pt x="1840" y="2108"/>
                    <a:pt x="2233" y="1879"/>
                    <a:pt x="2618" y="1632"/>
                  </a:cubicBezTo>
                  <a:cubicBezTo>
                    <a:pt x="3003" y="1385"/>
                    <a:pt x="3489" y="1094"/>
                    <a:pt x="3850" y="843"/>
                  </a:cubicBezTo>
                  <a:cubicBezTo>
                    <a:pt x="4211" y="592"/>
                    <a:pt x="4660" y="246"/>
                    <a:pt x="4783" y="123"/>
                  </a:cubicBezTo>
                  <a:cubicBezTo>
                    <a:pt x="4906" y="0"/>
                    <a:pt x="4647" y="114"/>
                    <a:pt x="4586" y="107"/>
                  </a:cubicBezTo>
                  <a:cubicBezTo>
                    <a:pt x="4525" y="100"/>
                    <a:pt x="4451" y="63"/>
                    <a:pt x="4415" y="80"/>
                  </a:cubicBezTo>
                  <a:cubicBezTo>
                    <a:pt x="4379" y="97"/>
                    <a:pt x="4394" y="170"/>
                    <a:pt x="4367" y="208"/>
                  </a:cubicBezTo>
                  <a:cubicBezTo>
                    <a:pt x="4340" y="246"/>
                    <a:pt x="4368" y="236"/>
                    <a:pt x="4250" y="310"/>
                  </a:cubicBezTo>
                  <a:cubicBezTo>
                    <a:pt x="4132" y="384"/>
                    <a:pt x="4000" y="484"/>
                    <a:pt x="3658" y="651"/>
                  </a:cubicBezTo>
                  <a:cubicBezTo>
                    <a:pt x="3316" y="818"/>
                    <a:pt x="2750" y="1043"/>
                    <a:pt x="2197" y="1312"/>
                  </a:cubicBezTo>
                  <a:cubicBezTo>
                    <a:pt x="1644" y="1581"/>
                    <a:pt x="682" y="2002"/>
                    <a:pt x="341" y="2267"/>
                  </a:cubicBezTo>
                  <a:cubicBezTo>
                    <a:pt x="0" y="2532"/>
                    <a:pt x="156" y="2781"/>
                    <a:pt x="149" y="2912"/>
                  </a:cubicBezTo>
                  <a:close/>
                </a:path>
              </a:pathLst>
            </a:custGeom>
            <a:noFill/>
            <a:ln w="28575" cap="rnd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kumimoji="0" lang="en-GB">
                <a:ea typeface="Arial Unicode MS" charset="0"/>
                <a:cs typeface="Arial Unicode MS" charset="0"/>
              </a:endParaRPr>
            </a:p>
          </p:txBody>
        </p:sp>
        <p:sp>
          <p:nvSpPr>
            <p:cNvPr id="66625" name="Text Box 7"/>
            <p:cNvSpPr txBox="1">
              <a:spLocks noChangeArrowheads="1"/>
            </p:cNvSpPr>
            <p:nvPr/>
          </p:nvSpPr>
          <p:spPr bwMode="auto">
            <a:xfrm>
              <a:off x="0" y="0"/>
              <a:ext cx="4143375" cy="875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kumimoji="0" lang="en-US" altLang="ja-JP" sz="1200">
                  <a:latin typeface="Courier New" charset="0"/>
                  <a:ea typeface="Arial Unicode MS" charset="0"/>
                  <a:cs typeface="Arial Unicode MS" charset="0"/>
                </a:rPr>
                <a:t>Concerns half of the project (circled area)</a:t>
              </a:r>
            </a:p>
          </p:txBody>
        </p:sp>
        <p:sp>
          <p:nvSpPr>
            <p:cNvPr id="66626" name="Oval 9"/>
            <p:cNvSpPr>
              <a:spLocks noChangeArrowheads="1"/>
            </p:cNvSpPr>
            <p:nvPr/>
          </p:nvSpPr>
          <p:spPr bwMode="auto">
            <a:xfrm>
              <a:off x="7835900" y="1773238"/>
              <a:ext cx="217488" cy="217487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kumimoji="0" lang="en-US" altLang="ja-JP" sz="1400">
                  <a:ea typeface="Arial Unicode MS" charset="0"/>
                  <a:cs typeface="Arial Unicode MS" charset="0"/>
                </a:rPr>
                <a:t>1</a:t>
              </a:r>
            </a:p>
          </p:txBody>
        </p:sp>
        <p:sp>
          <p:nvSpPr>
            <p:cNvPr id="66627" name="Oval 12"/>
            <p:cNvSpPr>
              <a:spLocks noChangeArrowheads="1"/>
            </p:cNvSpPr>
            <p:nvPr/>
          </p:nvSpPr>
          <p:spPr bwMode="auto">
            <a:xfrm>
              <a:off x="7634288" y="2062163"/>
              <a:ext cx="217487" cy="217487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kumimoji="0" lang="en-US" altLang="ja-JP" sz="1400">
                  <a:ea typeface="Arial Unicode MS" charset="0"/>
                  <a:cs typeface="Arial Unicode MS" charset="0"/>
                </a:rPr>
                <a:t>2</a:t>
              </a:r>
            </a:p>
          </p:txBody>
        </p:sp>
        <p:sp>
          <p:nvSpPr>
            <p:cNvPr id="66628" name="Oval 13"/>
            <p:cNvSpPr>
              <a:spLocks noChangeArrowheads="1"/>
            </p:cNvSpPr>
            <p:nvPr/>
          </p:nvSpPr>
          <p:spPr bwMode="auto">
            <a:xfrm>
              <a:off x="7281863" y="2406650"/>
              <a:ext cx="217487" cy="217488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kumimoji="0" lang="en-US" altLang="ja-JP" sz="1400">
                  <a:ea typeface="Arial Unicode MS" charset="0"/>
                  <a:cs typeface="Arial Unicode MS" charset="0"/>
                </a:rPr>
                <a:t>3</a:t>
              </a:r>
            </a:p>
          </p:txBody>
        </p:sp>
        <p:sp>
          <p:nvSpPr>
            <p:cNvPr id="66629" name="Oval 14"/>
            <p:cNvSpPr>
              <a:spLocks noChangeArrowheads="1"/>
            </p:cNvSpPr>
            <p:nvPr/>
          </p:nvSpPr>
          <p:spPr bwMode="auto">
            <a:xfrm>
              <a:off x="5848350" y="3319463"/>
              <a:ext cx="217488" cy="217487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kumimoji="0" lang="en-US" altLang="ja-JP" sz="1400">
                  <a:ea typeface="Arial Unicode MS" charset="0"/>
                  <a:cs typeface="Arial Unicode MS" charset="0"/>
                </a:rPr>
                <a:t>4</a:t>
              </a:r>
            </a:p>
          </p:txBody>
        </p:sp>
        <p:sp>
          <p:nvSpPr>
            <p:cNvPr id="66630" name="Oval 15"/>
            <p:cNvSpPr>
              <a:spLocks noChangeArrowheads="1"/>
            </p:cNvSpPr>
            <p:nvPr/>
          </p:nvSpPr>
          <p:spPr bwMode="auto">
            <a:xfrm>
              <a:off x="4613275" y="4186238"/>
              <a:ext cx="217488" cy="217487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kumimoji="0" lang="en-US" altLang="ja-JP" sz="1400">
                  <a:ea typeface="Arial Unicode MS" charset="0"/>
                  <a:cs typeface="Arial Unicode MS" charset="0"/>
                </a:rPr>
                <a:t>5</a:t>
              </a:r>
            </a:p>
          </p:txBody>
        </p:sp>
        <p:sp>
          <p:nvSpPr>
            <p:cNvPr id="66631" name="Oval 16"/>
            <p:cNvSpPr>
              <a:spLocks noChangeArrowheads="1"/>
            </p:cNvSpPr>
            <p:nvPr/>
          </p:nvSpPr>
          <p:spPr bwMode="auto">
            <a:xfrm>
              <a:off x="3576638" y="4905375"/>
              <a:ext cx="217487" cy="217488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kumimoji="0" lang="en-US" altLang="ja-JP" sz="1400">
                  <a:ea typeface="Arial Unicode MS" charset="0"/>
                  <a:cs typeface="Arial Unicode MS" charset="0"/>
                </a:rPr>
                <a:t>6</a:t>
              </a:r>
            </a:p>
          </p:txBody>
        </p:sp>
        <p:sp>
          <p:nvSpPr>
            <p:cNvPr id="66632" name="Oval 17"/>
            <p:cNvSpPr>
              <a:spLocks noChangeArrowheads="1"/>
            </p:cNvSpPr>
            <p:nvPr/>
          </p:nvSpPr>
          <p:spPr bwMode="auto">
            <a:xfrm>
              <a:off x="3070225" y="5283200"/>
              <a:ext cx="217488" cy="217488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kumimoji="0" lang="en-US" altLang="ja-JP" sz="1400">
                  <a:ea typeface="Arial Unicode MS" charset="0"/>
                  <a:cs typeface="Arial Unicode MS" charset="0"/>
                </a:rPr>
                <a:t>7</a:t>
              </a:r>
            </a:p>
          </p:txBody>
        </p:sp>
        <p:sp>
          <p:nvSpPr>
            <p:cNvPr id="66633" name="Oval 18"/>
            <p:cNvSpPr>
              <a:spLocks noChangeArrowheads="1"/>
            </p:cNvSpPr>
            <p:nvPr/>
          </p:nvSpPr>
          <p:spPr bwMode="auto">
            <a:xfrm>
              <a:off x="2284413" y="5924550"/>
              <a:ext cx="217487" cy="217488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kumimoji="0" lang="en-US" altLang="ja-JP" sz="1400">
                  <a:ea typeface="Arial Unicode MS" charset="0"/>
                  <a:cs typeface="Arial Unicode MS" charset="0"/>
                </a:rPr>
                <a:t>8</a:t>
              </a:r>
            </a:p>
          </p:txBody>
        </p:sp>
        <p:sp>
          <p:nvSpPr>
            <p:cNvPr id="66634" name="Oval 19"/>
            <p:cNvSpPr>
              <a:spLocks noChangeArrowheads="1"/>
            </p:cNvSpPr>
            <p:nvPr/>
          </p:nvSpPr>
          <p:spPr bwMode="auto">
            <a:xfrm>
              <a:off x="393700" y="5949950"/>
              <a:ext cx="217488" cy="217488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kumimoji="0" lang="en-US" altLang="ja-JP" sz="1400">
                  <a:ea typeface="Arial Unicode MS" charset="0"/>
                  <a:cs typeface="Arial Unicode MS" charset="0"/>
                </a:rPr>
                <a:t>10</a:t>
              </a:r>
            </a:p>
          </p:txBody>
        </p:sp>
        <p:sp>
          <p:nvSpPr>
            <p:cNvPr id="66635" name="Oval 20"/>
            <p:cNvSpPr>
              <a:spLocks noChangeArrowheads="1"/>
            </p:cNvSpPr>
            <p:nvPr/>
          </p:nvSpPr>
          <p:spPr bwMode="auto">
            <a:xfrm>
              <a:off x="1447800" y="5226050"/>
              <a:ext cx="217488" cy="217488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kumimoji="0" lang="en-US" altLang="ja-JP" sz="1400">
                  <a:ea typeface="Arial Unicode MS" charset="0"/>
                  <a:cs typeface="Arial Unicode MS" charset="0"/>
                </a:rPr>
                <a:t>9</a:t>
              </a:r>
            </a:p>
          </p:txBody>
        </p:sp>
        <p:sp>
          <p:nvSpPr>
            <p:cNvPr id="66636" name="Oval 21"/>
            <p:cNvSpPr>
              <a:spLocks noChangeArrowheads="1"/>
            </p:cNvSpPr>
            <p:nvPr/>
          </p:nvSpPr>
          <p:spPr bwMode="auto">
            <a:xfrm>
              <a:off x="6353175" y="1606550"/>
              <a:ext cx="217488" cy="217488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kumimoji="0" lang="en-US" altLang="ja-JP" sz="1400">
                  <a:ea typeface="Arial Unicode MS" charset="0"/>
                  <a:cs typeface="Arial Unicode MS" charset="0"/>
                </a:rPr>
                <a:t>11</a:t>
              </a:r>
            </a:p>
          </p:txBody>
        </p:sp>
        <p:sp>
          <p:nvSpPr>
            <p:cNvPr id="66637" name="Oval 22"/>
            <p:cNvSpPr>
              <a:spLocks noChangeArrowheads="1"/>
            </p:cNvSpPr>
            <p:nvPr/>
          </p:nvSpPr>
          <p:spPr bwMode="auto">
            <a:xfrm>
              <a:off x="6715125" y="1196975"/>
              <a:ext cx="217488" cy="217488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kumimoji="0" lang="en-US" altLang="ja-JP" sz="1400">
                  <a:ea typeface="Arial Unicode MS" charset="0"/>
                  <a:cs typeface="Arial Unicode MS" charset="0"/>
                </a:rPr>
                <a:t>12</a:t>
              </a:r>
            </a:p>
          </p:txBody>
        </p:sp>
        <p:sp>
          <p:nvSpPr>
            <p:cNvPr id="66638" name="Line 23"/>
            <p:cNvSpPr>
              <a:spLocks noChangeShapeType="1"/>
            </p:cNvSpPr>
            <p:nvPr/>
          </p:nvSpPr>
          <p:spPr bwMode="auto">
            <a:xfrm flipH="1" flipV="1">
              <a:off x="7626350" y="1582738"/>
              <a:ext cx="225425" cy="2317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639" name="Line 24"/>
            <p:cNvSpPr>
              <a:spLocks noChangeShapeType="1"/>
            </p:cNvSpPr>
            <p:nvPr/>
          </p:nvSpPr>
          <p:spPr bwMode="auto">
            <a:xfrm flipH="1" flipV="1">
              <a:off x="7473950" y="1677988"/>
              <a:ext cx="209550" cy="4254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640" name="Line 25"/>
            <p:cNvSpPr>
              <a:spLocks noChangeShapeType="1"/>
            </p:cNvSpPr>
            <p:nvPr/>
          </p:nvSpPr>
          <p:spPr bwMode="auto">
            <a:xfrm flipH="1" flipV="1">
              <a:off x="7129463" y="1919288"/>
              <a:ext cx="217487" cy="4968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641" name="Line 26"/>
            <p:cNvSpPr>
              <a:spLocks noChangeShapeType="1"/>
            </p:cNvSpPr>
            <p:nvPr/>
          </p:nvSpPr>
          <p:spPr bwMode="auto">
            <a:xfrm flipH="1" flipV="1">
              <a:off x="5614988" y="2984500"/>
              <a:ext cx="288925" cy="4445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642" name="Line 29"/>
            <p:cNvSpPr>
              <a:spLocks noChangeShapeType="1"/>
            </p:cNvSpPr>
            <p:nvPr/>
          </p:nvSpPr>
          <p:spPr bwMode="auto">
            <a:xfrm flipH="1" flipV="1">
              <a:off x="4354513" y="3905250"/>
              <a:ext cx="271462" cy="3286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643" name="Line 30"/>
            <p:cNvSpPr>
              <a:spLocks noChangeShapeType="1"/>
            </p:cNvSpPr>
            <p:nvPr/>
          </p:nvSpPr>
          <p:spPr bwMode="auto">
            <a:xfrm flipH="1" flipV="1">
              <a:off x="3384550" y="4602163"/>
              <a:ext cx="223838" cy="3206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644" name="Line 31"/>
            <p:cNvSpPr>
              <a:spLocks noChangeShapeType="1"/>
            </p:cNvSpPr>
            <p:nvPr/>
          </p:nvSpPr>
          <p:spPr bwMode="auto">
            <a:xfrm flipH="1" flipV="1">
              <a:off x="2949575" y="4900613"/>
              <a:ext cx="160338" cy="4000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645" name="Line 32"/>
            <p:cNvSpPr>
              <a:spLocks noChangeShapeType="1"/>
            </p:cNvSpPr>
            <p:nvPr/>
          </p:nvSpPr>
          <p:spPr bwMode="auto">
            <a:xfrm flipH="1" flipV="1">
              <a:off x="2100263" y="5516563"/>
              <a:ext cx="215900" cy="431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646" name="Line 33"/>
            <p:cNvSpPr>
              <a:spLocks noChangeShapeType="1"/>
            </p:cNvSpPr>
            <p:nvPr/>
          </p:nvSpPr>
          <p:spPr bwMode="auto">
            <a:xfrm flipH="1" flipV="1">
              <a:off x="1592263" y="5429250"/>
              <a:ext cx="96837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647" name="Line 34"/>
            <p:cNvSpPr>
              <a:spLocks noChangeShapeType="1"/>
            </p:cNvSpPr>
            <p:nvPr/>
          </p:nvSpPr>
          <p:spPr bwMode="auto">
            <a:xfrm flipH="1" flipV="1">
              <a:off x="561975" y="6151563"/>
              <a:ext cx="176213" cy="3540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648" name="Line 35"/>
            <p:cNvSpPr>
              <a:spLocks noChangeShapeType="1"/>
            </p:cNvSpPr>
            <p:nvPr/>
          </p:nvSpPr>
          <p:spPr bwMode="auto">
            <a:xfrm>
              <a:off x="6569075" y="1727200"/>
              <a:ext cx="512763" cy="238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649" name="Line 36"/>
            <p:cNvSpPr>
              <a:spLocks noChangeShapeType="1"/>
            </p:cNvSpPr>
            <p:nvPr/>
          </p:nvSpPr>
          <p:spPr bwMode="auto">
            <a:xfrm>
              <a:off x="6883400" y="1398588"/>
              <a:ext cx="95250" cy="1841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6621" name="タイトル 3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ja-JP" sz="2800" dirty="0" smtClean="0"/>
              <a:t>CFS: Other Regions</a:t>
            </a:r>
            <a:endParaRPr kumimoji="0" lang="ja-JP" altLang="en-US" sz="2800" dirty="0" smtClean="0"/>
          </a:p>
        </p:txBody>
      </p:sp>
      <p:sp>
        <p:nvSpPr>
          <p:cNvPr id="33" name="TextBox 32"/>
          <p:cNvSpPr txBox="1"/>
          <p:nvPr/>
        </p:nvSpPr>
        <p:spPr>
          <a:xfrm>
            <a:off x="221294" y="1077652"/>
            <a:ext cx="2549688" cy="646331"/>
          </a:xfrm>
          <a:prstGeom prst="rect">
            <a:avLst/>
          </a:prstGeom>
          <a:solidFill>
            <a:srgbClr val="3366FF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Example of Central Region Design (CERN)</a:t>
            </a:r>
            <a:endParaRPr lang="en-US" dirty="0"/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2312" y="3207244"/>
            <a:ext cx="5298321" cy="30298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5" name="Date Placeholder 3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18.10.10</a:t>
            </a:r>
            <a:endParaRPr lang="en-US"/>
          </a:p>
        </p:txBody>
      </p:sp>
      <p:sp>
        <p:nvSpPr>
          <p:cNvPr id="37" name="Footer Placeholder 3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Walker et al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Accelerator Design &amp; Integration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799672" y="1064823"/>
            <a:ext cx="3153828" cy="5149846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2009 Design Studies</a:t>
            </a:r>
          </a:p>
          <a:p>
            <a:pPr lvl="1"/>
            <a:r>
              <a:rPr lang="en-US" sz="1800" dirty="0" smtClean="0"/>
              <a:t>on-going</a:t>
            </a:r>
          </a:p>
          <a:p>
            <a:endParaRPr lang="en-US" sz="2000" dirty="0" smtClean="0"/>
          </a:p>
          <a:p>
            <a:r>
              <a:rPr lang="en-US" sz="2000" dirty="0" smtClean="0"/>
              <a:t>Cost Constraint</a:t>
            </a:r>
          </a:p>
          <a:p>
            <a:pPr lvl="1"/>
            <a:r>
              <a:rPr lang="en-US" sz="1800" dirty="0" smtClean="0"/>
              <a:t>‘Global’ Value Engineering</a:t>
            </a:r>
          </a:p>
          <a:p>
            <a:endParaRPr lang="en-US" sz="2000" dirty="0" smtClean="0"/>
          </a:p>
          <a:p>
            <a:r>
              <a:rPr lang="en-US" sz="2000" dirty="0" smtClean="0"/>
              <a:t>Towards an agreed-upon baseline for the TDR</a:t>
            </a:r>
          </a:p>
          <a:p>
            <a:pPr lvl="1"/>
            <a:r>
              <a:rPr lang="en-US" sz="1800" dirty="0" smtClean="0"/>
              <a:t>Top-Level Change Control Process</a:t>
            </a:r>
            <a:br>
              <a:rPr lang="en-US" sz="1800" dirty="0" smtClean="0"/>
            </a:br>
            <a:r>
              <a:rPr lang="en-US" sz="1800" dirty="0" smtClean="0"/>
              <a:t>(</a:t>
            </a:r>
            <a:r>
              <a:rPr lang="en-US" sz="1800" b="1" dirty="0" smtClean="0"/>
              <a:t>TLCC</a:t>
            </a:r>
            <a:r>
              <a:rPr lang="en-US" sz="1800" dirty="0" smtClean="0"/>
              <a:t>)</a:t>
            </a:r>
          </a:p>
          <a:p>
            <a:pPr lvl="1"/>
            <a:r>
              <a:rPr lang="en-US" sz="1800" dirty="0" smtClean="0"/>
              <a:t>Communication with </a:t>
            </a:r>
            <a:r>
              <a:rPr lang="en-US" sz="1800" u="sng" dirty="0" smtClean="0"/>
              <a:t>stakeholders </a:t>
            </a:r>
            <a:r>
              <a:rPr lang="en-US" sz="1800" dirty="0" smtClean="0"/>
              <a:t>(e.g. </a:t>
            </a:r>
            <a:r>
              <a:rPr lang="en-US" sz="1800" u="sng" dirty="0" smtClean="0"/>
              <a:t>Physics &amp; Detector </a:t>
            </a:r>
            <a:r>
              <a:rPr lang="en-US" sz="1800" dirty="0" smtClean="0"/>
              <a:t>groups)</a:t>
            </a:r>
          </a:p>
          <a:p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172" y="1022354"/>
            <a:ext cx="5651500" cy="51923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00250" y="1498084"/>
            <a:ext cx="68480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RDR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793567" y="1498084"/>
            <a:ext cx="100610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SB2009</a:t>
            </a:r>
            <a:endParaRPr lang="en-US" dirty="0"/>
          </a:p>
        </p:txBody>
      </p:sp>
      <p:sp>
        <p:nvSpPr>
          <p:cNvPr id="7" name="Right Arrow 6"/>
          <p:cNvSpPr/>
          <p:nvPr/>
        </p:nvSpPr>
        <p:spPr bwMode="auto">
          <a:xfrm>
            <a:off x="2685053" y="3619500"/>
            <a:ext cx="616947" cy="275166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18.10.10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Walker et al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SB2009 Themes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51" y="1234009"/>
            <a:ext cx="8923980" cy="485140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18.10.10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Walker et al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TLCC Themes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51" y="1234009"/>
            <a:ext cx="8923980" cy="48514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 bwMode="auto">
          <a:xfrm>
            <a:off x="80436" y="1947330"/>
            <a:ext cx="1951566" cy="1174750"/>
          </a:xfrm>
          <a:prstGeom prst="ellipse">
            <a:avLst/>
          </a:prstGeom>
          <a:noFill/>
          <a:ln w="2857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3651250" y="1234009"/>
            <a:ext cx="4730749" cy="1418167"/>
          </a:xfrm>
          <a:prstGeom prst="ellipse">
            <a:avLst/>
          </a:prstGeom>
          <a:noFill/>
          <a:ln w="2857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3651249" y="2652176"/>
            <a:ext cx="4370917" cy="1418167"/>
          </a:xfrm>
          <a:prstGeom prst="ellipse">
            <a:avLst/>
          </a:prstGeom>
          <a:noFill/>
          <a:ln w="2857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5916083" y="4508500"/>
            <a:ext cx="2967566" cy="613834"/>
          </a:xfrm>
          <a:prstGeom prst="ellipse">
            <a:avLst/>
          </a:prstGeom>
          <a:noFill/>
          <a:ln w="2857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18.10.10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Walker et al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TLCC Themes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51" y="1234009"/>
            <a:ext cx="8923980" cy="48514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 bwMode="auto">
          <a:xfrm>
            <a:off x="984252" y="5122318"/>
            <a:ext cx="2442631" cy="952508"/>
          </a:xfrm>
          <a:prstGeom prst="ellipse">
            <a:avLst/>
          </a:prstGeom>
          <a:noFill/>
          <a:ln w="2857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Potential Physics Impact</a:t>
            </a:r>
          </a:p>
        </p:txBody>
      </p:sp>
      <p:sp>
        <p:nvSpPr>
          <p:cNvPr id="6" name="Oval 5"/>
          <p:cNvSpPr/>
          <p:nvPr/>
        </p:nvSpPr>
        <p:spPr bwMode="auto">
          <a:xfrm>
            <a:off x="3651250" y="1234009"/>
            <a:ext cx="4730749" cy="1418167"/>
          </a:xfrm>
          <a:prstGeom prst="ellipse">
            <a:avLst/>
          </a:prstGeom>
          <a:noFill/>
          <a:ln w="28575" cap="flat" cmpd="sng" algn="ctr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3651249" y="2652176"/>
            <a:ext cx="4370917" cy="1418167"/>
          </a:xfrm>
          <a:prstGeom prst="ellipse">
            <a:avLst/>
          </a:prstGeom>
          <a:noFill/>
          <a:ln w="2857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5916083" y="4508500"/>
            <a:ext cx="2967566" cy="613834"/>
          </a:xfrm>
          <a:prstGeom prst="ellipse">
            <a:avLst/>
          </a:prstGeom>
          <a:noFill/>
          <a:ln w="2857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 rot="5400000" flipH="1" flipV="1">
            <a:off x="3163358" y="3959226"/>
            <a:ext cx="1397000" cy="1331382"/>
          </a:xfrm>
          <a:prstGeom prst="straightConnector1">
            <a:avLst/>
          </a:prstGeom>
          <a:noFill/>
          <a:ln w="2857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stealth" w="lg" len="lg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cxnSp>
      <p:cxnSp>
        <p:nvCxnSpPr>
          <p:cNvPr id="13" name="Straight Arrow Connector 12"/>
          <p:cNvCxnSpPr/>
          <p:nvPr/>
        </p:nvCxnSpPr>
        <p:spPr bwMode="auto">
          <a:xfrm flipV="1">
            <a:off x="3405717" y="4889501"/>
            <a:ext cx="2510366" cy="582082"/>
          </a:xfrm>
          <a:prstGeom prst="straightConnector1">
            <a:avLst/>
          </a:prstGeom>
          <a:noFill/>
          <a:ln w="2857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stealth" w="lg" len="lg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cxnSp>
      <p:sp>
        <p:nvSpPr>
          <p:cNvPr id="18" name="Oval 17"/>
          <p:cNvSpPr/>
          <p:nvPr/>
        </p:nvSpPr>
        <p:spPr bwMode="auto">
          <a:xfrm>
            <a:off x="80436" y="1947330"/>
            <a:ext cx="1951566" cy="1174750"/>
          </a:xfrm>
          <a:prstGeom prst="ellipse">
            <a:avLst/>
          </a:prstGeom>
          <a:noFill/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18.10.10</a:t>
            </a:r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Walker et al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ja-JP" smtClean="0"/>
              <a:t>TLCC Process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990600"/>
          <a:ext cx="9144000" cy="5284446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3732" name="TextBox 4"/>
          <p:cNvSpPr txBox="1">
            <a:spLocks noChangeArrowheads="1"/>
          </p:cNvSpPr>
          <p:nvPr/>
        </p:nvSpPr>
        <p:spPr bwMode="auto">
          <a:xfrm>
            <a:off x="4914900" y="5759450"/>
            <a:ext cx="40703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kumimoji="0" lang="en-US" altLang="ja-JP" sz="2400">
                <a:ea typeface="Arial Unicode MS" charset="0"/>
                <a:cs typeface="Arial Unicode MS" charset="0"/>
              </a:rPr>
              <a:t>keywords: open, transparent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18.10.10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Walker et al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ja-JP" smtClean="0"/>
              <a:t>TLCC Process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990600"/>
          <a:ext cx="9144000" cy="5284446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3732" name="TextBox 4"/>
          <p:cNvSpPr txBox="1">
            <a:spLocks noChangeArrowheads="1"/>
          </p:cNvSpPr>
          <p:nvPr/>
        </p:nvSpPr>
        <p:spPr bwMode="auto">
          <a:xfrm>
            <a:off x="4914900" y="5759450"/>
            <a:ext cx="40703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kumimoji="0" lang="en-US" altLang="ja-JP" sz="2400">
                <a:ea typeface="Arial Unicode MS" charset="0"/>
                <a:cs typeface="Arial Unicode MS" charset="0"/>
              </a:rPr>
              <a:t>keywords: open, transparent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64583" y="1022838"/>
            <a:ext cx="27366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Accelerating Gradient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Single-tunnel (HLRF)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312583" y="1041652"/>
            <a:ext cx="24817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BAW</a:t>
            </a:r>
          </a:p>
          <a:p>
            <a:r>
              <a:rPr lang="en-US" dirty="0" smtClean="0"/>
              <a:t>KEK 7-10</a:t>
            </a:r>
            <a:r>
              <a:rPr lang="en-US" baseline="30000" dirty="0" smtClean="0"/>
              <a:t>th</a:t>
            </a:r>
            <a:r>
              <a:rPr lang="en-US" dirty="0" smtClean="0"/>
              <a:t> Sept. 2010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179496" y="104165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Right Arrow 7"/>
          <p:cNvSpPr/>
          <p:nvPr/>
        </p:nvSpPr>
        <p:spPr bwMode="auto">
          <a:xfrm>
            <a:off x="3054695" y="1155939"/>
            <a:ext cx="184348" cy="454877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Right Arrow 8"/>
          <p:cNvSpPr/>
          <p:nvPr/>
        </p:nvSpPr>
        <p:spPr bwMode="auto">
          <a:xfrm>
            <a:off x="5739015" y="1183545"/>
            <a:ext cx="184348" cy="454877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" name="Picture 9" descr="MC900297161.WM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79496" y="899534"/>
            <a:ext cx="1091602" cy="10229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271098" y="1022838"/>
            <a:ext cx="16290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Proposals submitted to director</a:t>
            </a:r>
            <a:endParaRPr lang="en-US" dirty="0"/>
          </a:p>
        </p:txBody>
      </p:sp>
      <p:sp>
        <p:nvSpPr>
          <p:cNvPr id="12" name="Right Arrow 11"/>
          <p:cNvSpPr/>
          <p:nvPr/>
        </p:nvSpPr>
        <p:spPr bwMode="auto">
          <a:xfrm rot="5400000">
            <a:off x="7409458" y="2011513"/>
            <a:ext cx="362504" cy="454877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18.10.10</a:t>
            </a:r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Walker et al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Tunnel Options (HLRF)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360" y="1111067"/>
            <a:ext cx="5502204" cy="5141736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Distributed RF Sources (DRFS)</a:t>
            </a:r>
          </a:p>
          <a:p>
            <a:pPr lvl="1"/>
            <a:r>
              <a:rPr lang="en-US" dirty="0" smtClean="0"/>
              <a:t>800 kW MAK</a:t>
            </a:r>
          </a:p>
          <a:p>
            <a:pPr lvl="1"/>
            <a:r>
              <a:rPr lang="en-US" dirty="0" smtClean="0"/>
              <a:t>Everything in tunnel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Klystron Cluster Scheme (KCS)</a:t>
            </a:r>
          </a:p>
          <a:p>
            <a:pPr lvl="1"/>
            <a:r>
              <a:rPr lang="en-US" dirty="0" smtClean="0"/>
              <a:t>Surface clusters of klystrons (2×32 MBK)</a:t>
            </a:r>
          </a:p>
          <a:p>
            <a:pPr lvl="1"/>
            <a:r>
              <a:rPr lang="en-US" dirty="0" smtClean="0"/>
              <a:t>RF power distributed via over-</a:t>
            </a:r>
            <a:r>
              <a:rPr lang="en-US" dirty="0" err="1" smtClean="0"/>
              <a:t>moded</a:t>
            </a:r>
            <a:r>
              <a:rPr lang="en-US" dirty="0" smtClean="0"/>
              <a:t> waveguide (350 MW)</a:t>
            </a:r>
          </a:p>
          <a:p>
            <a:pPr lvl="2"/>
            <a:r>
              <a:rPr lang="en-US" dirty="0" smtClean="0"/>
              <a:t>±1 km</a:t>
            </a:r>
          </a:p>
          <a:p>
            <a:pPr lvl="2"/>
            <a:endParaRPr lang="en-US" dirty="0" smtClean="0"/>
          </a:p>
          <a:p>
            <a:r>
              <a:rPr lang="en-US" dirty="0" smtClean="0">
                <a:solidFill>
                  <a:srgbClr val="3366FF"/>
                </a:solidFill>
              </a:rPr>
              <a:t>RDR HLRF Technology</a:t>
            </a:r>
          </a:p>
          <a:p>
            <a:pPr lvl="1"/>
            <a:r>
              <a:rPr lang="en-US" dirty="0" smtClean="0">
                <a:solidFill>
                  <a:srgbClr val="3366FF"/>
                </a:solidFill>
              </a:rPr>
              <a:t>e.g. XFEL-like solution</a:t>
            </a:r>
            <a:br>
              <a:rPr lang="en-US" dirty="0" smtClean="0">
                <a:solidFill>
                  <a:srgbClr val="3366FF"/>
                </a:solidFill>
              </a:rPr>
            </a:br>
            <a:r>
              <a:rPr lang="en-US" dirty="0" smtClean="0">
                <a:solidFill>
                  <a:srgbClr val="3366FF"/>
                </a:solidFill>
              </a:rPr>
              <a:t>(pulsed cables)</a:t>
            </a:r>
          </a:p>
          <a:p>
            <a:pPr lvl="1"/>
            <a:r>
              <a:rPr lang="en-US" dirty="0" smtClean="0">
                <a:solidFill>
                  <a:srgbClr val="000090"/>
                </a:solidFill>
              </a:rPr>
              <a:t>Back-up </a:t>
            </a:r>
            <a:r>
              <a:rPr lang="en-US" dirty="0" smtClean="0">
                <a:solidFill>
                  <a:srgbClr val="3366FF"/>
                </a:solidFill>
              </a:rPr>
              <a:t>(risk-mitigation)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3172" y="2659111"/>
            <a:ext cx="2392779" cy="1976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Bild 9" descr="XTL_R01_Soft.jpg"/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93162" y="4659911"/>
            <a:ext cx="1980746" cy="19350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29"/>
          <p:cNvPicPr>
            <a:picLocks noChangeAspect="1" noChangeArrowheads="1"/>
          </p:cNvPicPr>
          <p:nvPr/>
        </p:nvPicPr>
        <p:blipFill>
          <a:blip r:embed="rId4"/>
          <a:srcRect t="2994"/>
          <a:stretch>
            <a:fillRect/>
          </a:stretch>
        </p:blipFill>
        <p:spPr bwMode="auto">
          <a:xfrm>
            <a:off x="6389082" y="1031278"/>
            <a:ext cx="2436051" cy="16657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18.10.10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Walker et al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SCRF High-Gradient R&amp;D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rcRect b="17943"/>
          <a:stretch>
            <a:fillRect/>
          </a:stretch>
        </p:blipFill>
        <p:spPr>
          <a:xfrm>
            <a:off x="212256" y="1028229"/>
            <a:ext cx="5539613" cy="28770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2" name="Straight Connector 11"/>
          <p:cNvCxnSpPr/>
          <p:nvPr/>
        </p:nvCxnSpPr>
        <p:spPr bwMode="auto">
          <a:xfrm>
            <a:off x="692150" y="1651000"/>
            <a:ext cx="4933950" cy="158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0" y="1492380"/>
            <a:ext cx="66655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90%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2362200" y="3511634"/>
            <a:ext cx="222250" cy="16158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050" dirty="0" smtClean="0"/>
              <a:t>&gt;35</a:t>
            </a:r>
            <a:endParaRPr lang="en-US" sz="1050" dirty="0"/>
          </a:p>
        </p:txBody>
      </p:sp>
      <p:cxnSp>
        <p:nvCxnSpPr>
          <p:cNvPr id="18" name="Straight Connector 17"/>
          <p:cNvCxnSpPr/>
          <p:nvPr/>
        </p:nvCxnSpPr>
        <p:spPr bwMode="auto">
          <a:xfrm rot="5400000">
            <a:off x="1488775" y="2511209"/>
            <a:ext cx="200085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5015706" y="3511634"/>
            <a:ext cx="222250" cy="16158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050" dirty="0" smtClean="0"/>
              <a:t>&gt;35</a:t>
            </a:r>
            <a:endParaRPr lang="en-US" sz="1050" dirty="0"/>
          </a:p>
        </p:txBody>
      </p:sp>
      <p:cxnSp>
        <p:nvCxnSpPr>
          <p:cNvPr id="20" name="Straight Connector 19"/>
          <p:cNvCxnSpPr/>
          <p:nvPr/>
        </p:nvCxnSpPr>
        <p:spPr bwMode="auto">
          <a:xfrm rot="5400000">
            <a:off x="4142281" y="2511209"/>
            <a:ext cx="200085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387350" y="1028229"/>
            <a:ext cx="172430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r>
              <a:rPr lang="en-US" sz="1200" baseline="30000" dirty="0" smtClean="0"/>
              <a:t>st</a:t>
            </a:r>
            <a:r>
              <a:rPr lang="en-US" sz="1200" dirty="0" smtClean="0"/>
              <a:t> EP processing</a:t>
            </a:r>
            <a:endParaRPr lang="en-US" sz="1200" dirty="0"/>
          </a:p>
        </p:txBody>
      </p:sp>
      <p:sp>
        <p:nvSpPr>
          <p:cNvPr id="25" name="TextBox 24"/>
          <p:cNvSpPr txBox="1"/>
          <p:nvPr/>
        </p:nvSpPr>
        <p:spPr>
          <a:xfrm>
            <a:off x="3145347" y="1050151"/>
            <a:ext cx="172430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2</a:t>
            </a:r>
            <a:r>
              <a:rPr lang="en-US" sz="1200" baseline="30000" dirty="0" smtClean="0"/>
              <a:t>nd</a:t>
            </a:r>
            <a:r>
              <a:rPr lang="en-US" sz="1200" dirty="0" smtClean="0"/>
              <a:t> EP processing</a:t>
            </a:r>
            <a:endParaRPr lang="en-US" sz="1200" dirty="0"/>
          </a:p>
        </p:txBody>
      </p:sp>
      <p:cxnSp>
        <p:nvCxnSpPr>
          <p:cNvPr id="26" name="Straight Connector 25"/>
          <p:cNvCxnSpPr/>
          <p:nvPr/>
        </p:nvCxnSpPr>
        <p:spPr bwMode="auto">
          <a:xfrm>
            <a:off x="692150" y="2474912"/>
            <a:ext cx="4933950" cy="158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0" y="2312734"/>
            <a:ext cx="66655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50%</a:t>
            </a:r>
            <a:endParaRPr lang="en-US" sz="1400" dirty="0"/>
          </a:p>
        </p:txBody>
      </p:sp>
      <p:pic>
        <p:nvPicPr>
          <p:cNvPr id="28" name="Picture 27" descr="MC900384020.WM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0957" y="1446124"/>
            <a:ext cx="497555" cy="409751"/>
          </a:xfrm>
          <a:prstGeom prst="rect">
            <a:avLst/>
          </a:prstGeom>
        </p:spPr>
      </p:pic>
      <p:pic>
        <p:nvPicPr>
          <p:cNvPr id="29" name="Picture 28" descr="MC900384020.WM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0957" y="2270036"/>
            <a:ext cx="497555" cy="409751"/>
          </a:xfrm>
          <a:prstGeom prst="rect">
            <a:avLst/>
          </a:prstGeom>
        </p:spPr>
      </p:pic>
      <p:sp>
        <p:nvSpPr>
          <p:cNvPr id="23" name="Smiley Face 22"/>
          <p:cNvSpPr/>
          <p:nvPr/>
        </p:nvSpPr>
        <p:spPr bwMode="auto">
          <a:xfrm>
            <a:off x="5107560" y="2139640"/>
            <a:ext cx="260792" cy="260792"/>
          </a:xfrm>
          <a:prstGeom prst="smileyFac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23547" y="3904698"/>
            <a:ext cx="5124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Production* cavities achieving specified gradient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5751869" y="1446124"/>
            <a:ext cx="1352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TDP-2 goal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5751869" y="2270036"/>
            <a:ext cx="1352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TDP-1 goal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165221" y="5230662"/>
            <a:ext cx="34095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Production</a:t>
            </a:r>
            <a:r>
              <a:rPr lang="en-US" sz="1400" dirty="0" smtClean="0"/>
              <a:t>*: cavities having followed baseline ILC production process, as defined by specific cuts specified by the </a:t>
            </a:r>
            <a:r>
              <a:rPr lang="en-US" sz="1400" b="1" dirty="0" smtClean="0">
                <a:solidFill>
                  <a:srgbClr val="0000FF"/>
                </a:solidFill>
              </a:rPr>
              <a:t>GDE International Database Team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36" name="Date Placeholder 3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18.10.10</a:t>
            </a:r>
            <a:endParaRPr lang="en-US"/>
          </a:p>
        </p:txBody>
      </p:sp>
      <p:sp>
        <p:nvSpPr>
          <p:cNvPr id="38" name="Footer Placeholder 3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Walker et al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BAW-1: 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4485" y="1233570"/>
            <a:ext cx="7772400" cy="5033188"/>
          </a:xfrm>
        </p:spPr>
        <p:txBody>
          <a:bodyPr>
            <a:normAutofit fontScale="850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Gradient</a:t>
            </a:r>
          </a:p>
          <a:p>
            <a:pPr marL="914400" lvl="1" indent="-457200"/>
            <a:r>
              <a:rPr lang="en-US" dirty="0" smtClean="0"/>
              <a:t>Remain at 31.5 MV/</a:t>
            </a:r>
            <a:r>
              <a:rPr lang="en-US" dirty="0" err="1" smtClean="0"/>
              <a:t>m</a:t>
            </a:r>
            <a:r>
              <a:rPr lang="en-US" dirty="0" smtClean="0"/>
              <a:t> </a:t>
            </a:r>
            <a:r>
              <a:rPr lang="en-US" u="sng" dirty="0" smtClean="0"/>
              <a:t>average </a:t>
            </a:r>
            <a:r>
              <a:rPr lang="en-US" dirty="0" smtClean="0"/>
              <a:t>accelerating gradient</a:t>
            </a:r>
          </a:p>
          <a:p>
            <a:pPr marL="1371600" lvl="2" indent="-457200"/>
            <a:r>
              <a:rPr lang="en-US" dirty="0" smtClean="0"/>
              <a:t>→ fixed tunnel length</a:t>
            </a:r>
          </a:p>
          <a:p>
            <a:pPr marL="914400" lvl="1" indent="-457200"/>
            <a:r>
              <a:rPr lang="en-US" dirty="0" smtClean="0"/>
              <a:t>Additional RF power to accommodate a spread in gradient (±20%)</a:t>
            </a:r>
          </a:p>
          <a:p>
            <a:pPr marL="1371600" lvl="2" indent="-457200"/>
            <a:r>
              <a:rPr lang="en-US" dirty="0" smtClean="0"/>
              <a:t>→ higher mass-production yield expected ⇒ cost effective</a:t>
            </a:r>
          </a:p>
          <a:p>
            <a:pPr marL="914400" lvl="1" indent="-457200"/>
            <a:r>
              <a:rPr lang="en-US" dirty="0" smtClean="0"/>
              <a:t>TDP2 R&amp;D remains ≥35 MV/</a:t>
            </a:r>
            <a:r>
              <a:rPr lang="en-US" dirty="0" err="1" smtClean="0"/>
              <a:t>m</a:t>
            </a:r>
            <a:r>
              <a:rPr lang="en-US" dirty="0" smtClean="0"/>
              <a:t> low-power vertical test (90% yield)</a:t>
            </a:r>
          </a:p>
          <a:p>
            <a:pPr marL="1371600" lvl="2" indent="-457200"/>
            <a:r>
              <a:rPr lang="en-US" dirty="0" smtClean="0"/>
              <a:t>infers &lt;</a:t>
            </a:r>
            <a:r>
              <a:rPr lang="en-US" i="1" dirty="0" smtClean="0"/>
              <a:t>G</a:t>
            </a:r>
            <a:r>
              <a:rPr lang="en-US" dirty="0" smtClean="0"/>
              <a:t>&gt; ~38 MV/m VT (additional margin)</a:t>
            </a:r>
          </a:p>
          <a:p>
            <a:pPr marL="1371600" lvl="2" indent="-45720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Single-Tunnel (Main Linac)</a:t>
            </a:r>
          </a:p>
          <a:p>
            <a:pPr marL="914400" lvl="1" indent="-457200"/>
            <a:r>
              <a:rPr lang="en-US" dirty="0" smtClean="0"/>
              <a:t>Go forward with SB2009 proposal</a:t>
            </a:r>
          </a:p>
          <a:p>
            <a:pPr marL="914400" lvl="1" indent="-457200"/>
            <a:r>
              <a:rPr lang="en-US" dirty="0" smtClean="0"/>
              <a:t>Both KCS and DRFS R&amp;D have significantly progressed</a:t>
            </a:r>
          </a:p>
          <a:p>
            <a:pPr marL="914400" lvl="1" indent="-457200"/>
            <a:r>
              <a:rPr lang="en-US" dirty="0" smtClean="0"/>
              <a:t>Inclusion of RDR HLRF Technology option as </a:t>
            </a:r>
            <a:r>
              <a:rPr lang="en-US" b="1" dirty="0" smtClean="0"/>
              <a:t>back-up solution</a:t>
            </a:r>
          </a:p>
          <a:p>
            <a:pPr lvl="2"/>
            <a:endParaRPr lang="en-US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lvl="2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1080326">
            <a:off x="7014004" y="1169516"/>
            <a:ext cx="2100567" cy="52322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400" dirty="0" smtClean="0"/>
              <a:t>Approx. 58 participants</a:t>
            </a:r>
          </a:p>
          <a:p>
            <a:r>
              <a:rPr lang="en-US" sz="1400" dirty="0" smtClean="0"/>
              <a:t>physics &amp; detector reps.</a:t>
            </a:r>
          </a:p>
        </p:txBody>
      </p:sp>
      <p:sp>
        <p:nvSpPr>
          <p:cNvPr id="5" name="Rectangle 4"/>
          <p:cNvSpPr/>
          <p:nvPr/>
        </p:nvSpPr>
        <p:spPr>
          <a:xfrm>
            <a:off x="3941704" y="5941092"/>
            <a:ext cx="5202296" cy="2616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/>
            <a:r>
              <a:rPr lang="en-US" sz="1100" dirty="0" err="1" smtClean="0"/>
              <a:t>http://ilcagenda.linearcollider.org/conferenceTimeTable.py?confId</a:t>
            </a:r>
            <a:r>
              <a:rPr lang="en-US" sz="1100" dirty="0" smtClean="0"/>
              <a:t>=4593</a:t>
            </a:r>
            <a:endParaRPr lang="en-US" sz="11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18.10.10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Walker et al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ja-JP" smtClean="0"/>
              <a:t>TLCC Process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990600"/>
          <a:ext cx="9144000" cy="5284446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3732" name="TextBox 4"/>
          <p:cNvSpPr txBox="1">
            <a:spLocks noChangeArrowheads="1"/>
          </p:cNvSpPr>
          <p:nvPr/>
        </p:nvSpPr>
        <p:spPr bwMode="auto">
          <a:xfrm>
            <a:off x="4914900" y="5759450"/>
            <a:ext cx="40703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kumimoji="0" lang="en-US" altLang="ja-JP" sz="2400">
                <a:ea typeface="Arial Unicode MS" charset="0"/>
                <a:cs typeface="Arial Unicode MS" charset="0"/>
              </a:rPr>
              <a:t>keywords: open, transparent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64583" y="1022838"/>
            <a:ext cx="29744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7F7F7F"/>
                </a:solidFill>
              </a:rPr>
              <a:t>Accelerating Gradient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7F7F7F"/>
                </a:solidFill>
              </a:rPr>
              <a:t>Single-tunnel (HLRF)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Low-Power Parameter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Positron source location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312583" y="1041652"/>
            <a:ext cx="262283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F7F7F"/>
                </a:solidFill>
              </a:rPr>
              <a:t>1</a:t>
            </a:r>
            <a:r>
              <a:rPr lang="en-US" baseline="30000" dirty="0" smtClean="0">
                <a:solidFill>
                  <a:srgbClr val="7F7F7F"/>
                </a:solidFill>
              </a:rPr>
              <a:t>st</a:t>
            </a:r>
            <a:r>
              <a:rPr lang="en-US" dirty="0" smtClean="0">
                <a:solidFill>
                  <a:srgbClr val="7F7F7F"/>
                </a:solidFill>
              </a:rPr>
              <a:t> BAW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KEK 7-10</a:t>
            </a:r>
            <a:r>
              <a:rPr lang="en-US" baseline="30000" dirty="0" smtClean="0">
                <a:solidFill>
                  <a:srgbClr val="7F7F7F"/>
                </a:solidFill>
              </a:rPr>
              <a:t>th</a:t>
            </a:r>
            <a:r>
              <a:rPr lang="en-US" dirty="0" smtClean="0">
                <a:solidFill>
                  <a:srgbClr val="7F7F7F"/>
                </a:solidFill>
              </a:rPr>
              <a:t> Sept. 2010</a:t>
            </a:r>
          </a:p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BAW</a:t>
            </a:r>
          </a:p>
          <a:p>
            <a:r>
              <a:rPr lang="en-US" dirty="0" smtClean="0"/>
              <a:t>SLAC 18-21</a:t>
            </a:r>
            <a:r>
              <a:rPr lang="en-US" baseline="30000" dirty="0" smtClean="0"/>
              <a:t>st</a:t>
            </a:r>
            <a:r>
              <a:rPr lang="en-US" dirty="0" smtClean="0"/>
              <a:t> Jan. 2011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179496" y="104165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Right Arrow 7"/>
          <p:cNvSpPr/>
          <p:nvPr/>
        </p:nvSpPr>
        <p:spPr bwMode="auto">
          <a:xfrm>
            <a:off x="3054695" y="1155939"/>
            <a:ext cx="184348" cy="454877"/>
          </a:xfrm>
          <a:prstGeom prst="rightArrow">
            <a:avLst/>
          </a:prstGeom>
          <a:solidFill>
            <a:srgbClr val="A6A6A6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96212" y="5151983"/>
            <a:ext cx="2421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workshop critical important milestone for TLCC process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18.10.10</a:t>
            </a:r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Walker et al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BAW-2 Themes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265" y="1209812"/>
            <a:ext cx="8604575" cy="24250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671795" y="4306668"/>
            <a:ext cx="78336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Formally agreed parameter sets across energy range</a:t>
            </a:r>
          </a:p>
          <a:p>
            <a:r>
              <a:rPr lang="en-US" dirty="0" smtClean="0"/>
              <a:t>ILC-EDMS document ID 925325</a:t>
            </a:r>
          </a:p>
          <a:p>
            <a:endParaRPr lang="en-US" dirty="0" smtClean="0"/>
          </a:p>
          <a:p>
            <a:r>
              <a:rPr lang="en-US" dirty="0" err="1" smtClean="0">
                <a:solidFill>
                  <a:srgbClr val="3366FF"/>
                </a:solidFill>
              </a:rPr>
              <a:t>http://ilc-edmsdirect.desy.de/ilc-edmsdirect/document.jsp?edmsid</a:t>
            </a:r>
            <a:r>
              <a:rPr lang="en-US" dirty="0" smtClean="0">
                <a:solidFill>
                  <a:srgbClr val="3366FF"/>
                </a:solidFill>
              </a:rPr>
              <a:t>=*925325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04544" y="5877623"/>
            <a:ext cx="5611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More work and discussion needed (→ this workshop)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18.10.10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Walker et al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BAW-2 Themes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265" y="1209812"/>
            <a:ext cx="8604575" cy="24250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4"/>
          <p:cNvSpPr/>
          <p:nvPr/>
        </p:nvSpPr>
        <p:spPr bwMode="auto">
          <a:xfrm>
            <a:off x="261265" y="2401795"/>
            <a:ext cx="7781866" cy="303676"/>
          </a:xfrm>
          <a:prstGeom prst="rect">
            <a:avLst/>
          </a:prstGeom>
          <a:noFill/>
          <a:ln w="28575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95400" y="4177836"/>
            <a:ext cx="64706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Primary motivation for low-power:</a:t>
            </a:r>
          </a:p>
          <a:p>
            <a:pPr>
              <a:buFontTx/>
              <a:buChar char="-"/>
            </a:pPr>
            <a:r>
              <a:rPr lang="en-US" dirty="0" smtClean="0"/>
              <a:t> Reduced RF power (modulators, klystrons, associated CFS)</a:t>
            </a:r>
          </a:p>
          <a:p>
            <a:pPr>
              <a:buFontTx/>
              <a:buChar char="-"/>
            </a:pPr>
            <a:r>
              <a:rPr lang="en-US" dirty="0" smtClean="0"/>
              <a:t> Smaller circumference damping ring (6.4 km → 3.2 km)</a:t>
            </a:r>
            <a:endParaRPr lang="en-US" dirty="0"/>
          </a:p>
        </p:txBody>
      </p:sp>
      <p:pic>
        <p:nvPicPr>
          <p:cNvPr id="9" name="Picture 8" descr="MM900336575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0121" y="4054397"/>
            <a:ext cx="763757" cy="1184803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18.10.10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Walker et al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BAW-2 Themes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265" y="1209812"/>
            <a:ext cx="8604575" cy="24250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4"/>
          <p:cNvSpPr/>
          <p:nvPr/>
        </p:nvSpPr>
        <p:spPr bwMode="auto">
          <a:xfrm>
            <a:off x="261265" y="2401795"/>
            <a:ext cx="7781866" cy="303676"/>
          </a:xfrm>
          <a:prstGeom prst="rect">
            <a:avLst/>
          </a:prstGeom>
          <a:noFill/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95400" y="4177836"/>
            <a:ext cx="64706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Primary motivation for low-power:</a:t>
            </a:r>
          </a:p>
          <a:p>
            <a:pPr>
              <a:buFontTx/>
              <a:buChar char="-"/>
            </a:pPr>
            <a:r>
              <a:rPr lang="en-US" dirty="0" smtClean="0"/>
              <a:t> Reduced RF power (modulators, klystrons, associated CFS)</a:t>
            </a:r>
          </a:p>
          <a:p>
            <a:pPr>
              <a:buFontTx/>
              <a:buChar char="-"/>
            </a:pPr>
            <a:r>
              <a:rPr lang="en-US" dirty="0" smtClean="0"/>
              <a:t> Smaller circumference damping ring (6.4 km → 3.2 km)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295400" y="5389435"/>
            <a:ext cx="77508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Low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cm</a:t>
            </a:r>
            <a:r>
              <a:rPr lang="en-US" dirty="0" smtClean="0"/>
              <a:t> running luminosity improved (over original SB2009)</a:t>
            </a:r>
          </a:p>
          <a:p>
            <a:pPr>
              <a:buFontTx/>
              <a:buChar char="-"/>
            </a:pPr>
            <a:r>
              <a:rPr lang="en-US" dirty="0" smtClean="0"/>
              <a:t>10Hz alternative pulse operation mode for </a:t>
            </a:r>
            <a:r>
              <a:rPr lang="en-US" dirty="0" err="1" smtClean="0"/>
              <a:t>e</a:t>
            </a:r>
            <a:r>
              <a:rPr lang="en-US" dirty="0" smtClean="0"/>
              <a:t>+ production → const. charge </a:t>
            </a:r>
          </a:p>
          <a:p>
            <a:pPr>
              <a:buFontTx/>
              <a:buChar char="-"/>
            </a:pPr>
            <a:r>
              <a:rPr lang="en-US" dirty="0" smtClean="0"/>
              <a:t> Modular Final Doublet to adjust IP focusing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261265" y="2999943"/>
            <a:ext cx="6668343" cy="634958"/>
          </a:xfrm>
          <a:prstGeom prst="rect">
            <a:avLst/>
          </a:prstGeom>
          <a:noFill/>
          <a:ln w="28575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18.10.10</a:t>
            </a:r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Walker et al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BAW-2 Issues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85800" y="1052989"/>
          <a:ext cx="7772400" cy="5286658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Left-Right Arrow 4"/>
          <p:cNvSpPr/>
          <p:nvPr/>
        </p:nvSpPr>
        <p:spPr bwMode="auto">
          <a:xfrm>
            <a:off x="3550321" y="5481275"/>
            <a:ext cx="971768" cy="461851"/>
          </a:xfrm>
          <a:prstGeom prst="left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93459" y="5285496"/>
            <a:ext cx="3637371" cy="92333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Working with Physics &amp; Detector groups as part of the TLCC process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18.10.10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Walker et al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1TeV Upgrade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265" y="1209812"/>
            <a:ext cx="8604575" cy="24250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295400" y="4177836"/>
            <a:ext cx="579666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</a:t>
            </a:r>
            <a:r>
              <a:rPr lang="en-US" dirty="0" err="1" smtClean="0"/>
              <a:t>TeV</a:t>
            </a:r>
            <a:r>
              <a:rPr lang="en-US" dirty="0" smtClean="0"/>
              <a:t> Upgrade parameter set now added</a:t>
            </a:r>
          </a:p>
          <a:p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 Tentative (subject to change)</a:t>
            </a:r>
          </a:p>
          <a:p>
            <a:pPr>
              <a:buFontTx/>
              <a:buChar char="-"/>
            </a:pPr>
            <a:r>
              <a:rPr lang="en-US" dirty="0" smtClean="0"/>
              <a:t> Assumes re-establishment of full RDR bunch number </a:t>
            </a:r>
          </a:p>
          <a:p>
            <a:endParaRPr lang="en-US" dirty="0" smtClean="0"/>
          </a:p>
          <a:p>
            <a:r>
              <a:rPr lang="en-US" dirty="0" smtClean="0"/>
              <a:t>Complete scope of </a:t>
            </a:r>
            <a:r>
              <a:rPr lang="en-US" dirty="0" err="1" smtClean="0"/>
              <a:t>TeV</a:t>
            </a:r>
            <a:r>
              <a:rPr lang="en-US" dirty="0" smtClean="0"/>
              <a:t> upgrade will be studied in 2011</a:t>
            </a:r>
          </a:p>
          <a:p>
            <a:r>
              <a:rPr lang="en-US" dirty="0" smtClean="0"/>
              <a:t>(input for TDR)</a:t>
            </a:r>
          </a:p>
          <a:p>
            <a:endParaRPr lang="en-US" dirty="0" smtClean="0"/>
          </a:p>
        </p:txBody>
      </p:sp>
      <p:sp>
        <p:nvSpPr>
          <p:cNvPr id="10" name="Rectangle 9"/>
          <p:cNvSpPr/>
          <p:nvPr/>
        </p:nvSpPr>
        <p:spPr bwMode="auto">
          <a:xfrm>
            <a:off x="8024726" y="1209811"/>
            <a:ext cx="841114" cy="2425089"/>
          </a:xfrm>
          <a:prstGeom prst="rect">
            <a:avLst/>
          </a:prstGeom>
          <a:noFill/>
          <a:ln w="28575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18.10.10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Walker et al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85800" y="1371600"/>
          <a:ext cx="7772400" cy="48006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 descr="MM900283794-1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34046" y="1968369"/>
            <a:ext cx="889000" cy="863600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18.10.10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Walker et al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TDR: Five Themes to Develop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422593" y="1366816"/>
          <a:ext cx="6039796" cy="48006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3" name="Group 23"/>
          <p:cNvGrpSpPr/>
          <p:nvPr/>
        </p:nvGrpSpPr>
        <p:grpSpPr>
          <a:xfrm>
            <a:off x="7932177" y="1684123"/>
            <a:ext cx="1153208" cy="4428071"/>
            <a:chOff x="7932177" y="1684123"/>
            <a:chExt cx="1153208" cy="4428071"/>
          </a:xfrm>
        </p:grpSpPr>
        <p:sp>
          <p:nvSpPr>
            <p:cNvPr id="6" name="Bent Arrow 5"/>
            <p:cNvSpPr/>
            <p:nvPr/>
          </p:nvSpPr>
          <p:spPr bwMode="auto">
            <a:xfrm rot="10800000">
              <a:off x="8367660" y="2738223"/>
              <a:ext cx="636095" cy="1172231"/>
            </a:xfrm>
            <a:prstGeom prst="bentArrow">
              <a:avLst>
                <a:gd name="adj1" fmla="val 25000"/>
                <a:gd name="adj2" fmla="val 25000"/>
                <a:gd name="adj3" fmla="val 25000"/>
                <a:gd name="adj4" fmla="val 45146"/>
              </a:avLst>
            </a:prstGeom>
            <a:solidFill>
              <a:srgbClr val="3333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7" name="Bent Arrow 6"/>
            <p:cNvSpPr/>
            <p:nvPr/>
          </p:nvSpPr>
          <p:spPr bwMode="auto">
            <a:xfrm rot="10800000">
              <a:off x="8369084" y="3172549"/>
              <a:ext cx="636095" cy="1722825"/>
            </a:xfrm>
            <a:prstGeom prst="bentArrow">
              <a:avLst>
                <a:gd name="adj1" fmla="val 25000"/>
                <a:gd name="adj2" fmla="val 25000"/>
                <a:gd name="adj3" fmla="val 25000"/>
                <a:gd name="adj4" fmla="val 45146"/>
              </a:avLst>
            </a:prstGeom>
            <a:solidFill>
              <a:srgbClr val="3333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8" name="Bent Arrow 7"/>
            <p:cNvSpPr/>
            <p:nvPr/>
          </p:nvSpPr>
          <p:spPr bwMode="auto">
            <a:xfrm rot="10800000">
              <a:off x="8370506" y="3961672"/>
              <a:ext cx="636095" cy="1835308"/>
            </a:xfrm>
            <a:prstGeom prst="bentArrow">
              <a:avLst>
                <a:gd name="adj1" fmla="val 25000"/>
                <a:gd name="adj2" fmla="val 25000"/>
                <a:gd name="adj3" fmla="val 25000"/>
                <a:gd name="adj4" fmla="val 45146"/>
              </a:avLst>
            </a:prstGeom>
            <a:solidFill>
              <a:srgbClr val="333399">
                <a:alpha val="46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396474" y="5804417"/>
              <a:ext cx="6889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&gt;2012</a:t>
              </a:r>
              <a:endParaRPr lang="en-US" sz="1400" dirty="0"/>
            </a:p>
          </p:txBody>
        </p:sp>
        <p:sp>
          <p:nvSpPr>
            <p:cNvPr id="12" name="Bent Arrow 11"/>
            <p:cNvSpPr/>
            <p:nvPr/>
          </p:nvSpPr>
          <p:spPr bwMode="auto">
            <a:xfrm flipH="1">
              <a:off x="8369777" y="1684123"/>
              <a:ext cx="636095" cy="1172231"/>
            </a:xfrm>
            <a:prstGeom prst="bentArrow">
              <a:avLst>
                <a:gd name="adj1" fmla="val 25000"/>
                <a:gd name="adj2" fmla="val 26332"/>
                <a:gd name="adj3" fmla="val 1041"/>
                <a:gd name="adj4" fmla="val 45146"/>
              </a:avLst>
            </a:prstGeom>
            <a:solidFill>
              <a:srgbClr val="3333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7932178" y="2678954"/>
              <a:ext cx="1071578" cy="234874"/>
            </a:xfrm>
            <a:prstGeom prst="rect">
              <a:avLst/>
            </a:prstGeom>
            <a:gradFill flip="none" rotWithShape="1">
              <a:gsLst>
                <a:gs pos="52000">
                  <a:srgbClr val="333399"/>
                </a:gs>
                <a:gs pos="100000">
                  <a:schemeClr val="bg1">
                    <a:lumMod val="85000"/>
                  </a:schemeClr>
                </a:gs>
              </a:gsLst>
              <a:lin ang="108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lang="en-US" sz="3600" smtClean="0"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7932177" y="1773485"/>
              <a:ext cx="778132" cy="158212"/>
            </a:xfrm>
            <a:prstGeom prst="rect">
              <a:avLst/>
            </a:prstGeom>
            <a:gradFill flip="none" rotWithShape="1">
              <a:gsLst>
                <a:gs pos="52000">
                  <a:srgbClr val="333399"/>
                </a:gs>
                <a:gs pos="100000">
                  <a:schemeClr val="bg1">
                    <a:lumMod val="85000"/>
                  </a:schemeClr>
                </a:gs>
              </a:gsLst>
              <a:lin ang="108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lang="en-US" sz="3600" smtClean="0"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 rot="20648104">
            <a:off x="4422131" y="937073"/>
            <a:ext cx="1216728" cy="52322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0090"/>
                </a:solidFill>
                <a:latin typeface="Apple Casual"/>
                <a:cs typeface="Apple Casual"/>
              </a:rPr>
              <a:t>Remains special case</a:t>
            </a:r>
            <a:endParaRPr lang="en-US" sz="1400" dirty="0">
              <a:solidFill>
                <a:srgbClr val="000090"/>
              </a:solidFill>
              <a:latin typeface="Apple Casual"/>
              <a:cs typeface="Apple Casual"/>
            </a:endParaRPr>
          </a:p>
        </p:txBody>
      </p:sp>
      <p:grpSp>
        <p:nvGrpSpPr>
          <p:cNvPr id="5" name="Group 22"/>
          <p:cNvGrpSpPr/>
          <p:nvPr/>
        </p:nvGrpSpPr>
        <p:grpSpPr>
          <a:xfrm>
            <a:off x="0" y="1283931"/>
            <a:ext cx="2788585" cy="5384252"/>
            <a:chOff x="0" y="1283931"/>
            <a:chExt cx="2788585" cy="5384252"/>
          </a:xfrm>
        </p:grpSpPr>
        <p:sp>
          <p:nvSpPr>
            <p:cNvPr id="15" name="Oval 14"/>
            <p:cNvSpPr/>
            <p:nvPr/>
          </p:nvSpPr>
          <p:spPr bwMode="auto">
            <a:xfrm>
              <a:off x="745464" y="5632752"/>
              <a:ext cx="2043121" cy="1035431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Arial Unicode MS" pitchFamily="34" charset="-128"/>
                  <a:cs typeface="Arial Unicode MS" pitchFamily="34" charset="-128"/>
                </a:rPr>
                <a:t>Project Implementation Plan</a:t>
              </a:r>
            </a:p>
          </p:txBody>
        </p:sp>
        <p:sp>
          <p:nvSpPr>
            <p:cNvPr id="17" name="Down Arrow 16"/>
            <p:cNvSpPr/>
            <p:nvPr/>
          </p:nvSpPr>
          <p:spPr bwMode="auto">
            <a:xfrm>
              <a:off x="1477121" y="1283931"/>
              <a:ext cx="593609" cy="4321195"/>
            </a:xfrm>
            <a:prstGeom prst="downArrow">
              <a:avLst/>
            </a:prstGeom>
            <a:gradFill flip="none" rotWithShape="1">
              <a:gsLst>
                <a:gs pos="52000">
                  <a:schemeClr val="accent6"/>
                </a:gs>
                <a:gs pos="100000">
                  <a:srgbClr val="FFFFFF"/>
                </a:gs>
              </a:gsLst>
              <a:lin ang="162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8" name="Left Arrow 17"/>
            <p:cNvSpPr/>
            <p:nvPr/>
          </p:nvSpPr>
          <p:spPr bwMode="auto">
            <a:xfrm>
              <a:off x="1932681" y="1642882"/>
              <a:ext cx="400341" cy="372755"/>
            </a:xfrm>
            <a:prstGeom prst="leftArrow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9" name="Left Arrow 18"/>
            <p:cNvSpPr/>
            <p:nvPr/>
          </p:nvSpPr>
          <p:spPr bwMode="auto">
            <a:xfrm>
              <a:off x="1932681" y="2623626"/>
              <a:ext cx="400341" cy="372755"/>
            </a:xfrm>
            <a:prstGeom prst="leftArrow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0" name="Left Arrow 19"/>
            <p:cNvSpPr/>
            <p:nvPr/>
          </p:nvSpPr>
          <p:spPr bwMode="auto">
            <a:xfrm>
              <a:off x="1932681" y="3604370"/>
              <a:ext cx="400341" cy="372755"/>
            </a:xfrm>
            <a:prstGeom prst="leftArrow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1" name="Left Arrow 20"/>
            <p:cNvSpPr/>
            <p:nvPr/>
          </p:nvSpPr>
          <p:spPr bwMode="auto">
            <a:xfrm>
              <a:off x="1932681" y="4585114"/>
              <a:ext cx="400341" cy="372755"/>
            </a:xfrm>
            <a:prstGeom prst="leftArrow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0" y="1459760"/>
              <a:ext cx="1617133" cy="47705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 smtClean="0"/>
                <a:t>Industrialisation</a:t>
              </a:r>
            </a:p>
            <a:p>
              <a:pPr algn="r"/>
              <a:r>
                <a:rPr lang="en-US" sz="1600" dirty="0" smtClean="0"/>
                <a:t>in-kind contribution models</a:t>
              </a:r>
            </a:p>
            <a:p>
              <a:pPr algn="r"/>
              <a:endParaRPr lang="en-US" sz="1600" dirty="0" smtClean="0"/>
            </a:p>
            <a:p>
              <a:pPr algn="r"/>
              <a:endParaRPr lang="en-US" sz="1600" dirty="0" smtClean="0"/>
            </a:p>
            <a:p>
              <a:pPr algn="r"/>
              <a:endParaRPr lang="en-US" sz="1600" dirty="0" smtClean="0"/>
            </a:p>
            <a:p>
              <a:pPr algn="r"/>
              <a:endParaRPr lang="en-US" sz="1600" dirty="0" smtClean="0"/>
            </a:p>
            <a:p>
              <a:pPr algn="r"/>
              <a:r>
                <a:rPr lang="en-US" sz="1600" dirty="0" smtClean="0"/>
                <a:t>Site requirements</a:t>
              </a:r>
            </a:p>
            <a:p>
              <a:pPr algn="r"/>
              <a:endParaRPr lang="en-US" sz="1600" dirty="0" smtClean="0"/>
            </a:p>
            <a:p>
              <a:pPr algn="r"/>
              <a:endParaRPr lang="en-US" sz="1600" dirty="0" smtClean="0"/>
            </a:p>
            <a:p>
              <a:pPr algn="r"/>
              <a:r>
                <a:rPr lang="en-US" sz="1600" dirty="0" smtClean="0"/>
                <a:t>Project Schedule</a:t>
              </a:r>
            </a:p>
            <a:p>
              <a:pPr algn="r"/>
              <a:endParaRPr lang="en-US" sz="1600" dirty="0" smtClean="0"/>
            </a:p>
            <a:p>
              <a:r>
                <a:rPr lang="en-US" sz="1600" dirty="0" smtClean="0"/>
                <a:t>Remaining Technical activities</a:t>
              </a:r>
            </a:p>
            <a:p>
              <a:pPr algn="r"/>
              <a:endParaRPr lang="en-US" sz="1600" dirty="0"/>
            </a:p>
          </p:txBody>
        </p:sp>
      </p:grpSp>
      <p:sp>
        <p:nvSpPr>
          <p:cNvPr id="23" name="Date Placeholder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18.10.10</a:t>
            </a:r>
            <a:endParaRPr lang="en-US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Walker et al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TDR: Five Themes to Develop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422593" y="1366816"/>
          <a:ext cx="6039796" cy="48006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3" name="Group 23"/>
          <p:cNvGrpSpPr/>
          <p:nvPr/>
        </p:nvGrpSpPr>
        <p:grpSpPr>
          <a:xfrm>
            <a:off x="7932177" y="1684123"/>
            <a:ext cx="1153208" cy="4428071"/>
            <a:chOff x="7932177" y="1684123"/>
            <a:chExt cx="1153208" cy="4428071"/>
          </a:xfrm>
        </p:grpSpPr>
        <p:sp>
          <p:nvSpPr>
            <p:cNvPr id="6" name="Bent Arrow 5"/>
            <p:cNvSpPr/>
            <p:nvPr/>
          </p:nvSpPr>
          <p:spPr bwMode="auto">
            <a:xfrm rot="10800000">
              <a:off x="8367660" y="2738223"/>
              <a:ext cx="636095" cy="1172231"/>
            </a:xfrm>
            <a:prstGeom prst="bentArrow">
              <a:avLst>
                <a:gd name="adj1" fmla="val 25000"/>
                <a:gd name="adj2" fmla="val 25000"/>
                <a:gd name="adj3" fmla="val 25000"/>
                <a:gd name="adj4" fmla="val 45146"/>
              </a:avLst>
            </a:prstGeom>
            <a:solidFill>
              <a:srgbClr val="3333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7" name="Bent Arrow 6"/>
            <p:cNvSpPr/>
            <p:nvPr/>
          </p:nvSpPr>
          <p:spPr bwMode="auto">
            <a:xfrm rot="10800000">
              <a:off x="8369084" y="3172549"/>
              <a:ext cx="636095" cy="1722825"/>
            </a:xfrm>
            <a:prstGeom prst="bentArrow">
              <a:avLst>
                <a:gd name="adj1" fmla="val 25000"/>
                <a:gd name="adj2" fmla="val 25000"/>
                <a:gd name="adj3" fmla="val 25000"/>
                <a:gd name="adj4" fmla="val 45146"/>
              </a:avLst>
            </a:prstGeom>
            <a:solidFill>
              <a:srgbClr val="3333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8" name="Bent Arrow 7"/>
            <p:cNvSpPr/>
            <p:nvPr/>
          </p:nvSpPr>
          <p:spPr bwMode="auto">
            <a:xfrm rot="10800000">
              <a:off x="8370506" y="3961672"/>
              <a:ext cx="636095" cy="1835308"/>
            </a:xfrm>
            <a:prstGeom prst="bentArrow">
              <a:avLst>
                <a:gd name="adj1" fmla="val 25000"/>
                <a:gd name="adj2" fmla="val 25000"/>
                <a:gd name="adj3" fmla="val 25000"/>
                <a:gd name="adj4" fmla="val 45146"/>
              </a:avLst>
            </a:prstGeom>
            <a:solidFill>
              <a:srgbClr val="333399">
                <a:alpha val="46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396474" y="5804417"/>
              <a:ext cx="6889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&gt;2012</a:t>
              </a:r>
              <a:endParaRPr lang="en-US" sz="1400" dirty="0"/>
            </a:p>
          </p:txBody>
        </p:sp>
        <p:sp>
          <p:nvSpPr>
            <p:cNvPr id="12" name="Bent Arrow 11"/>
            <p:cNvSpPr/>
            <p:nvPr/>
          </p:nvSpPr>
          <p:spPr bwMode="auto">
            <a:xfrm flipH="1">
              <a:off x="8369777" y="1684123"/>
              <a:ext cx="636095" cy="1172231"/>
            </a:xfrm>
            <a:prstGeom prst="bentArrow">
              <a:avLst>
                <a:gd name="adj1" fmla="val 25000"/>
                <a:gd name="adj2" fmla="val 26332"/>
                <a:gd name="adj3" fmla="val 1041"/>
                <a:gd name="adj4" fmla="val 45146"/>
              </a:avLst>
            </a:prstGeom>
            <a:solidFill>
              <a:srgbClr val="3333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7932178" y="2678954"/>
              <a:ext cx="1071578" cy="234874"/>
            </a:xfrm>
            <a:prstGeom prst="rect">
              <a:avLst/>
            </a:prstGeom>
            <a:gradFill flip="none" rotWithShape="1">
              <a:gsLst>
                <a:gs pos="52000">
                  <a:srgbClr val="333399"/>
                </a:gs>
                <a:gs pos="100000">
                  <a:schemeClr val="bg1">
                    <a:lumMod val="85000"/>
                  </a:schemeClr>
                </a:gs>
              </a:gsLst>
              <a:lin ang="108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lang="en-US" sz="3600" smtClean="0"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7932177" y="1773485"/>
              <a:ext cx="778132" cy="158212"/>
            </a:xfrm>
            <a:prstGeom prst="rect">
              <a:avLst/>
            </a:prstGeom>
            <a:gradFill flip="none" rotWithShape="1">
              <a:gsLst>
                <a:gs pos="52000">
                  <a:srgbClr val="333399"/>
                </a:gs>
                <a:gs pos="100000">
                  <a:schemeClr val="bg1">
                    <a:lumMod val="85000"/>
                  </a:schemeClr>
                </a:gs>
              </a:gsLst>
              <a:lin ang="108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lang="en-US" sz="3600" smtClean="0"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 rot="20648104">
            <a:off x="4422131" y="937073"/>
            <a:ext cx="1216728" cy="52322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0090"/>
                </a:solidFill>
                <a:latin typeface="Apple Casual"/>
                <a:cs typeface="Apple Casual"/>
              </a:rPr>
              <a:t>Remains special case</a:t>
            </a:r>
            <a:endParaRPr lang="en-US" sz="1400" dirty="0">
              <a:solidFill>
                <a:srgbClr val="000090"/>
              </a:solidFill>
              <a:latin typeface="Apple Casual"/>
              <a:cs typeface="Apple Casual"/>
            </a:endParaRPr>
          </a:p>
        </p:txBody>
      </p:sp>
      <p:grpSp>
        <p:nvGrpSpPr>
          <p:cNvPr id="5" name="Group 22"/>
          <p:cNvGrpSpPr/>
          <p:nvPr/>
        </p:nvGrpSpPr>
        <p:grpSpPr>
          <a:xfrm>
            <a:off x="0" y="1283931"/>
            <a:ext cx="2788585" cy="5384252"/>
            <a:chOff x="0" y="1283931"/>
            <a:chExt cx="2788585" cy="5384252"/>
          </a:xfrm>
        </p:grpSpPr>
        <p:sp>
          <p:nvSpPr>
            <p:cNvPr id="15" name="Oval 14"/>
            <p:cNvSpPr/>
            <p:nvPr/>
          </p:nvSpPr>
          <p:spPr bwMode="auto">
            <a:xfrm>
              <a:off x="745464" y="5632752"/>
              <a:ext cx="2043121" cy="1035431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Arial Unicode MS" pitchFamily="34" charset="-128"/>
                  <a:cs typeface="Arial Unicode MS" pitchFamily="34" charset="-128"/>
                </a:rPr>
                <a:t>Project Implementation Plan</a:t>
              </a:r>
            </a:p>
          </p:txBody>
        </p:sp>
        <p:sp>
          <p:nvSpPr>
            <p:cNvPr id="17" name="Down Arrow 16"/>
            <p:cNvSpPr/>
            <p:nvPr/>
          </p:nvSpPr>
          <p:spPr bwMode="auto">
            <a:xfrm>
              <a:off x="1477121" y="1283931"/>
              <a:ext cx="593609" cy="4321195"/>
            </a:xfrm>
            <a:prstGeom prst="downArrow">
              <a:avLst/>
            </a:prstGeom>
            <a:gradFill flip="none" rotWithShape="1">
              <a:gsLst>
                <a:gs pos="52000">
                  <a:schemeClr val="accent6"/>
                </a:gs>
                <a:gs pos="100000">
                  <a:srgbClr val="FFFFFF"/>
                </a:gs>
              </a:gsLst>
              <a:lin ang="162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8" name="Left Arrow 17"/>
            <p:cNvSpPr/>
            <p:nvPr/>
          </p:nvSpPr>
          <p:spPr bwMode="auto">
            <a:xfrm>
              <a:off x="1932681" y="1642882"/>
              <a:ext cx="400341" cy="372755"/>
            </a:xfrm>
            <a:prstGeom prst="leftArrow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9" name="Left Arrow 18"/>
            <p:cNvSpPr/>
            <p:nvPr/>
          </p:nvSpPr>
          <p:spPr bwMode="auto">
            <a:xfrm>
              <a:off x="1932681" y="2623626"/>
              <a:ext cx="400341" cy="372755"/>
            </a:xfrm>
            <a:prstGeom prst="leftArrow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0" name="Left Arrow 19"/>
            <p:cNvSpPr/>
            <p:nvPr/>
          </p:nvSpPr>
          <p:spPr bwMode="auto">
            <a:xfrm>
              <a:off x="1932681" y="3604370"/>
              <a:ext cx="400341" cy="372755"/>
            </a:xfrm>
            <a:prstGeom prst="leftArrow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1" name="Left Arrow 20"/>
            <p:cNvSpPr/>
            <p:nvPr/>
          </p:nvSpPr>
          <p:spPr bwMode="auto">
            <a:xfrm>
              <a:off x="1932681" y="4585114"/>
              <a:ext cx="400341" cy="372755"/>
            </a:xfrm>
            <a:prstGeom prst="leftArrow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0" y="1459760"/>
              <a:ext cx="1617133" cy="47705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 smtClean="0"/>
                <a:t>Industrialisation</a:t>
              </a:r>
            </a:p>
            <a:p>
              <a:pPr algn="r"/>
              <a:r>
                <a:rPr lang="en-US" sz="1600" dirty="0" smtClean="0"/>
                <a:t>in-kind contribution models</a:t>
              </a:r>
            </a:p>
            <a:p>
              <a:pPr algn="r"/>
              <a:endParaRPr lang="en-US" sz="1600" dirty="0" smtClean="0"/>
            </a:p>
            <a:p>
              <a:pPr algn="r"/>
              <a:endParaRPr lang="en-US" sz="1600" dirty="0" smtClean="0"/>
            </a:p>
            <a:p>
              <a:pPr algn="r"/>
              <a:endParaRPr lang="en-US" sz="1600" dirty="0" smtClean="0"/>
            </a:p>
            <a:p>
              <a:pPr algn="r"/>
              <a:endParaRPr lang="en-US" sz="1600" dirty="0" smtClean="0"/>
            </a:p>
            <a:p>
              <a:pPr algn="r"/>
              <a:r>
                <a:rPr lang="en-US" sz="1600" dirty="0" smtClean="0"/>
                <a:t>Site requirements</a:t>
              </a:r>
            </a:p>
            <a:p>
              <a:pPr algn="r"/>
              <a:endParaRPr lang="en-US" sz="1600" dirty="0" smtClean="0"/>
            </a:p>
            <a:p>
              <a:pPr algn="r"/>
              <a:endParaRPr lang="en-US" sz="1600" dirty="0" smtClean="0"/>
            </a:p>
            <a:p>
              <a:pPr algn="r"/>
              <a:r>
                <a:rPr lang="en-US" sz="1600" dirty="0" smtClean="0"/>
                <a:t>Project Schedule</a:t>
              </a:r>
            </a:p>
            <a:p>
              <a:pPr algn="r"/>
              <a:endParaRPr lang="en-US" sz="1600" dirty="0" smtClean="0"/>
            </a:p>
            <a:p>
              <a:r>
                <a:rPr lang="en-US" sz="1600" dirty="0" smtClean="0"/>
                <a:t>Remaining Technical activities</a:t>
              </a:r>
            </a:p>
            <a:p>
              <a:pPr algn="r"/>
              <a:endParaRPr lang="en-US" sz="1600" dirty="0"/>
            </a:p>
          </p:txBody>
        </p:sp>
      </p:grpSp>
      <p:sp>
        <p:nvSpPr>
          <p:cNvPr id="23" name="Oval 22"/>
          <p:cNvSpPr/>
          <p:nvPr/>
        </p:nvSpPr>
        <p:spPr bwMode="auto">
          <a:xfrm>
            <a:off x="0" y="1093431"/>
            <a:ext cx="4541332" cy="1600697"/>
          </a:xfrm>
          <a:prstGeom prst="ellipse">
            <a:avLst/>
          </a:prstGeom>
          <a:noFill/>
          <a:ln w="2857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18.10.10</a:t>
            </a:r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Walker et al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SCRF High-Gradient R&amp;D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rcRect b="17943"/>
          <a:stretch>
            <a:fillRect/>
          </a:stretch>
        </p:blipFill>
        <p:spPr>
          <a:xfrm>
            <a:off x="212256" y="1028229"/>
            <a:ext cx="5539613" cy="2877021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 bwMode="auto">
          <a:xfrm>
            <a:off x="692150" y="1651000"/>
            <a:ext cx="493395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165222" y="1510784"/>
            <a:ext cx="501336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/>
              <a:t>90%</a:t>
            </a:r>
            <a:endParaRPr lang="en-US" sz="1100" dirty="0"/>
          </a:p>
        </p:txBody>
      </p:sp>
      <p:sp>
        <p:nvSpPr>
          <p:cNvPr id="15" name="TextBox 14"/>
          <p:cNvSpPr txBox="1"/>
          <p:nvPr/>
        </p:nvSpPr>
        <p:spPr>
          <a:xfrm>
            <a:off x="2362200" y="3511634"/>
            <a:ext cx="222250" cy="16158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050" dirty="0" smtClean="0"/>
              <a:t>&gt;35</a:t>
            </a:r>
            <a:endParaRPr lang="en-US" sz="1050" dirty="0"/>
          </a:p>
        </p:txBody>
      </p:sp>
      <p:cxnSp>
        <p:nvCxnSpPr>
          <p:cNvPr id="18" name="Straight Connector 17"/>
          <p:cNvCxnSpPr/>
          <p:nvPr/>
        </p:nvCxnSpPr>
        <p:spPr bwMode="auto">
          <a:xfrm rot="5400000">
            <a:off x="1488775" y="2511209"/>
            <a:ext cx="200085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5015706" y="3511634"/>
            <a:ext cx="222250" cy="16158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050" dirty="0" smtClean="0"/>
              <a:t>&gt;35</a:t>
            </a:r>
            <a:endParaRPr lang="en-US" sz="1050" dirty="0"/>
          </a:p>
        </p:txBody>
      </p:sp>
      <p:cxnSp>
        <p:nvCxnSpPr>
          <p:cNvPr id="20" name="Straight Connector 19"/>
          <p:cNvCxnSpPr/>
          <p:nvPr/>
        </p:nvCxnSpPr>
        <p:spPr bwMode="auto">
          <a:xfrm rot="5400000">
            <a:off x="4142281" y="2511209"/>
            <a:ext cx="200085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387350" y="1028229"/>
            <a:ext cx="172430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r>
              <a:rPr lang="en-US" sz="1200" baseline="30000" dirty="0" smtClean="0"/>
              <a:t>st</a:t>
            </a:r>
            <a:r>
              <a:rPr lang="en-US" sz="1200" dirty="0" smtClean="0"/>
              <a:t> EP processing</a:t>
            </a:r>
            <a:endParaRPr lang="en-US" sz="1200" dirty="0"/>
          </a:p>
        </p:txBody>
      </p:sp>
      <p:sp>
        <p:nvSpPr>
          <p:cNvPr id="25" name="TextBox 24"/>
          <p:cNvSpPr txBox="1"/>
          <p:nvPr/>
        </p:nvSpPr>
        <p:spPr>
          <a:xfrm>
            <a:off x="3145347" y="1050151"/>
            <a:ext cx="172430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2</a:t>
            </a:r>
            <a:r>
              <a:rPr lang="en-US" sz="1200" baseline="30000" dirty="0" smtClean="0"/>
              <a:t>nd</a:t>
            </a:r>
            <a:r>
              <a:rPr lang="en-US" sz="1200" dirty="0" smtClean="0"/>
              <a:t> EP processing</a:t>
            </a:r>
            <a:endParaRPr lang="en-US" sz="1200" dirty="0"/>
          </a:p>
        </p:txBody>
      </p:sp>
      <p:cxnSp>
        <p:nvCxnSpPr>
          <p:cNvPr id="26" name="Straight Connector 25"/>
          <p:cNvCxnSpPr/>
          <p:nvPr/>
        </p:nvCxnSpPr>
        <p:spPr bwMode="auto">
          <a:xfrm>
            <a:off x="692150" y="2474912"/>
            <a:ext cx="493395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165222" y="2349542"/>
            <a:ext cx="501336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050" dirty="0" smtClean="0"/>
              <a:t>50%</a:t>
            </a:r>
            <a:endParaRPr lang="en-US" sz="1050" dirty="0"/>
          </a:p>
        </p:txBody>
      </p:sp>
      <p:pic>
        <p:nvPicPr>
          <p:cNvPr id="28" name="Picture 27" descr="MC900384020.WM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0957" y="1446124"/>
            <a:ext cx="497555" cy="409751"/>
          </a:xfrm>
          <a:prstGeom prst="rect">
            <a:avLst/>
          </a:prstGeom>
        </p:spPr>
      </p:pic>
      <p:pic>
        <p:nvPicPr>
          <p:cNvPr id="29" name="Picture 28" descr="MC900384020.WM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2834" y="2270036"/>
            <a:ext cx="497555" cy="409751"/>
          </a:xfrm>
          <a:prstGeom prst="rect">
            <a:avLst/>
          </a:prstGeom>
        </p:spPr>
      </p:pic>
      <p:sp>
        <p:nvSpPr>
          <p:cNvPr id="23" name="Smiley Face 22"/>
          <p:cNvSpPr/>
          <p:nvPr/>
        </p:nvSpPr>
        <p:spPr bwMode="auto">
          <a:xfrm>
            <a:off x="5299437" y="2139640"/>
            <a:ext cx="260792" cy="260792"/>
          </a:xfrm>
          <a:prstGeom prst="smileyFac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23547" y="3831082"/>
            <a:ext cx="5124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Production* cavities achieving specified gradient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5751869" y="1446124"/>
            <a:ext cx="1352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TDP-2 goal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5751869" y="2270036"/>
            <a:ext cx="1352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TDP-1 goal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165221" y="5230662"/>
            <a:ext cx="34095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Production</a:t>
            </a:r>
            <a:r>
              <a:rPr lang="en-US" sz="1400" dirty="0" smtClean="0"/>
              <a:t>*: cavities having followed baseline ILC production process, as defined by specific cuts specified by the </a:t>
            </a:r>
            <a:r>
              <a:rPr lang="en-US" sz="1400" b="1" dirty="0" smtClean="0">
                <a:solidFill>
                  <a:srgbClr val="0000FF"/>
                </a:solidFill>
              </a:rPr>
              <a:t>GDE International Database Team</a:t>
            </a:r>
            <a:endParaRPr lang="en-US" sz="1400" b="1" dirty="0">
              <a:solidFill>
                <a:srgbClr val="0000FF"/>
              </a:solidFill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51869" y="4016502"/>
            <a:ext cx="3376309" cy="2400300"/>
          </a:xfrm>
          <a:prstGeom prst="rect">
            <a:avLst/>
          </a:prstGeom>
          <a:ln>
            <a:noFill/>
          </a:ln>
          <a:effectLst/>
        </p:spPr>
      </p:pic>
      <p:cxnSp>
        <p:nvCxnSpPr>
          <p:cNvPr id="37" name="Straight Connector 36"/>
          <p:cNvCxnSpPr/>
          <p:nvPr/>
        </p:nvCxnSpPr>
        <p:spPr bwMode="auto">
          <a:xfrm rot="5400000">
            <a:off x="7192633" y="5183550"/>
            <a:ext cx="200085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TextBox 37"/>
          <p:cNvSpPr txBox="1"/>
          <p:nvPr/>
        </p:nvSpPr>
        <p:spPr>
          <a:xfrm>
            <a:off x="7403634" y="4719221"/>
            <a:ext cx="724370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dirty="0" smtClean="0">
                <a:solidFill>
                  <a:srgbClr val="FF0000"/>
                </a:solidFill>
              </a:rPr>
              <a:t>35 MV/m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39" name="Straight Connector 38"/>
          <p:cNvCxnSpPr/>
          <p:nvPr/>
        </p:nvCxnSpPr>
        <p:spPr bwMode="auto">
          <a:xfrm rot="5400000">
            <a:off x="6008708" y="5183550"/>
            <a:ext cx="200085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00FF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40" name="TextBox 39"/>
          <p:cNvSpPr txBox="1"/>
          <p:nvPr/>
        </p:nvSpPr>
        <p:spPr>
          <a:xfrm>
            <a:off x="6218120" y="4719221"/>
            <a:ext cx="724370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dirty="0" smtClean="0">
                <a:solidFill>
                  <a:srgbClr val="0000FF"/>
                </a:solidFill>
              </a:rPr>
              <a:t>22 MV/m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119221" y="2816173"/>
            <a:ext cx="30247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Results from </a:t>
            </a:r>
            <a:r>
              <a:rPr lang="en-US" dirty="0" smtClean="0">
                <a:solidFill>
                  <a:srgbClr val="FF0000"/>
                </a:solidFill>
              </a:rPr>
              <a:t>JLab</a:t>
            </a:r>
            <a:r>
              <a:rPr lang="en-US" dirty="0" smtClean="0">
                <a:solidFill>
                  <a:srgbClr val="0000FF"/>
                </a:solidFill>
              </a:rPr>
              <a:t> indicate separation of mechanical defects from surface preparation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712791" y="4419387"/>
            <a:ext cx="240643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>
              <a:tabLst>
                <a:tab pos="984250" algn="l"/>
              </a:tabLst>
            </a:pPr>
            <a:r>
              <a:rPr lang="en-US" sz="1400" dirty="0" smtClean="0">
                <a:solidFill>
                  <a:srgbClr val="0000FF"/>
                </a:solidFill>
              </a:rPr>
              <a:t>Average (&gt;35): 	</a:t>
            </a:r>
            <a:r>
              <a:rPr lang="en-US" sz="1400" dirty="0" smtClean="0">
                <a:solidFill>
                  <a:srgbClr val="FF0000"/>
                </a:solidFill>
              </a:rPr>
              <a:t>~39 MV/m</a:t>
            </a:r>
          </a:p>
          <a:p>
            <a:pPr>
              <a:tabLst>
                <a:tab pos="984250" algn="l"/>
              </a:tabLst>
            </a:pPr>
            <a:r>
              <a:rPr lang="en-US" sz="1400" dirty="0" smtClean="0">
                <a:solidFill>
                  <a:srgbClr val="0000FF"/>
                </a:solidFill>
              </a:rPr>
              <a:t>Yield: 11/14 		</a:t>
            </a:r>
            <a:r>
              <a:rPr lang="en-US" sz="1400" dirty="0" smtClean="0">
                <a:solidFill>
                  <a:srgbClr val="FF0000"/>
                </a:solidFill>
              </a:rPr>
              <a:t>~78%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44" name="Oval 43"/>
          <p:cNvSpPr/>
          <p:nvPr/>
        </p:nvSpPr>
        <p:spPr bwMode="auto">
          <a:xfrm>
            <a:off x="5894024" y="5360122"/>
            <a:ext cx="1376726" cy="631230"/>
          </a:xfrm>
          <a:prstGeom prst="ellipse">
            <a:avLst/>
          </a:prstGeom>
          <a:noFill/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686835" y="5306405"/>
            <a:ext cx="186150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rgbClr val="800000"/>
                </a:solidFill>
              </a:rPr>
              <a:t>Identified mechanical defects during fabrication</a:t>
            </a:r>
            <a:endParaRPr lang="en-US" sz="1400" dirty="0">
              <a:solidFill>
                <a:srgbClr val="800000"/>
              </a:solidFill>
            </a:endParaRPr>
          </a:p>
        </p:txBody>
      </p:sp>
      <p:cxnSp>
        <p:nvCxnSpPr>
          <p:cNvPr id="47" name="Straight Arrow Connector 46"/>
          <p:cNvCxnSpPr>
            <a:stCxn id="45" idx="3"/>
            <a:endCxn id="44" idx="2"/>
          </p:cNvCxnSpPr>
          <p:nvPr/>
        </p:nvCxnSpPr>
        <p:spPr bwMode="auto">
          <a:xfrm>
            <a:off x="5548342" y="5675737"/>
            <a:ext cx="345682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9" name="Down Arrow 48"/>
          <p:cNvSpPr/>
          <p:nvPr/>
        </p:nvSpPr>
        <p:spPr bwMode="auto">
          <a:xfrm>
            <a:off x="7567646" y="3735735"/>
            <a:ext cx="326717" cy="561534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0" name="TextBox 49"/>
          <p:cNvSpPr txBox="1"/>
          <p:nvPr/>
        </p:nvSpPr>
        <p:spPr>
          <a:xfrm rot="1258636">
            <a:off x="6896866" y="1298304"/>
            <a:ext cx="2198251" cy="3693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statistics still low </a:t>
            </a:r>
            <a:r>
              <a:rPr lang="en-US" dirty="0" err="1" smtClean="0">
                <a:sym typeface="Wingdings"/>
              </a:rPr>
              <a:t></a:t>
            </a:r>
            <a:endParaRPr lang="en-US" dirty="0"/>
          </a:p>
        </p:txBody>
      </p:sp>
      <p:sp>
        <p:nvSpPr>
          <p:cNvPr id="42" name="Date Placeholder 4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18.10.10</a:t>
            </a:r>
            <a:endParaRPr lang="en-US"/>
          </a:p>
        </p:txBody>
      </p:sp>
      <p:sp>
        <p:nvSpPr>
          <p:cNvPr id="48" name="Footer Placeholder 4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Walker et al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(Global) Mass Production (SCRF)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-546621" y="868445"/>
          <a:ext cx="7188164" cy="5503769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724668" y="3331871"/>
            <a:ext cx="341933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1463" indent="-271463">
              <a:buFont typeface="Arial"/>
              <a:buChar char="•"/>
            </a:pPr>
            <a:r>
              <a:rPr lang="en-US" dirty="0" smtClean="0"/>
              <a:t>Critically important TDP2 activity</a:t>
            </a:r>
          </a:p>
          <a:p>
            <a:pPr marL="271463" indent="-271463">
              <a:buFont typeface="Arial"/>
              <a:buChar char="•"/>
            </a:pPr>
            <a:endParaRPr lang="en-US" dirty="0" smtClean="0"/>
          </a:p>
          <a:p>
            <a:pPr marL="271463" indent="-271463">
              <a:buFont typeface="Arial"/>
              <a:buChar char="•"/>
            </a:pPr>
            <a:r>
              <a:rPr lang="en-US" dirty="0" smtClean="0"/>
              <a:t>Learn from XFEL experience</a:t>
            </a:r>
          </a:p>
          <a:p>
            <a:pPr marL="728663" lvl="1" indent="-271463"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</a:rPr>
              <a:t>5% ILC</a:t>
            </a:r>
          </a:p>
          <a:p>
            <a:pPr marL="728663" lvl="1" indent="-271463">
              <a:buFont typeface="Arial"/>
              <a:buChar char="•"/>
            </a:pPr>
            <a:endParaRPr lang="en-US" dirty="0" smtClean="0">
              <a:solidFill>
                <a:srgbClr val="000090"/>
              </a:solidFill>
            </a:endParaRPr>
          </a:p>
          <a:p>
            <a:pPr marL="271463" indent="-271463">
              <a:buFont typeface="Arial"/>
              <a:buChar char="•"/>
            </a:pPr>
            <a:r>
              <a:rPr lang="en-US" dirty="0" smtClean="0"/>
              <a:t>Learn from LHC experience</a:t>
            </a:r>
          </a:p>
          <a:p>
            <a:pPr marL="728663" lvl="1" indent="-271463">
              <a:buFont typeface="Arial"/>
              <a:buChar char="•"/>
            </a:pPr>
            <a:endParaRPr lang="en-US" dirty="0" smtClean="0"/>
          </a:p>
          <a:p>
            <a:pPr marL="271463" indent="-271463">
              <a:buFont typeface="Arial"/>
              <a:buChar char="•"/>
            </a:pPr>
            <a:r>
              <a:rPr lang="en-US" dirty="0" smtClean="0"/>
              <a:t>Develop realistic models on which to base cost estimate</a:t>
            </a:r>
          </a:p>
          <a:p>
            <a:pPr marL="728663" lvl="1" indent="-271463"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</a:rPr>
              <a:t>With industry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1794661">
            <a:off x="6257322" y="1574054"/>
            <a:ext cx="2920001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important focus of this workshop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18.10.10</a:t>
            </a:r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Walker et al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259637" y="1133677"/>
            <a:ext cx="2641483" cy="19035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69315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11189" y="1773239"/>
            <a:ext cx="5621346" cy="3849942"/>
          </a:xfrm>
          <a:noFill/>
          <a:ln/>
        </p:spPr>
      </p:pic>
      <p:sp>
        <p:nvSpPr>
          <p:cNvPr id="269318" name="Text Box 6"/>
          <p:cNvSpPr txBox="1">
            <a:spLocks noChangeArrowheads="1"/>
          </p:cNvSpPr>
          <p:nvPr/>
        </p:nvSpPr>
        <p:spPr bwMode="auto">
          <a:xfrm>
            <a:off x="1842018" y="1051179"/>
            <a:ext cx="3560764" cy="642287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b="1" dirty="0" smtClean="0"/>
              <a:t>19m </a:t>
            </a:r>
            <a:r>
              <a:rPr lang="en-US" altLang="ja-JP" b="1" dirty="0" err="1" smtClean="0"/>
              <a:t>x</a:t>
            </a:r>
            <a:r>
              <a:rPr lang="en-US" altLang="ja-JP" b="1" dirty="0" smtClean="0"/>
              <a:t> 14m ISO class-5 clean room</a:t>
            </a:r>
            <a:endParaRPr lang="ja-JP" altLang="en-US" b="1" dirty="0"/>
          </a:p>
        </p:txBody>
      </p:sp>
      <p:sp>
        <p:nvSpPr>
          <p:cNvPr id="269322" name="Line 10"/>
          <p:cNvSpPr>
            <a:spLocks noChangeShapeType="1"/>
          </p:cNvSpPr>
          <p:nvPr/>
        </p:nvSpPr>
        <p:spPr bwMode="auto">
          <a:xfrm flipH="1">
            <a:off x="2259014" y="3983991"/>
            <a:ext cx="4427680" cy="33742"/>
          </a:xfrm>
          <a:prstGeom prst="line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9326" name="Line 14"/>
          <p:cNvSpPr>
            <a:spLocks noChangeShapeType="1"/>
          </p:cNvSpPr>
          <p:nvPr/>
        </p:nvSpPr>
        <p:spPr bwMode="auto">
          <a:xfrm flipH="1">
            <a:off x="4616709" y="1660900"/>
            <a:ext cx="1125598" cy="1407737"/>
          </a:xfrm>
          <a:prstGeom prst="line">
            <a:avLst/>
          </a:prstGeom>
          <a:noFill/>
          <a:ln w="28575">
            <a:solidFill>
              <a:srgbClr val="00009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9327" name="Text Box 15"/>
          <p:cNvSpPr txBox="1">
            <a:spLocks noChangeArrowheads="1"/>
          </p:cNvSpPr>
          <p:nvPr/>
        </p:nvSpPr>
        <p:spPr bwMode="auto">
          <a:xfrm>
            <a:off x="304800" y="1018272"/>
            <a:ext cx="14398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b="1" dirty="0" smtClean="0"/>
              <a:t>Chemical Polish room</a:t>
            </a:r>
            <a:endParaRPr lang="ja-JP" altLang="en-US" b="1" dirty="0"/>
          </a:p>
        </p:txBody>
      </p:sp>
      <p:sp>
        <p:nvSpPr>
          <p:cNvPr id="269328" name="Line 16"/>
          <p:cNvSpPr>
            <a:spLocks noChangeShapeType="1"/>
          </p:cNvSpPr>
          <p:nvPr/>
        </p:nvSpPr>
        <p:spPr bwMode="auto">
          <a:xfrm>
            <a:off x="990600" y="1628775"/>
            <a:ext cx="1676399" cy="1008063"/>
          </a:xfrm>
          <a:prstGeom prst="line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4" name="Title 1"/>
          <p:cNvSpPr txBox="1">
            <a:spLocks/>
          </p:cNvSpPr>
          <p:nvPr/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smtClean="0">
                <a:ln>
                  <a:noFill/>
                </a:ln>
                <a:solidFill>
                  <a:srgbClr val="23346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KEK Industrial R&amp;D Pilot Plant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23346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6" name="図 10" descr="CIMG073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7043355" y="3066593"/>
            <a:ext cx="2177434" cy="16330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" name="図 7" descr="CIMG0734.JPG"/>
          <p:cNvPicPr>
            <a:picLocks noChangeAspect="1"/>
          </p:cNvPicPr>
          <p:nvPr/>
        </p:nvPicPr>
        <p:blipFill>
          <a:blip r:embed="rId5"/>
          <a:srcRect l="9033" b="11528"/>
          <a:stretch>
            <a:fillRect/>
          </a:stretch>
        </p:blipFill>
        <p:spPr>
          <a:xfrm rot="5400000">
            <a:off x="5846666" y="4498380"/>
            <a:ext cx="2040849" cy="14897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Text Box 15"/>
          <p:cNvSpPr txBox="1">
            <a:spLocks noChangeArrowheads="1"/>
          </p:cNvSpPr>
          <p:nvPr/>
        </p:nvSpPr>
        <p:spPr bwMode="auto">
          <a:xfrm>
            <a:off x="6719259" y="3576553"/>
            <a:ext cx="14398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b="1" dirty="0" smtClean="0"/>
              <a:t>Press machine</a:t>
            </a:r>
            <a:endParaRPr lang="ja-JP" altLang="en-US" b="1" dirty="0"/>
          </a:p>
        </p:txBody>
      </p:sp>
      <p:sp>
        <p:nvSpPr>
          <p:cNvPr id="20" name="Text Box 15"/>
          <p:cNvSpPr txBox="1">
            <a:spLocks noChangeArrowheads="1"/>
          </p:cNvSpPr>
          <p:nvPr/>
        </p:nvSpPr>
        <p:spPr bwMode="auto">
          <a:xfrm>
            <a:off x="7224599" y="5585491"/>
            <a:ext cx="14398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b="1" dirty="0" err="1" smtClean="0"/>
              <a:t>Triming</a:t>
            </a:r>
            <a:r>
              <a:rPr lang="en-US" altLang="ja-JP" b="1" dirty="0" smtClean="0"/>
              <a:t> machine</a:t>
            </a:r>
            <a:endParaRPr lang="ja-JP" altLang="en-US" b="1" dirty="0"/>
          </a:p>
        </p:txBody>
      </p:sp>
      <p:sp>
        <p:nvSpPr>
          <p:cNvPr id="269325" name="Text Box 13"/>
          <p:cNvSpPr txBox="1">
            <a:spLocks noChangeArrowheads="1"/>
          </p:cNvSpPr>
          <p:nvPr/>
        </p:nvSpPr>
        <p:spPr bwMode="auto">
          <a:xfrm>
            <a:off x="5556897" y="1051300"/>
            <a:ext cx="2403475" cy="66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b="1" dirty="0" smtClean="0"/>
              <a:t>Electron Beam Welder</a:t>
            </a:r>
            <a:endParaRPr lang="ja-JP" altLang="en-US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249666" y="5612324"/>
            <a:ext cx="50041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work together with industry to develop cost-effective cavity production techniques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18.10.10</a:t>
            </a:r>
            <a:endParaRPr lang="en-US" altLang="ja-JP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N. Walker et al</a:t>
            </a:r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Highlights in Summary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60150" y="1100212"/>
            <a:ext cx="7772400" cy="48006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Progress on all R&amp;D fronts (~100 M$/Year globally)</a:t>
            </a:r>
          </a:p>
          <a:p>
            <a:pPr lvl="1"/>
            <a:r>
              <a:rPr lang="en-US" dirty="0" smtClean="0"/>
              <a:t>Regional SCRF infrastructure now coming up to speed</a:t>
            </a:r>
          </a:p>
          <a:p>
            <a:pPr lvl="1"/>
            <a:r>
              <a:rPr lang="en-US" dirty="0" smtClean="0"/>
              <a:t>Successful completion of </a:t>
            </a:r>
            <a:r>
              <a:rPr lang="en-US" dirty="0" err="1" smtClean="0"/>
              <a:t>CesrTA</a:t>
            </a:r>
            <a:r>
              <a:rPr lang="en-US" dirty="0" smtClean="0"/>
              <a:t> (phase 1)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Realistic site developments (</a:t>
            </a:r>
            <a:r>
              <a:rPr lang="en-US" dirty="0" err="1" smtClean="0"/>
              <a:t>siting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Further detailed development of mountainous site (Japan)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AD&amp;I: TLCC process underway</a:t>
            </a:r>
          </a:p>
          <a:p>
            <a:pPr lvl="1"/>
            <a:r>
              <a:rPr lang="en-US" dirty="0" smtClean="0"/>
              <a:t>development of cost-constrained baseline for the TDR cost estimate</a:t>
            </a:r>
          </a:p>
          <a:p>
            <a:pPr lvl="1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BAW complete, proposals sent to Director</a:t>
            </a:r>
          </a:p>
          <a:p>
            <a:pPr lvl="1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BAW being planned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TDP-2 focus now on consolidating cost estimate</a:t>
            </a:r>
          </a:p>
          <a:p>
            <a:pPr lvl="1"/>
            <a:r>
              <a:rPr lang="en-US" dirty="0" smtClean="0"/>
              <a:t>Global Mass-production of ~1700 cryomodules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491304" y="5720880"/>
            <a:ext cx="2409815" cy="64633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On-Track for TDR in late 2012 </a:t>
            </a:r>
            <a:r>
              <a:rPr lang="en-US" dirty="0" err="1" smtClean="0">
                <a:sym typeface="Wingdings"/>
              </a:rPr>
              <a:t>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18.10.10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Walker et al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rcRect t="20375" r="20529"/>
          <a:stretch>
            <a:fillRect/>
          </a:stretch>
        </p:blipFill>
        <p:spPr>
          <a:xfrm>
            <a:off x="4232664" y="4384793"/>
            <a:ext cx="2813572" cy="17874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Cryomodule Development &amp;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0332" y="1371600"/>
            <a:ext cx="4028779" cy="4800600"/>
          </a:xfrm>
        </p:spPr>
        <p:txBody>
          <a:bodyPr/>
          <a:lstStyle/>
          <a:p>
            <a:r>
              <a:rPr lang="en-US" sz="2400" dirty="0" smtClean="0"/>
              <a:t>KEK: STF – S1-Global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FNAL: Cool-down of CM-1</a:t>
            </a:r>
          </a:p>
          <a:p>
            <a:pPr lvl="1"/>
            <a:r>
              <a:rPr lang="en-US" sz="2000" dirty="0" smtClean="0"/>
              <a:t>at new NML facility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DESY: XFEL prototype PXFEL-1</a:t>
            </a:r>
          </a:p>
          <a:p>
            <a:pPr lvl="1"/>
            <a:r>
              <a:rPr lang="en-US" sz="2000" dirty="0" smtClean="0"/>
              <a:t>&lt;32 MV/</a:t>
            </a:r>
            <a:r>
              <a:rPr lang="en-US" sz="2000" dirty="0" err="1" smtClean="0"/>
              <a:t>m</a:t>
            </a:r>
            <a:r>
              <a:rPr lang="en-US" sz="2000" dirty="0" smtClean="0"/>
              <a:t>&gt;</a:t>
            </a:r>
          </a:p>
          <a:p>
            <a:pPr lvl="1"/>
            <a:r>
              <a:rPr lang="en-US" sz="2000" dirty="0" smtClean="0"/>
              <a:t>Operational as ACC7 in FLASH (~30MV/m)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05027" y="4953914"/>
            <a:ext cx="2297274" cy="1653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18.10.10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Walker et al</a:t>
            </a:r>
            <a:endParaRPr lang="en-US"/>
          </a:p>
        </p:txBody>
      </p:sp>
      <p:pic>
        <p:nvPicPr>
          <p:cNvPr id="10" name="Picture 9" descr="IMG_369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69543" y="2492376"/>
            <a:ext cx="2709332" cy="2031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86584" y="1065862"/>
            <a:ext cx="2567285" cy="17115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S1-Global @ KEK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3532190" cy="4800600"/>
          </a:xfrm>
        </p:spPr>
        <p:txBody>
          <a:bodyPr/>
          <a:lstStyle/>
          <a:p>
            <a:r>
              <a:rPr lang="en-US" dirty="0" smtClean="0"/>
              <a:t>S1 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891" y="1206969"/>
            <a:ext cx="8640002" cy="278300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9891" y="4115749"/>
            <a:ext cx="2788356" cy="185890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65595" y="4115749"/>
            <a:ext cx="2788356" cy="185890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1535" y="4115749"/>
            <a:ext cx="2788357" cy="1858904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18.10.10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Walker et al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S1-Global @ KEK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2000" y="1230502"/>
            <a:ext cx="5690199" cy="5231176"/>
          </a:xfrm>
        </p:spPr>
        <p:txBody>
          <a:bodyPr>
            <a:noAutofit/>
          </a:bodyPr>
          <a:lstStyle/>
          <a:p>
            <a:r>
              <a:rPr lang="en-US" sz="1800" dirty="0" smtClean="0"/>
              <a:t>Hybrid design with components from all three regions</a:t>
            </a:r>
          </a:p>
          <a:p>
            <a:pPr lvl="1"/>
            <a:r>
              <a:rPr lang="en-US" sz="1600" dirty="0" smtClean="0"/>
              <a:t>KEK: 4 cavities in 1 cryostat</a:t>
            </a:r>
          </a:p>
          <a:p>
            <a:pPr lvl="1"/>
            <a:r>
              <a:rPr lang="en-US" sz="1600" dirty="0" smtClean="0"/>
              <a:t>DESY: 2 cavities</a:t>
            </a:r>
          </a:p>
          <a:p>
            <a:pPr lvl="1"/>
            <a:r>
              <a:rPr lang="en-US" sz="1600" dirty="0" smtClean="0"/>
              <a:t>FNAL: 2 cavities</a:t>
            </a:r>
          </a:p>
          <a:p>
            <a:pPr lvl="1"/>
            <a:endParaRPr lang="en-US" sz="1600" dirty="0" smtClean="0"/>
          </a:p>
          <a:p>
            <a:r>
              <a:rPr lang="en-US" sz="1800" dirty="0" smtClean="0"/>
              <a:t>Comprehensive test </a:t>
            </a:r>
            <a:r>
              <a:rPr lang="en-US" sz="1800" dirty="0" err="1" smtClean="0"/>
              <a:t>programme</a:t>
            </a:r>
            <a:endParaRPr lang="en-US" sz="1800" dirty="0" smtClean="0"/>
          </a:p>
          <a:p>
            <a:pPr lvl="1"/>
            <a:r>
              <a:rPr lang="en-US" sz="1600" dirty="0" smtClean="0"/>
              <a:t>International team</a:t>
            </a:r>
          </a:p>
          <a:p>
            <a:pPr lvl="1"/>
            <a:r>
              <a:rPr lang="en-US" sz="1600" dirty="0" smtClean="0"/>
              <a:t>Cool-down carefully monitored</a:t>
            </a:r>
          </a:p>
          <a:p>
            <a:pPr lvl="2"/>
            <a:r>
              <a:rPr lang="en-US" sz="1400" dirty="0" smtClean="0"/>
              <a:t>component alignment</a:t>
            </a:r>
          </a:p>
          <a:p>
            <a:pPr lvl="1"/>
            <a:r>
              <a:rPr lang="en-US" sz="1600" dirty="0" smtClean="0"/>
              <a:t>Performance test of different component designs</a:t>
            </a:r>
          </a:p>
          <a:p>
            <a:pPr lvl="2"/>
            <a:r>
              <a:rPr lang="en-US" sz="1400" dirty="0" smtClean="0"/>
              <a:t>2 types of HP coupler</a:t>
            </a:r>
          </a:p>
          <a:p>
            <a:pPr lvl="2"/>
            <a:r>
              <a:rPr lang="en-US" sz="1400" dirty="0" smtClean="0"/>
              <a:t>3 types of cavity tuner</a:t>
            </a:r>
          </a:p>
          <a:p>
            <a:pPr lvl="2"/>
            <a:endParaRPr lang="en-US" sz="1400" dirty="0" smtClean="0"/>
          </a:p>
          <a:p>
            <a:r>
              <a:rPr lang="en-US" sz="1800" dirty="0" smtClean="0"/>
              <a:t>Currently on-going</a:t>
            </a:r>
          </a:p>
          <a:p>
            <a:pPr lvl="1"/>
            <a:r>
              <a:rPr lang="en-US" sz="1600" dirty="0" smtClean="0"/>
              <a:t>High-power pulse tests: 6 from 8 cavities tested</a:t>
            </a:r>
          </a:p>
          <a:p>
            <a:pPr lvl="1"/>
            <a:r>
              <a:rPr lang="en-US" sz="1600" dirty="0" err="1" smtClean="0"/>
              <a:t>Piezo</a:t>
            </a:r>
            <a:r>
              <a:rPr lang="en-US" sz="1600" dirty="0" smtClean="0"/>
              <a:t>-tuner experiments (Lorentz Force </a:t>
            </a:r>
            <a:r>
              <a:rPr lang="en-US" sz="1600" dirty="0" err="1" smtClean="0"/>
              <a:t>Deturning</a:t>
            </a:r>
            <a:r>
              <a:rPr lang="en-US" sz="1600" dirty="0" smtClean="0"/>
              <a:t>)</a:t>
            </a:r>
          </a:p>
          <a:p>
            <a:pPr lvl="1"/>
            <a:endParaRPr lang="en-US" sz="1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891" y="985913"/>
            <a:ext cx="2788356" cy="185890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9891" y="2844817"/>
            <a:ext cx="2788356" cy="1858904"/>
          </a:xfrm>
          <a:prstGeom prst="rect">
            <a:avLst/>
          </a:prstGeom>
        </p:spPr>
      </p:pic>
      <p:sp>
        <p:nvSpPr>
          <p:cNvPr id="9" name="Right Brace 8"/>
          <p:cNvSpPr/>
          <p:nvPr/>
        </p:nvSpPr>
        <p:spPr bwMode="auto">
          <a:xfrm>
            <a:off x="5738519" y="2276593"/>
            <a:ext cx="122296" cy="568224"/>
          </a:xfrm>
          <a:prstGeom prst="rightBrace">
            <a:avLst/>
          </a:prstGeom>
          <a:noFill/>
          <a:ln w="952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07858" y="2389477"/>
            <a:ext cx="23330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INFN / ZANON cryostat</a:t>
            </a:r>
            <a:endParaRPr lang="en-US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1" name="図 10" descr="IMG_0595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7349" y="4836284"/>
            <a:ext cx="2432302" cy="182422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6091" y="4312018"/>
            <a:ext cx="1541122" cy="102741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18.10.10</a:t>
            </a:r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Walker et al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Individual Cavity Performance</a:t>
            </a:r>
            <a:endParaRPr lang="ja-JP" altLang="en-US" dirty="0"/>
          </a:p>
        </p:txBody>
      </p:sp>
      <p:pic>
        <p:nvPicPr>
          <p:cNvPr id="28677" name="Picture 5" descr="plot-Eacc,max  VT &amp; CT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967124"/>
            <a:ext cx="8064500" cy="4810125"/>
          </a:xfrm>
          <a:prstGeom prst="rect">
            <a:avLst/>
          </a:prstGeom>
          <a:noFill/>
        </p:spPr>
      </p:pic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7391400" y="5761374"/>
            <a:ext cx="1054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fontAlgn="ctr" hangingPunct="0"/>
            <a:r>
              <a:rPr kumimoji="0" lang="en-US" altLang="ja-JP">
                <a:solidFill>
                  <a:srgbClr val="0000FF"/>
                </a:solidFill>
              </a:rPr>
              <a:t>MHI-09</a:t>
            </a:r>
          </a:p>
        </p:txBody>
      </p:sp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6553200" y="5608974"/>
            <a:ext cx="1054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fontAlgn="ctr" hangingPunct="0"/>
            <a:r>
              <a:rPr kumimoji="0" lang="en-US" altLang="ja-JP">
                <a:solidFill>
                  <a:srgbClr val="0000FF"/>
                </a:solidFill>
              </a:rPr>
              <a:t>MHI-07</a:t>
            </a:r>
          </a:p>
        </p:txBody>
      </p:sp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5638800" y="5761374"/>
            <a:ext cx="1054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fontAlgn="ctr" hangingPunct="0"/>
            <a:r>
              <a:rPr kumimoji="0" lang="en-US" altLang="ja-JP">
                <a:solidFill>
                  <a:srgbClr val="0000FF"/>
                </a:solidFill>
              </a:rPr>
              <a:t>MHI-06</a:t>
            </a:r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4800600" y="5608974"/>
            <a:ext cx="1054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fontAlgn="ctr" hangingPunct="0"/>
            <a:r>
              <a:rPr kumimoji="0" lang="en-US" altLang="ja-JP">
                <a:solidFill>
                  <a:srgbClr val="0000FF"/>
                </a:solidFill>
              </a:rPr>
              <a:t>MHI-05</a:t>
            </a:r>
          </a:p>
        </p:txBody>
      </p:sp>
      <p:sp>
        <p:nvSpPr>
          <p:cNvPr id="28682" name="Text Box 10"/>
          <p:cNvSpPr txBox="1">
            <a:spLocks noChangeArrowheads="1"/>
          </p:cNvSpPr>
          <p:nvPr/>
        </p:nvSpPr>
        <p:spPr bwMode="auto">
          <a:xfrm>
            <a:off x="1219200" y="5608974"/>
            <a:ext cx="1219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fontAlgn="ctr" hangingPunct="0"/>
            <a:r>
              <a:rPr kumimoji="0" lang="en-US" altLang="ja-JP" dirty="0">
                <a:solidFill>
                  <a:srgbClr val="FF6600"/>
                </a:solidFill>
              </a:rPr>
              <a:t>AES004</a:t>
            </a:r>
          </a:p>
        </p:txBody>
      </p:sp>
      <p:sp>
        <p:nvSpPr>
          <p:cNvPr id="28683" name="Text Box 11"/>
          <p:cNvSpPr txBox="1">
            <a:spLocks noChangeArrowheads="1"/>
          </p:cNvSpPr>
          <p:nvPr/>
        </p:nvSpPr>
        <p:spPr bwMode="auto">
          <a:xfrm>
            <a:off x="2209800" y="5608974"/>
            <a:ext cx="1219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fontAlgn="ctr" hangingPunct="0"/>
            <a:r>
              <a:rPr kumimoji="0" lang="en-US" altLang="ja-JP">
                <a:solidFill>
                  <a:srgbClr val="FF6600"/>
                </a:solidFill>
              </a:rPr>
              <a:t>ACC011</a:t>
            </a:r>
          </a:p>
        </p:txBody>
      </p:sp>
      <p:sp>
        <p:nvSpPr>
          <p:cNvPr id="28684" name="Text Box 12"/>
          <p:cNvSpPr txBox="1">
            <a:spLocks noChangeArrowheads="1"/>
          </p:cNvSpPr>
          <p:nvPr/>
        </p:nvSpPr>
        <p:spPr bwMode="auto">
          <a:xfrm>
            <a:off x="3276600" y="5608974"/>
            <a:ext cx="83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fontAlgn="ctr" hangingPunct="0"/>
            <a:r>
              <a:rPr kumimoji="0" lang="en-US" altLang="ja-JP">
                <a:solidFill>
                  <a:srgbClr val="008000"/>
                </a:solidFill>
              </a:rPr>
              <a:t>Z108</a:t>
            </a:r>
          </a:p>
        </p:txBody>
      </p:sp>
      <p:sp>
        <p:nvSpPr>
          <p:cNvPr id="28685" name="Text Box 13"/>
          <p:cNvSpPr txBox="1">
            <a:spLocks noChangeArrowheads="1"/>
          </p:cNvSpPr>
          <p:nvPr/>
        </p:nvSpPr>
        <p:spPr bwMode="auto">
          <a:xfrm>
            <a:off x="3962400" y="5608974"/>
            <a:ext cx="83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fontAlgn="ctr" hangingPunct="0"/>
            <a:r>
              <a:rPr kumimoji="0" lang="en-US" altLang="ja-JP">
                <a:solidFill>
                  <a:srgbClr val="008000"/>
                </a:solidFill>
              </a:rPr>
              <a:t>Z109</a:t>
            </a:r>
          </a:p>
        </p:txBody>
      </p:sp>
      <p:sp>
        <p:nvSpPr>
          <p:cNvPr id="28686" name="Text Box 14"/>
          <p:cNvSpPr txBox="1">
            <a:spLocks noChangeArrowheads="1"/>
          </p:cNvSpPr>
          <p:nvPr/>
        </p:nvSpPr>
        <p:spPr bwMode="auto">
          <a:xfrm>
            <a:off x="1828800" y="5989974"/>
            <a:ext cx="914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fontAlgn="ctr" hangingPunct="0"/>
            <a:r>
              <a:rPr kumimoji="0" lang="en-US" altLang="ja-JP" sz="2000" dirty="0">
                <a:solidFill>
                  <a:srgbClr val="FF6600"/>
                </a:solidFill>
              </a:rPr>
              <a:t>FNAL</a:t>
            </a:r>
          </a:p>
        </p:txBody>
      </p:sp>
      <p:sp>
        <p:nvSpPr>
          <p:cNvPr id="28687" name="Text Box 15"/>
          <p:cNvSpPr txBox="1">
            <a:spLocks noChangeArrowheads="1"/>
          </p:cNvSpPr>
          <p:nvPr/>
        </p:nvSpPr>
        <p:spPr bwMode="auto">
          <a:xfrm>
            <a:off x="3429000" y="5989974"/>
            <a:ext cx="914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fontAlgn="ctr" hangingPunct="0"/>
            <a:r>
              <a:rPr kumimoji="0" lang="en-US" altLang="ja-JP" sz="2000" dirty="0">
                <a:solidFill>
                  <a:srgbClr val="008000"/>
                </a:solidFill>
              </a:rPr>
              <a:t>DESY</a:t>
            </a:r>
          </a:p>
        </p:txBody>
      </p:sp>
      <p:sp>
        <p:nvSpPr>
          <p:cNvPr id="28688" name="Text Box 16"/>
          <p:cNvSpPr txBox="1">
            <a:spLocks noChangeArrowheads="1"/>
          </p:cNvSpPr>
          <p:nvPr/>
        </p:nvSpPr>
        <p:spPr bwMode="auto">
          <a:xfrm>
            <a:off x="6400800" y="5989974"/>
            <a:ext cx="914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fontAlgn="ctr" hangingPunct="0"/>
            <a:r>
              <a:rPr kumimoji="0" lang="en-US" altLang="ja-JP" sz="2000" dirty="0">
                <a:solidFill>
                  <a:srgbClr val="0000FF"/>
                </a:solidFill>
              </a:rPr>
              <a:t>KEK</a:t>
            </a:r>
          </a:p>
        </p:txBody>
      </p:sp>
      <p:sp>
        <p:nvSpPr>
          <p:cNvPr id="28689" name="Text Box 17"/>
          <p:cNvSpPr txBox="1">
            <a:spLocks noChangeArrowheads="1"/>
          </p:cNvSpPr>
          <p:nvPr/>
        </p:nvSpPr>
        <p:spPr bwMode="auto">
          <a:xfrm>
            <a:off x="0" y="5739014"/>
            <a:ext cx="112258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400" dirty="0" smtClean="0"/>
              <a:t>Courtesy</a:t>
            </a:r>
            <a:br>
              <a:rPr lang="en-US" altLang="ja-JP" sz="1400" dirty="0" smtClean="0"/>
            </a:br>
            <a:r>
              <a:rPr lang="en-US" altLang="ja-JP" sz="1400" dirty="0" err="1" smtClean="0"/>
              <a:t>Kako</a:t>
            </a:r>
            <a:r>
              <a:rPr lang="en-US" altLang="ja-JP" sz="1400" dirty="0" smtClean="0"/>
              <a:t> </a:t>
            </a:r>
            <a:r>
              <a:rPr lang="en-US" altLang="ja-JP" sz="1400" dirty="0"/>
              <a:t>(KEK)</a:t>
            </a:r>
          </a:p>
        </p:txBody>
      </p:sp>
      <p:sp>
        <p:nvSpPr>
          <p:cNvPr id="28691" name="Line 19"/>
          <p:cNvSpPr>
            <a:spLocks noChangeShapeType="1"/>
          </p:cNvSpPr>
          <p:nvPr/>
        </p:nvSpPr>
        <p:spPr bwMode="auto">
          <a:xfrm>
            <a:off x="1476375" y="2089856"/>
            <a:ext cx="7056438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8692" name="Text Box 20"/>
          <p:cNvSpPr txBox="1">
            <a:spLocks noChangeArrowheads="1"/>
          </p:cNvSpPr>
          <p:nvPr/>
        </p:nvSpPr>
        <p:spPr bwMode="auto">
          <a:xfrm>
            <a:off x="7441315" y="1875242"/>
            <a:ext cx="1462088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2000" dirty="0">
                <a:solidFill>
                  <a:srgbClr val="FF0000"/>
                </a:solidFill>
              </a:rPr>
              <a:t>31.5 MV/</a:t>
            </a:r>
            <a:r>
              <a:rPr lang="en-US" altLang="ja-JP" sz="2000" dirty="0" err="1">
                <a:solidFill>
                  <a:srgbClr val="FF0000"/>
                </a:solidFill>
              </a:rPr>
              <a:t>m</a:t>
            </a:r>
            <a:endParaRPr lang="en-US" altLang="ja-JP" sz="2000" dirty="0">
              <a:solidFill>
                <a:srgbClr val="FF0000"/>
              </a:solidFill>
            </a:endParaRPr>
          </a:p>
        </p:txBody>
      </p:sp>
      <p:sp>
        <p:nvSpPr>
          <p:cNvPr id="28693" name="Text Box 21"/>
          <p:cNvSpPr txBox="1">
            <a:spLocks noChangeArrowheads="1"/>
          </p:cNvSpPr>
          <p:nvPr/>
        </p:nvSpPr>
        <p:spPr bwMode="auto">
          <a:xfrm>
            <a:off x="5219700" y="2191087"/>
            <a:ext cx="654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>
                <a:solidFill>
                  <a:srgbClr val="008000"/>
                </a:solidFill>
              </a:rPr>
              <a:t>Oct.</a:t>
            </a:r>
          </a:p>
          <a:p>
            <a:r>
              <a:rPr lang="en-US" altLang="ja-JP">
                <a:solidFill>
                  <a:srgbClr val="008000"/>
                </a:solidFill>
              </a:rPr>
              <a:t>19</a:t>
            </a:r>
          </a:p>
        </p:txBody>
      </p:sp>
      <p:sp>
        <p:nvSpPr>
          <p:cNvPr id="28694" name="Text Box 22"/>
          <p:cNvSpPr txBox="1">
            <a:spLocks noChangeArrowheads="1"/>
          </p:cNvSpPr>
          <p:nvPr/>
        </p:nvSpPr>
        <p:spPr bwMode="auto">
          <a:xfrm>
            <a:off x="7740650" y="2191087"/>
            <a:ext cx="654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>
                <a:solidFill>
                  <a:srgbClr val="008000"/>
                </a:solidFill>
              </a:rPr>
              <a:t>Oct.</a:t>
            </a:r>
          </a:p>
          <a:p>
            <a:r>
              <a:rPr lang="en-US" altLang="ja-JP">
                <a:solidFill>
                  <a:srgbClr val="008000"/>
                </a:solidFill>
              </a:rPr>
              <a:t>20</a:t>
            </a:r>
          </a:p>
        </p:txBody>
      </p:sp>
      <p:sp>
        <p:nvSpPr>
          <p:cNvPr id="28695" name="Text Box 23"/>
          <p:cNvSpPr txBox="1">
            <a:spLocks noChangeArrowheads="1"/>
          </p:cNvSpPr>
          <p:nvPr/>
        </p:nvSpPr>
        <p:spPr bwMode="auto">
          <a:xfrm>
            <a:off x="6498346" y="1003235"/>
            <a:ext cx="2628900" cy="641350"/>
          </a:xfrm>
          <a:prstGeom prst="rect">
            <a:avLst/>
          </a:prstGeom>
          <a:solidFill>
            <a:schemeClr val="bg1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dirty="0">
                <a:solidFill>
                  <a:srgbClr val="008000"/>
                </a:solidFill>
              </a:rPr>
              <a:t>RF feedback / ON</a:t>
            </a:r>
          </a:p>
          <a:p>
            <a:r>
              <a:rPr lang="en-US" altLang="ja-JP" dirty="0">
                <a:solidFill>
                  <a:srgbClr val="008000"/>
                </a:solidFill>
              </a:rPr>
              <a:t>Flat-top = 1.0 ms, 5 Hz</a:t>
            </a:r>
          </a:p>
        </p:txBody>
      </p:sp>
      <p:sp>
        <p:nvSpPr>
          <p:cNvPr id="23" name="Date Placeholder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18.10.10</a:t>
            </a:r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Walker et al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Integrated Systems Tests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10444" y="1371600"/>
          <a:ext cx="8545010" cy="48006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6" descr="IMG_3065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950454" y="1047042"/>
            <a:ext cx="1905000" cy="1428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5" descr="IMG_2625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152659" y="1849225"/>
            <a:ext cx="1520333" cy="1140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09051" y="5011600"/>
            <a:ext cx="3012252" cy="12885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208470" y="4551801"/>
            <a:ext cx="334205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“9mA experiment”</a:t>
            </a:r>
          </a:p>
          <a:p>
            <a:r>
              <a:rPr lang="en-US" dirty="0" smtClean="0"/>
              <a:t>achieved ~1800 bunches at 9mA in 09.2009</a:t>
            </a:r>
          </a:p>
          <a:p>
            <a:endParaRPr lang="en-US" dirty="0" smtClean="0"/>
          </a:p>
          <a:p>
            <a:pPr>
              <a:tabLst>
                <a:tab pos="982663" algn="l"/>
              </a:tabLst>
            </a:pPr>
            <a:r>
              <a:rPr lang="en-US" dirty="0" smtClean="0">
                <a:latin typeface="Symbol" charset="2"/>
                <a:cs typeface="Symbol" charset="2"/>
              </a:rPr>
              <a:t>D</a:t>
            </a:r>
            <a:r>
              <a:rPr lang="en-US" dirty="0" smtClean="0"/>
              <a:t>E/E</a:t>
            </a:r>
            <a:r>
              <a:rPr lang="en-US" baseline="-25000" dirty="0" smtClean="0"/>
              <a:t>RMS</a:t>
            </a:r>
            <a:r>
              <a:rPr lang="en-US" dirty="0" smtClean="0"/>
              <a:t> 	~0.5% (@ 0.8 </a:t>
            </a:r>
            <a:r>
              <a:rPr lang="en-US" dirty="0" err="1" smtClean="0"/>
              <a:t>GeV</a:t>
            </a:r>
            <a:r>
              <a:rPr lang="en-US" dirty="0" smtClean="0"/>
              <a:t>)</a:t>
            </a:r>
          </a:p>
          <a:p>
            <a:pPr>
              <a:tabLst>
                <a:tab pos="982663" algn="l"/>
              </a:tabLst>
            </a:pPr>
            <a:r>
              <a:rPr lang="en-US" dirty="0" smtClean="0"/>
              <a:t>	</a:t>
            </a:r>
            <a:r>
              <a:rPr lang="en-US" sz="1400" dirty="0" smtClean="0">
                <a:solidFill>
                  <a:srgbClr val="000090"/>
                </a:solidFill>
              </a:rPr>
              <a:t>~0.1% within pulse</a:t>
            </a:r>
            <a:endParaRPr lang="en-US" dirty="0" smtClean="0">
              <a:solidFill>
                <a:srgbClr val="000090"/>
              </a:solidFill>
            </a:endParaRPr>
          </a:p>
          <a:p>
            <a:endParaRPr lang="en-US" dirty="0"/>
          </a:p>
        </p:txBody>
      </p:sp>
      <p:pic>
        <p:nvPicPr>
          <p:cNvPr id="10" name="Picture 23" descr="IMG_6376"/>
          <p:cNvPicPr>
            <a:picLocks noChangeAspect="1" noChangeArrowheads="1"/>
          </p:cNvPicPr>
          <p:nvPr/>
        </p:nvPicPr>
        <p:blipFill>
          <a:blip r:embed="rId10"/>
          <a:srcRect l="19095" t="9162"/>
          <a:stretch>
            <a:fillRect/>
          </a:stretch>
        </p:blipFill>
        <p:spPr bwMode="auto">
          <a:xfrm>
            <a:off x="120514" y="1047589"/>
            <a:ext cx="1776498" cy="15482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8" descr="1cc1+ACC39"/>
          <p:cNvPicPr>
            <a:picLocks noChangeAspect="1" noChangeArrowheads="1"/>
          </p:cNvPicPr>
          <p:nvPr/>
        </p:nvPicPr>
        <p:blipFill>
          <a:blip r:embed="rId11"/>
          <a:srcRect t="13008"/>
          <a:stretch>
            <a:fillRect/>
          </a:stretch>
        </p:blipFill>
        <p:spPr bwMode="auto">
          <a:xfrm>
            <a:off x="1705529" y="1113092"/>
            <a:ext cx="1761502" cy="11489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18.10.10</a:t>
            </a:r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Walker et al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2618</TotalTime>
  <Words>2832</Words>
  <Application>Microsoft Macintosh PowerPoint</Application>
  <PresentationFormat>On-screen Show (4:3)</PresentationFormat>
  <Paragraphs>690</Paragraphs>
  <Slides>42</Slides>
  <Notes>15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Default Theme</vt:lpstr>
      <vt:lpstr>ILC Status</vt:lpstr>
      <vt:lpstr>Contents</vt:lpstr>
      <vt:lpstr>SCRF High-Gradient R&amp;D</vt:lpstr>
      <vt:lpstr>SCRF High-Gradient R&amp;D</vt:lpstr>
      <vt:lpstr>Cryomodule Development &amp; Test</vt:lpstr>
      <vt:lpstr>S1-Global @ KEK</vt:lpstr>
      <vt:lpstr>S1-Global @ KEK</vt:lpstr>
      <vt:lpstr>Individual Cavity Performance</vt:lpstr>
      <vt:lpstr>Integrated Systems Tests</vt:lpstr>
      <vt:lpstr>New Configuration for FLASH@DESY</vt:lpstr>
      <vt:lpstr>European XFEL</vt:lpstr>
      <vt:lpstr>Contents</vt:lpstr>
      <vt:lpstr>Beam Test Facilities (non SCRF)</vt:lpstr>
      <vt:lpstr>CesrTA Programme (Collaboration)</vt:lpstr>
      <vt:lpstr>Comparison of 6.4 and 3.2 km DR Options</vt:lpstr>
      <vt:lpstr>EC Working Group Baseline Mitigation Plan</vt:lpstr>
      <vt:lpstr>ATF-2 (KEK)</vt:lpstr>
      <vt:lpstr>Contents</vt:lpstr>
      <vt:lpstr>Conventional Facilities &amp; Siting</vt:lpstr>
      <vt:lpstr>Conventional Facilities &amp; Siting</vt:lpstr>
      <vt:lpstr>Conceptual Civil Engineering Study in a Mountainous Region</vt:lpstr>
      <vt:lpstr>CFS: Other Regions</vt:lpstr>
      <vt:lpstr>Accelerator Design &amp; Integration</vt:lpstr>
      <vt:lpstr>SB2009 Themes</vt:lpstr>
      <vt:lpstr>TLCC Themes</vt:lpstr>
      <vt:lpstr>TLCC Themes</vt:lpstr>
      <vt:lpstr>TLCC Process</vt:lpstr>
      <vt:lpstr>TLCC Process</vt:lpstr>
      <vt:lpstr>Single Tunnel Options (HLRF)</vt:lpstr>
      <vt:lpstr>BAW-1: Recommendations</vt:lpstr>
      <vt:lpstr>TLCC Process</vt:lpstr>
      <vt:lpstr>BAW-2 Themes</vt:lpstr>
      <vt:lpstr>BAW-2 Themes</vt:lpstr>
      <vt:lpstr>BAW-2 Themes</vt:lpstr>
      <vt:lpstr>BAW-2 Issues</vt:lpstr>
      <vt:lpstr>1TeV Upgrade</vt:lpstr>
      <vt:lpstr>Contents</vt:lpstr>
      <vt:lpstr>TDR: Five Themes to Develop</vt:lpstr>
      <vt:lpstr>TDR: Five Themes to Develop</vt:lpstr>
      <vt:lpstr>(Global) Mass Production (SCRF)</vt:lpstr>
      <vt:lpstr>Slide 41</vt:lpstr>
      <vt:lpstr>Highlights in Summary</vt:lpstr>
    </vt:vector>
  </TitlesOfParts>
  <Company>DESY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ILC Status</dc:title>
  <dc:creator>Nicholas Walker</dc:creator>
  <cp:lastModifiedBy>Nicholas Walker</cp:lastModifiedBy>
  <cp:revision>65</cp:revision>
  <dcterms:created xsi:type="dcterms:W3CDTF">2010-10-19T07:04:19Z</dcterms:created>
  <dcterms:modified xsi:type="dcterms:W3CDTF">2010-10-19T07:04:56Z</dcterms:modified>
</cp:coreProperties>
</file>