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notesMasterIdLst>
    <p:notesMasterId r:id="rId5"/>
  </p:notesMasterIdLst>
  <p:handoutMasterIdLst>
    <p:handoutMasterId r:id="rId6"/>
  </p:handoutMasterIdLst>
  <p:sldIdLst>
    <p:sldId id="256" r:id="rId2"/>
    <p:sldId id="268" r:id="rId3"/>
    <p:sldId id="269" r:id="rId4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6" autoAdjust="0"/>
    <p:restoredTop sz="94673" autoAdjust="0"/>
  </p:normalViewPr>
  <p:slideViewPr>
    <p:cSldViewPr>
      <p:cViewPr varScale="1">
        <p:scale>
          <a:sx n="126" d="100"/>
          <a:sy n="126" d="100"/>
        </p:scale>
        <p:origin x="-10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2976" y="-90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2F3357A4-B88F-4576-8C13-F3BE736907D1}" type="datetimeFigureOut">
              <a:rPr lang="en-US" smtClean="0"/>
              <a:pPr/>
              <a:t>4/15/2010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40780525-F2C0-4A8C-B628-4D80C5651F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744" y="0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716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6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9770" y="4409758"/>
            <a:ext cx="5598160" cy="417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7904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744" y="8817904"/>
            <a:ext cx="3032337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31" tIns="46516" rIns="93031" bIns="4651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6D7DC500-C0D7-4AD2-B119-F7ECC89CF2CD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DC500-C0D7-4AD2-B119-F7ECC89CF2C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DC500-C0D7-4AD2-B119-F7ECC89CF2C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DC500-C0D7-4AD2-B119-F7ECC89CF2C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TD Confidential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C9AE7-03DC-45C0-AED7-CA8231A04DB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/>
          <a:lstStyle/>
          <a:p>
            <a:r>
              <a:rPr lang="en-US" dirty="0" smtClean="0"/>
              <a:t>650MHz Single Cell Cavities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181600"/>
            <a:ext cx="2514600" cy="685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solidFill>
                  <a:schemeClr val="tx1"/>
                </a:solidFill>
              </a:rPr>
              <a:t>650 MHz </a:t>
            </a:r>
            <a:r>
              <a:rPr lang="el-GR" sz="2000" dirty="0" smtClean="0">
                <a:solidFill>
                  <a:schemeClr val="tx1"/>
                </a:solidFill>
              </a:rPr>
              <a:t>β</a:t>
            </a:r>
            <a:r>
              <a:rPr lang="en-US" sz="2000" dirty="0" smtClean="0">
                <a:solidFill>
                  <a:schemeClr val="tx1"/>
                </a:solidFill>
              </a:rPr>
              <a:t>=0.6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819400"/>
            <a:ext cx="227249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953000" y="2667000"/>
            <a:ext cx="2880366" cy="21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5410200" y="5181600"/>
            <a:ext cx="20621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>
                <a:latin typeface="+mn-lt"/>
              </a:rPr>
              <a:t>650 MHz </a:t>
            </a:r>
            <a:r>
              <a:rPr lang="el-GR" sz="2000" dirty="0" smtClean="0">
                <a:latin typeface="+mn-lt"/>
              </a:rPr>
              <a:t>β</a:t>
            </a:r>
            <a:r>
              <a:rPr lang="en-US" sz="2000" dirty="0" smtClean="0">
                <a:latin typeface="+mn-lt"/>
              </a:rPr>
              <a:t>=0.9</a:t>
            </a:r>
            <a:endParaRPr lang="en-US" sz="20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752600"/>
            <a:ext cx="7772400" cy="4114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650-325MHz Cavity Team – Monday Afternoons</a:t>
            </a:r>
          </a:p>
          <a:p>
            <a:r>
              <a:rPr lang="en-US" sz="2800" dirty="0" smtClean="0"/>
              <a:t>CAD Project/Library in Place on the Fermi TDM</a:t>
            </a:r>
          </a:p>
          <a:p>
            <a:r>
              <a:rPr lang="en-US" sz="2800" dirty="0" smtClean="0"/>
              <a:t>Folder Structure Set-up on Q:\650MHz</a:t>
            </a:r>
          </a:p>
          <a:p>
            <a:r>
              <a:rPr lang="en-US" sz="2800" dirty="0" smtClean="0"/>
              <a:t>Developing Serialization and Travelers for “On Base” &amp; “Vector” Systems</a:t>
            </a:r>
          </a:p>
          <a:p>
            <a:r>
              <a:rPr lang="en-US" sz="2800" dirty="0" smtClean="0"/>
              <a:t>Met with Jefferson Lab to Discuss Fabrication Issues</a:t>
            </a:r>
          </a:p>
          <a:p>
            <a:r>
              <a:rPr lang="en-US" sz="2800" dirty="0" smtClean="0"/>
              <a:t>Preliminary Single-Cell Fabrication Spec.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752600"/>
            <a:ext cx="7772400" cy="3276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Drawings are Complete For </a:t>
            </a:r>
            <a:r>
              <a:rPr lang="el-GR" sz="2800" dirty="0" smtClean="0"/>
              <a:t>β</a:t>
            </a:r>
            <a:r>
              <a:rPr lang="en-US" sz="2800" dirty="0" smtClean="0"/>
              <a:t>=0.6 &amp; </a:t>
            </a:r>
            <a:r>
              <a:rPr lang="el-GR" sz="2800" dirty="0" smtClean="0"/>
              <a:t>β</a:t>
            </a:r>
            <a:r>
              <a:rPr lang="en-US" sz="2800" dirty="0" smtClean="0"/>
              <a:t>=0.9</a:t>
            </a:r>
          </a:p>
          <a:p>
            <a:pPr lvl="1"/>
            <a:r>
              <a:rPr lang="en-US" sz="2400" dirty="0" smtClean="0"/>
              <a:t>Under Review</a:t>
            </a:r>
            <a:endParaRPr lang="en-US" sz="2400" dirty="0"/>
          </a:p>
          <a:p>
            <a:r>
              <a:rPr lang="en-US" sz="2800" dirty="0" smtClean="0"/>
              <a:t>Req. Written for Niobium and Nb-Ti</a:t>
            </a:r>
          </a:p>
          <a:p>
            <a:pPr lvl="1"/>
            <a:r>
              <a:rPr lang="en-US" sz="2400" dirty="0" smtClean="0"/>
              <a:t>Cavities – 5 Each Style</a:t>
            </a:r>
          </a:p>
          <a:p>
            <a:pPr lvl="1"/>
            <a:r>
              <a:rPr lang="en-US" sz="2400" dirty="0" smtClean="0"/>
              <a:t>Currently have material on-hand for 2 cavities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1027</TotalTime>
  <Words>95</Words>
  <Application>Microsoft Office PowerPoint</Application>
  <PresentationFormat>On-screen Show (4:3)</PresentationFormat>
  <Paragraphs>19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650MHz Single Cell Cavities</vt:lpstr>
      <vt:lpstr>Overview</vt:lpstr>
      <vt:lpstr>Overview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TD’s D&amp;D Group</dc:title>
  <dc:creator>grimm</dc:creator>
  <cp:lastModifiedBy>grimm</cp:lastModifiedBy>
  <cp:revision>88</cp:revision>
  <dcterms:created xsi:type="dcterms:W3CDTF">2010-03-24T13:09:24Z</dcterms:created>
  <dcterms:modified xsi:type="dcterms:W3CDTF">2010-04-15T12:31:56Z</dcterms:modified>
</cp:coreProperties>
</file>