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3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19"/>
    <a:srgbClr val="95B3D7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759" autoAdjust="0"/>
    <p:restoredTop sz="94660"/>
  </p:normalViewPr>
  <p:slideViewPr>
    <p:cSldViewPr>
      <p:cViewPr varScale="1">
        <p:scale>
          <a:sx n="96" d="100"/>
          <a:sy n="96" d="100"/>
        </p:scale>
        <p:origin x="-1039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Work%20Documents\2010\1.3GHz\TW1AES002-V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Work%20Documents\2010\1.3GHz\TW1AES002-V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8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TW1AES002 - Q vs Epk</a:t>
            </a:r>
          </a:p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2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Test on 3/30/2010</a:t>
            </a:r>
          </a:p>
        </c:rich>
      </c:tx>
      <c:layout>
        <c:manualLayout>
          <c:xMode val="edge"/>
          <c:yMode val="edge"/>
          <c:x val="0.30047816138367428"/>
          <c:y val="3.218286694346871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399429758665056"/>
          <c:y val="0.17035775127768313"/>
          <c:w val="0.78986035399421228"/>
          <c:h val="0.65928449744463713"/>
        </c:manualLayout>
      </c:layout>
      <c:scatterChart>
        <c:scatterStyle val="lineMarker"/>
        <c:ser>
          <c:idx val="11"/>
          <c:order val="0"/>
          <c:tx>
            <c:v>TW1AES002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80"/>
              </a:solidFill>
              <a:ln>
                <a:solidFill>
                  <a:srgbClr val="333399"/>
                </a:solidFill>
                <a:prstDash val="solid"/>
              </a:ln>
            </c:spPr>
          </c:marker>
          <c:xVal>
            <c:numRef>
              <c:f>'TW1AES002 Chart and data'!$D$82:$D$133</c:f>
              <c:numCache>
                <c:formatCode>General</c:formatCode>
                <c:ptCount val="52"/>
                <c:pt idx="0">
                  <c:v>57.43871976820035</c:v>
                </c:pt>
                <c:pt idx="1">
                  <c:v>57.484270145559577</c:v>
                </c:pt>
                <c:pt idx="2">
                  <c:v>57.460807748227772</c:v>
                </c:pt>
                <c:pt idx="3">
                  <c:v>56.491678937786254</c:v>
                </c:pt>
                <c:pt idx="4">
                  <c:v>55.442297839461091</c:v>
                </c:pt>
                <c:pt idx="5">
                  <c:v>54.264355802541907</c:v>
                </c:pt>
                <c:pt idx="6">
                  <c:v>53.492054644280152</c:v>
                </c:pt>
                <c:pt idx="7">
                  <c:v>52.340747484835475</c:v>
                </c:pt>
                <c:pt idx="8">
                  <c:v>51.070352804436453</c:v>
                </c:pt>
                <c:pt idx="9">
                  <c:v>49.808037378023023</c:v>
                </c:pt>
                <c:pt idx="10">
                  <c:v>48.965199772656852</c:v>
                </c:pt>
                <c:pt idx="11">
                  <c:v>48.039848518209176</c:v>
                </c:pt>
                <c:pt idx="12">
                  <c:v>46.528909394514415</c:v>
                </c:pt>
                <c:pt idx="13">
                  <c:v>45.645781442619594</c:v>
                </c:pt>
                <c:pt idx="14">
                  <c:v>44.356851606643723</c:v>
                </c:pt>
                <c:pt idx="15">
                  <c:v>43.519647227389925</c:v>
                </c:pt>
                <c:pt idx="16">
                  <c:v>42.304899816301585</c:v>
                </c:pt>
                <c:pt idx="17">
                  <c:v>40.984157549209876</c:v>
                </c:pt>
                <c:pt idx="18">
                  <c:v>40.158007489756592</c:v>
                </c:pt>
                <c:pt idx="19">
                  <c:v>38.959004667057229</c:v>
                </c:pt>
                <c:pt idx="20">
                  <c:v>38.11896988959019</c:v>
                </c:pt>
                <c:pt idx="21">
                  <c:v>37.036752298240913</c:v>
                </c:pt>
                <c:pt idx="22">
                  <c:v>35.841069500891237</c:v>
                </c:pt>
                <c:pt idx="23">
                  <c:v>34.416175870879442</c:v>
                </c:pt>
                <c:pt idx="24">
                  <c:v>33.699786433932005</c:v>
                </c:pt>
                <c:pt idx="25">
                  <c:v>32.625324657046846</c:v>
                </c:pt>
                <c:pt idx="26">
                  <c:v>31.299029747405502</c:v>
                </c:pt>
                <c:pt idx="27">
                  <c:v>30.335314318042094</c:v>
                </c:pt>
                <c:pt idx="28">
                  <c:v>29.331642141538669</c:v>
                </c:pt>
                <c:pt idx="29">
                  <c:v>28.135673657230271</c:v>
                </c:pt>
                <c:pt idx="30">
                  <c:v>27.255340772142002</c:v>
                </c:pt>
                <c:pt idx="31">
                  <c:v>26.122459190225296</c:v>
                </c:pt>
                <c:pt idx="32">
                  <c:v>25.098044097569158</c:v>
                </c:pt>
                <c:pt idx="33">
                  <c:v>22.646035673927582</c:v>
                </c:pt>
                <c:pt idx="34">
                  <c:v>23.543469245276359</c:v>
                </c:pt>
                <c:pt idx="35">
                  <c:v>22.03335555446473</c:v>
                </c:pt>
                <c:pt idx="36">
                  <c:v>20.686504098799329</c:v>
                </c:pt>
                <c:pt idx="37">
                  <c:v>19.440431460170171</c:v>
                </c:pt>
                <c:pt idx="38">
                  <c:v>18.624396501023092</c:v>
                </c:pt>
                <c:pt idx="39">
                  <c:v>17.467544746566279</c:v>
                </c:pt>
                <c:pt idx="40">
                  <c:v>16.344318814230888</c:v>
                </c:pt>
                <c:pt idx="42">
                  <c:v>14.133925630766418</c:v>
                </c:pt>
                <c:pt idx="43">
                  <c:v>12.946090174867534</c:v>
                </c:pt>
                <c:pt idx="44">
                  <c:v>11.936172648413962</c:v>
                </c:pt>
                <c:pt idx="45">
                  <c:v>10.918869377745056</c:v>
                </c:pt>
                <c:pt idx="46">
                  <c:v>9.8126035368219142</c:v>
                </c:pt>
                <c:pt idx="47">
                  <c:v>8.8326775230589547</c:v>
                </c:pt>
                <c:pt idx="48">
                  <c:v>7.8132677506444335</c:v>
                </c:pt>
                <c:pt idx="49">
                  <c:v>6.5137707840455024</c:v>
                </c:pt>
                <c:pt idx="50">
                  <c:v>5.521436302320387</c:v>
                </c:pt>
                <c:pt idx="51">
                  <c:v>4.6890510828755705</c:v>
                </c:pt>
              </c:numCache>
            </c:numRef>
          </c:xVal>
          <c:yVal>
            <c:numRef>
              <c:f>'TW1AES002 Chart and data'!$B$82:$B$133</c:f>
              <c:numCache>
                <c:formatCode>0.00E+00</c:formatCode>
                <c:ptCount val="52"/>
                <c:pt idx="0">
                  <c:v>4585987017.5174656</c:v>
                </c:pt>
                <c:pt idx="1">
                  <c:v>4607796375.288825</c:v>
                </c:pt>
                <c:pt idx="2">
                  <c:v>4598475460.8919563</c:v>
                </c:pt>
                <c:pt idx="3">
                  <c:v>4762062066.8718252</c:v>
                </c:pt>
                <c:pt idx="4">
                  <c:v>4916663611.1059074</c:v>
                </c:pt>
                <c:pt idx="5">
                  <c:v>5067149429.7401428</c:v>
                </c:pt>
                <c:pt idx="6">
                  <c:v>5166010545.2642632</c:v>
                </c:pt>
                <c:pt idx="7">
                  <c:v>5297916611.6124611</c:v>
                </c:pt>
                <c:pt idx="8">
                  <c:v>5422201643.5905075</c:v>
                </c:pt>
                <c:pt idx="9">
                  <c:v>5532665673.1317482</c:v>
                </c:pt>
                <c:pt idx="10">
                  <c:v>5591889828.0000525</c:v>
                </c:pt>
                <c:pt idx="11">
                  <c:v>5645615628.5660534</c:v>
                </c:pt>
                <c:pt idx="12">
                  <c:v>5720855348.2070417</c:v>
                </c:pt>
                <c:pt idx="13">
                  <c:v>5773567213.9433098</c:v>
                </c:pt>
                <c:pt idx="14">
                  <c:v>5839172432.4360771</c:v>
                </c:pt>
                <c:pt idx="15">
                  <c:v>5871931909.6155729</c:v>
                </c:pt>
                <c:pt idx="16">
                  <c:v>5915895265.172863</c:v>
                </c:pt>
                <c:pt idx="17">
                  <c:v>5964619165.8715725</c:v>
                </c:pt>
                <c:pt idx="18">
                  <c:v>5993218870.7456131</c:v>
                </c:pt>
                <c:pt idx="19">
                  <c:v>6030377886.7603283</c:v>
                </c:pt>
                <c:pt idx="20">
                  <c:v>6049831132.9079885</c:v>
                </c:pt>
                <c:pt idx="21">
                  <c:v>6073558131.909502</c:v>
                </c:pt>
                <c:pt idx="22">
                  <c:v>6102638870.1323481</c:v>
                </c:pt>
                <c:pt idx="23">
                  <c:v>6120607658.5081682</c:v>
                </c:pt>
                <c:pt idx="24">
                  <c:v>6128205045.1313868</c:v>
                </c:pt>
                <c:pt idx="25">
                  <c:v>6154728464.3247433</c:v>
                </c:pt>
                <c:pt idx="26">
                  <c:v>6196922017.1959114</c:v>
                </c:pt>
                <c:pt idx="27">
                  <c:v>6218680498.9485464</c:v>
                </c:pt>
                <c:pt idx="28">
                  <c:v>6241022875.6244345</c:v>
                </c:pt>
                <c:pt idx="29">
                  <c:v>6288108740.8351679</c:v>
                </c:pt>
                <c:pt idx="30">
                  <c:v>6332131557.1987381</c:v>
                </c:pt>
                <c:pt idx="31">
                  <c:v>6381663310.1782179</c:v>
                </c:pt>
                <c:pt idx="32">
                  <c:v>6459603099.7300835</c:v>
                </c:pt>
                <c:pt idx="33">
                  <c:v>6630379101.9288864</c:v>
                </c:pt>
                <c:pt idx="34">
                  <c:v>6534581878.7162085</c:v>
                </c:pt>
                <c:pt idx="35">
                  <c:v>6562747584.3387575</c:v>
                </c:pt>
                <c:pt idx="36">
                  <c:v>6620414183.9913673</c:v>
                </c:pt>
                <c:pt idx="37">
                  <c:v>6723637371.7051039</c:v>
                </c:pt>
                <c:pt idx="38">
                  <c:v>6793876040.7278852</c:v>
                </c:pt>
                <c:pt idx="39">
                  <c:v>6885181519.6800747</c:v>
                </c:pt>
                <c:pt idx="40">
                  <c:v>6910116427.6724529</c:v>
                </c:pt>
                <c:pt idx="41">
                  <c:v>6956867279.6718731</c:v>
                </c:pt>
                <c:pt idx="42">
                  <c:v>7034799572.9032946</c:v>
                </c:pt>
                <c:pt idx="43">
                  <c:v>7130698843.6053925</c:v>
                </c:pt>
                <c:pt idx="44">
                  <c:v>7182582791.5681934</c:v>
                </c:pt>
                <c:pt idx="45">
                  <c:v>7299081906.508234</c:v>
                </c:pt>
                <c:pt idx="46">
                  <c:v>7355014221.8223934</c:v>
                </c:pt>
                <c:pt idx="47">
                  <c:v>7347890470.1579523</c:v>
                </c:pt>
                <c:pt idx="48">
                  <c:v>7368065282.7005281</c:v>
                </c:pt>
                <c:pt idx="49">
                  <c:v>7419276644.1634874</c:v>
                </c:pt>
                <c:pt idx="50">
                  <c:v>7405740299.6317472</c:v>
                </c:pt>
                <c:pt idx="51">
                  <c:v>7421043458.8347864</c:v>
                </c:pt>
              </c:numCache>
            </c:numRef>
          </c:yVal>
        </c:ser>
        <c:ser>
          <c:idx val="2"/>
          <c:order val="1"/>
          <c:tx>
            <c:v>TW1AES001</c:v>
          </c:tx>
          <c:spPr>
            <a:ln w="28575">
              <a:noFill/>
            </a:ln>
          </c:spPr>
          <c:xVal>
            <c:numRef>
              <c:f>'TW1AES001 Chart and data'!$D$98:$D$151</c:f>
              <c:numCache>
                <c:formatCode>General</c:formatCode>
                <c:ptCount val="54"/>
                <c:pt idx="0">
                  <c:v>7.4131545301430055</c:v>
                </c:pt>
                <c:pt idx="1">
                  <c:v>7.3833629539335446</c:v>
                </c:pt>
                <c:pt idx="2">
                  <c:v>7.6998854808241735</c:v>
                </c:pt>
                <c:pt idx="3">
                  <c:v>7.6828632077231473</c:v>
                </c:pt>
                <c:pt idx="4">
                  <c:v>7.6968707476705696</c:v>
                </c:pt>
                <c:pt idx="5">
                  <c:v>6.8949214957510474</c:v>
                </c:pt>
                <c:pt idx="6">
                  <c:v>6.2559870904902555</c:v>
                </c:pt>
                <c:pt idx="7">
                  <c:v>5.6829240184127379</c:v>
                </c:pt>
                <c:pt idx="8">
                  <c:v>5.1033148463909308</c:v>
                </c:pt>
                <c:pt idx="9">
                  <c:v>4.5189674258852159</c:v>
                </c:pt>
                <c:pt idx="10">
                  <c:v>3.6838418198844485</c:v>
                </c:pt>
                <c:pt idx="11">
                  <c:v>2.9966091972157041</c:v>
                </c:pt>
                <c:pt idx="12">
                  <c:v>2.4104367255673202</c:v>
                </c:pt>
                <c:pt idx="13">
                  <c:v>6.5479058889758246</c:v>
                </c:pt>
                <c:pt idx="14">
                  <c:v>8.8143000422803031</c:v>
                </c:pt>
                <c:pt idx="15">
                  <c:v>9.4382843682496667</c:v>
                </c:pt>
                <c:pt idx="16">
                  <c:v>9.74665376109348</c:v>
                </c:pt>
                <c:pt idx="17">
                  <c:v>10.517350849470942</c:v>
                </c:pt>
                <c:pt idx="18">
                  <c:v>11.461907722731748</c:v>
                </c:pt>
                <c:pt idx="19">
                  <c:v>12.92611295637427</c:v>
                </c:pt>
                <c:pt idx="20">
                  <c:v>14.20242891424707</c:v>
                </c:pt>
                <c:pt idx="21">
                  <c:v>15.207801941645931</c:v>
                </c:pt>
                <c:pt idx="22">
                  <c:v>16.100400082763585</c:v>
                </c:pt>
                <c:pt idx="23">
                  <c:v>17.461572170323009</c:v>
                </c:pt>
                <c:pt idx="24">
                  <c:v>18.612655222881514</c:v>
                </c:pt>
                <c:pt idx="26">
                  <c:v>21.317657050314651</c:v>
                </c:pt>
                <c:pt idx="27">
                  <c:v>22.228967722322228</c:v>
                </c:pt>
                <c:pt idx="28">
                  <c:v>23.741480406631972</c:v>
                </c:pt>
                <c:pt idx="29">
                  <c:v>24.312010966589209</c:v>
                </c:pt>
                <c:pt idx="30">
                  <c:v>25.939373303083237</c:v>
                </c:pt>
                <c:pt idx="31">
                  <c:v>27.029442033647882</c:v>
                </c:pt>
                <c:pt idx="32">
                  <c:v>28.073921074120626</c:v>
                </c:pt>
                <c:pt idx="33">
                  <c:v>28.765794868978539</c:v>
                </c:pt>
                <c:pt idx="34">
                  <c:v>30.062577033057877</c:v>
                </c:pt>
                <c:pt idx="35">
                  <c:v>31.380136589627408</c:v>
                </c:pt>
                <c:pt idx="36">
                  <c:v>32.620910960731528</c:v>
                </c:pt>
                <c:pt idx="37">
                  <c:v>33.934640619047819</c:v>
                </c:pt>
                <c:pt idx="38">
                  <c:v>35.242885900103062</c:v>
                </c:pt>
                <c:pt idx="39">
                  <c:v>35.849777295112794</c:v>
                </c:pt>
                <c:pt idx="40">
                  <c:v>36.574332377825613</c:v>
                </c:pt>
                <c:pt idx="41">
                  <c:v>37.242358177596053</c:v>
                </c:pt>
                <c:pt idx="42">
                  <c:v>37.774625918532962</c:v>
                </c:pt>
                <c:pt idx="43">
                  <c:v>38.745427085404884</c:v>
                </c:pt>
                <c:pt idx="44">
                  <c:v>39.232988865025057</c:v>
                </c:pt>
                <c:pt idx="45">
                  <c:v>39.521683725694757</c:v>
                </c:pt>
                <c:pt idx="46">
                  <c:v>39.864649600952212</c:v>
                </c:pt>
                <c:pt idx="47">
                  <c:v>40.619983907701837</c:v>
                </c:pt>
                <c:pt idx="48">
                  <c:v>41.36446073159874</c:v>
                </c:pt>
                <c:pt idx="49">
                  <c:v>41.874147588375145</c:v>
                </c:pt>
                <c:pt idx="50">
                  <c:v>42.3562857212343</c:v>
                </c:pt>
                <c:pt idx="51">
                  <c:v>42.492140960916963</c:v>
                </c:pt>
                <c:pt idx="52">
                  <c:v>42.529461501127955</c:v>
                </c:pt>
                <c:pt idx="53">
                  <c:v>42.768846498983102</c:v>
                </c:pt>
              </c:numCache>
            </c:numRef>
          </c:xVal>
          <c:yVal>
            <c:numRef>
              <c:f>'TW1AES001 Chart and data'!$B$98:$B$151</c:f>
              <c:numCache>
                <c:formatCode>0.00E+00</c:formatCode>
                <c:ptCount val="54"/>
                <c:pt idx="0">
                  <c:v>6238365107.6152115</c:v>
                </c:pt>
                <c:pt idx="1">
                  <c:v>6210931545.3699474</c:v>
                </c:pt>
                <c:pt idx="2">
                  <c:v>6221937146.3683271</c:v>
                </c:pt>
                <c:pt idx="3">
                  <c:v>6124556181.5369034</c:v>
                </c:pt>
                <c:pt idx="4">
                  <c:v>6119538184.8383732</c:v>
                </c:pt>
                <c:pt idx="5">
                  <c:v>6136608035.4242859</c:v>
                </c:pt>
                <c:pt idx="6">
                  <c:v>6139960868.214345</c:v>
                </c:pt>
                <c:pt idx="7">
                  <c:v>6136770610.6434765</c:v>
                </c:pt>
                <c:pt idx="8">
                  <c:v>6083188414.1012564</c:v>
                </c:pt>
                <c:pt idx="9">
                  <c:v>6168879135.5073233</c:v>
                </c:pt>
                <c:pt idx="10">
                  <c:v>6274509010.3156853</c:v>
                </c:pt>
                <c:pt idx="11">
                  <c:v>6138183467.7946215</c:v>
                </c:pt>
                <c:pt idx="12">
                  <c:v>6058561821.9412708</c:v>
                </c:pt>
                <c:pt idx="14">
                  <c:v>5949813847.0036259</c:v>
                </c:pt>
                <c:pt idx="15">
                  <c:v>5921813981.7325859</c:v>
                </c:pt>
                <c:pt idx="16">
                  <c:v>5911348083.2369442</c:v>
                </c:pt>
                <c:pt idx="17">
                  <c:v>5907865096.3322439</c:v>
                </c:pt>
                <c:pt idx="18">
                  <c:v>5786107369.9715405</c:v>
                </c:pt>
                <c:pt idx="19">
                  <c:v>5594764802.8625612</c:v>
                </c:pt>
                <c:pt idx="20">
                  <c:v>5538308538.9908295</c:v>
                </c:pt>
                <c:pt idx="21">
                  <c:v>5489225936.6565323</c:v>
                </c:pt>
                <c:pt idx="22">
                  <c:v>5406958696.5740337</c:v>
                </c:pt>
                <c:pt idx="23">
                  <c:v>5296291988.0267134</c:v>
                </c:pt>
                <c:pt idx="24">
                  <c:v>5242328603.0210104</c:v>
                </c:pt>
                <c:pt idx="25">
                  <c:v>5160282375.5648403</c:v>
                </c:pt>
                <c:pt idx="26">
                  <c:v>5073728264.410634</c:v>
                </c:pt>
                <c:pt idx="27">
                  <c:v>5019927825.1140308</c:v>
                </c:pt>
                <c:pt idx="28">
                  <c:v>4959455336.0730705</c:v>
                </c:pt>
                <c:pt idx="29">
                  <c:v>4905771671.0260115</c:v>
                </c:pt>
                <c:pt idx="30">
                  <c:v>4824505643.2809725</c:v>
                </c:pt>
                <c:pt idx="31">
                  <c:v>4767058290.4824457</c:v>
                </c:pt>
                <c:pt idx="32">
                  <c:v>4703991848.9874554</c:v>
                </c:pt>
                <c:pt idx="33">
                  <c:v>4665698788.8994226</c:v>
                </c:pt>
                <c:pt idx="34">
                  <c:v>4604066519.461154</c:v>
                </c:pt>
                <c:pt idx="35">
                  <c:v>4556730205.1879911</c:v>
                </c:pt>
                <c:pt idx="36">
                  <c:v>4479442101.6077299</c:v>
                </c:pt>
                <c:pt idx="37">
                  <c:v>4385272523.5705671</c:v>
                </c:pt>
                <c:pt idx="38">
                  <c:v>4284658202.4860907</c:v>
                </c:pt>
                <c:pt idx="39">
                  <c:v>4244712056.0282917</c:v>
                </c:pt>
                <c:pt idx="40">
                  <c:v>4193503498.8382587</c:v>
                </c:pt>
                <c:pt idx="41">
                  <c:v>4143591803.2957535</c:v>
                </c:pt>
                <c:pt idx="42">
                  <c:v>4055591862.6627903</c:v>
                </c:pt>
                <c:pt idx="43">
                  <c:v>4050374593.0600266</c:v>
                </c:pt>
                <c:pt idx="44">
                  <c:v>3958100989.2992473</c:v>
                </c:pt>
                <c:pt idx="45">
                  <c:v>3915267822.2070618</c:v>
                </c:pt>
                <c:pt idx="46">
                  <c:v>3894768389.5747747</c:v>
                </c:pt>
                <c:pt idx="47">
                  <c:v>3862871960.6884494</c:v>
                </c:pt>
                <c:pt idx="48">
                  <c:v>3791655499.9794745</c:v>
                </c:pt>
                <c:pt idx="49">
                  <c:v>3721138798.9630013</c:v>
                </c:pt>
                <c:pt idx="50">
                  <c:v>3631208119.1053786</c:v>
                </c:pt>
                <c:pt idx="51">
                  <c:v>3467504097.12326</c:v>
                </c:pt>
                <c:pt idx="52">
                  <c:v>3471664036.622818</c:v>
                </c:pt>
                <c:pt idx="53">
                  <c:v>3524005518.2305341</c:v>
                </c:pt>
              </c:numCache>
            </c:numRef>
          </c:yVal>
        </c:ser>
        <c:ser>
          <c:idx val="7"/>
          <c:order val="2"/>
          <c:tx>
            <c:v>TW2 Waveguide mode</c:v>
          </c:tx>
          <c:spPr>
            <a:ln w="28575">
              <a:noFill/>
            </a:ln>
          </c:spPr>
          <c:xVal>
            <c:numRef>
              <c:f>'TW1AES002 Chart and data'!$L$3:$L$39</c:f>
              <c:numCache>
                <c:formatCode>General</c:formatCode>
                <c:ptCount val="37"/>
                <c:pt idx="0">
                  <c:v>59.990785586734056</c:v>
                </c:pt>
                <c:pt idx="1">
                  <c:v>58.251664375900553</c:v>
                </c:pt>
                <c:pt idx="2">
                  <c:v>57.383413921587604</c:v>
                </c:pt>
                <c:pt idx="3">
                  <c:v>55.916785085681667</c:v>
                </c:pt>
                <c:pt idx="4">
                  <c:v>54.161619172696419</c:v>
                </c:pt>
                <c:pt idx="5">
                  <c:v>52.335931819153203</c:v>
                </c:pt>
                <c:pt idx="6">
                  <c:v>50.990947361890555</c:v>
                </c:pt>
                <c:pt idx="7">
                  <c:v>49.537098226552317</c:v>
                </c:pt>
                <c:pt idx="8">
                  <c:v>48.165959266710452</c:v>
                </c:pt>
                <c:pt idx="9">
                  <c:v>46.617995727364871</c:v>
                </c:pt>
                <c:pt idx="10">
                  <c:v>45.003703416872305</c:v>
                </c:pt>
                <c:pt idx="11">
                  <c:v>43.303504216876803</c:v>
                </c:pt>
                <c:pt idx="12">
                  <c:v>40.658254131343377</c:v>
                </c:pt>
                <c:pt idx="13">
                  <c:v>37.820016507334294</c:v>
                </c:pt>
                <c:pt idx="14">
                  <c:v>39.485282965386745</c:v>
                </c:pt>
                <c:pt idx="15">
                  <c:v>36.158698666790947</c:v>
                </c:pt>
                <c:pt idx="16">
                  <c:v>34.237507736038232</c:v>
                </c:pt>
                <c:pt idx="17">
                  <c:v>32.766547095378584</c:v>
                </c:pt>
                <c:pt idx="18">
                  <c:v>31.362313820520463</c:v>
                </c:pt>
                <c:pt idx="19">
                  <c:v>30.01182220251388</c:v>
                </c:pt>
                <c:pt idx="20">
                  <c:v>28.705633863905284</c:v>
                </c:pt>
                <c:pt idx="21">
                  <c:v>27.387005052474429</c:v>
                </c:pt>
                <c:pt idx="22">
                  <c:v>25.603100009582693</c:v>
                </c:pt>
                <c:pt idx="23">
                  <c:v>23.933961615291995</c:v>
                </c:pt>
                <c:pt idx="24">
                  <c:v>22.300092534683781</c:v>
                </c:pt>
                <c:pt idx="25">
                  <c:v>20.837435831412911</c:v>
                </c:pt>
                <c:pt idx="26">
                  <c:v>19.305707248931125</c:v>
                </c:pt>
                <c:pt idx="27">
                  <c:v>17.967399403695406</c:v>
                </c:pt>
                <c:pt idx="28">
                  <c:v>16.770597616907221</c:v>
                </c:pt>
                <c:pt idx="29">
                  <c:v>15.527374840622613</c:v>
                </c:pt>
                <c:pt idx="30">
                  <c:v>14.275135352105998</c:v>
                </c:pt>
                <c:pt idx="31">
                  <c:v>14.277583530664506</c:v>
                </c:pt>
                <c:pt idx="32">
                  <c:v>14.16398630017402</c:v>
                </c:pt>
                <c:pt idx="33">
                  <c:v>11.895197995422524</c:v>
                </c:pt>
                <c:pt idx="34">
                  <c:v>10.245303758948705</c:v>
                </c:pt>
                <c:pt idx="35">
                  <c:v>12.886914367304309</c:v>
                </c:pt>
                <c:pt idx="36">
                  <c:v>9.262431352632186</c:v>
                </c:pt>
              </c:numCache>
            </c:numRef>
          </c:xVal>
          <c:yVal>
            <c:numRef>
              <c:f>'TW1AES002 Chart and data'!$J$3:$J$39</c:f>
              <c:numCache>
                <c:formatCode>General</c:formatCode>
                <c:ptCount val="37"/>
                <c:pt idx="0">
                  <c:v>1548522034.4064767</c:v>
                </c:pt>
                <c:pt idx="1">
                  <c:v>1613592858.1624801</c:v>
                </c:pt>
                <c:pt idx="2">
                  <c:v>1625097382.9730902</c:v>
                </c:pt>
                <c:pt idx="3">
                  <c:v>1664908227.2327344</c:v>
                </c:pt>
                <c:pt idx="4">
                  <c:v>1689773047.6110585</c:v>
                </c:pt>
                <c:pt idx="5">
                  <c:v>1722503365.0982335</c:v>
                </c:pt>
                <c:pt idx="6">
                  <c:v>1741046412.4427578</c:v>
                </c:pt>
                <c:pt idx="7">
                  <c:v>1756556829.2034957</c:v>
                </c:pt>
                <c:pt idx="8">
                  <c:v>1777593168.3290069</c:v>
                </c:pt>
                <c:pt idx="9">
                  <c:v>1793176738.0945065</c:v>
                </c:pt>
                <c:pt idx="10">
                  <c:v>1811039377.6101336</c:v>
                </c:pt>
                <c:pt idx="11">
                  <c:v>1826077563.0554268</c:v>
                </c:pt>
                <c:pt idx="12">
                  <c:v>1837897846.8686519</c:v>
                </c:pt>
                <c:pt idx="13">
                  <c:v>1792478995.4980731</c:v>
                </c:pt>
                <c:pt idx="14">
                  <c:v>1763036920.3577006</c:v>
                </c:pt>
                <c:pt idx="15">
                  <c:v>1798761615.8256671</c:v>
                </c:pt>
                <c:pt idx="16">
                  <c:v>1738154627.1016066</c:v>
                </c:pt>
                <c:pt idx="17">
                  <c:v>1751032507.0904541</c:v>
                </c:pt>
                <c:pt idx="18">
                  <c:v>1760608851.1854753</c:v>
                </c:pt>
                <c:pt idx="19">
                  <c:v>1768053058.893646</c:v>
                </c:pt>
                <c:pt idx="20">
                  <c:v>1776449723.5802248</c:v>
                </c:pt>
                <c:pt idx="21">
                  <c:v>1781906524.9744651</c:v>
                </c:pt>
                <c:pt idx="22">
                  <c:v>1793050312.2600901</c:v>
                </c:pt>
                <c:pt idx="23">
                  <c:v>1806240720.3152108</c:v>
                </c:pt>
                <c:pt idx="24">
                  <c:v>1821569600.7561605</c:v>
                </c:pt>
                <c:pt idx="25">
                  <c:v>1835570398.2896752</c:v>
                </c:pt>
                <c:pt idx="26">
                  <c:v>1848742621.6803412</c:v>
                </c:pt>
                <c:pt idx="27">
                  <c:v>1865211624.6386948</c:v>
                </c:pt>
                <c:pt idx="28">
                  <c:v>1889640482.8292558</c:v>
                </c:pt>
                <c:pt idx="29">
                  <c:v>1914018269.8607399</c:v>
                </c:pt>
                <c:pt idx="30">
                  <c:v>1853140838.7516441</c:v>
                </c:pt>
                <c:pt idx="31">
                  <c:v>1865156913.0267038</c:v>
                </c:pt>
                <c:pt idx="32">
                  <c:v>1872365123.0961897</c:v>
                </c:pt>
                <c:pt idx="33">
                  <c:v>2013983378.4753811</c:v>
                </c:pt>
                <c:pt idx="34">
                  <c:v>2062104076.3276691</c:v>
                </c:pt>
                <c:pt idx="35">
                  <c:v>2032381211.1673884</c:v>
                </c:pt>
                <c:pt idx="36">
                  <c:v>2092220316.0601337</c:v>
                </c:pt>
              </c:numCache>
            </c:numRef>
          </c:yVal>
        </c:ser>
        <c:ser>
          <c:idx val="0"/>
          <c:order val="3"/>
          <c:tx>
            <c:strRef>
              <c:f>'TE1AESxxx comparison'!$A$3</c:f>
              <c:strCache>
                <c:ptCount val="1"/>
                <c:pt idx="0">
                  <c:v>TE1AES001</c:v>
                </c:pt>
              </c:strCache>
            </c:strRef>
          </c:tx>
          <c:spPr>
            <a:ln w="28575">
              <a:noFill/>
            </a:ln>
          </c:spPr>
          <c:xVal>
            <c:numRef>
              <c:f>'TE1AESxxx comparison'!$C$6:$C$20</c:f>
              <c:numCache>
                <c:formatCode>General</c:formatCode>
                <c:ptCount val="15"/>
                <c:pt idx="0">
                  <c:v>6.1238816412836341</c:v>
                </c:pt>
                <c:pt idx="1">
                  <c:v>9.7266197828036809</c:v>
                </c:pt>
                <c:pt idx="2">
                  <c:v>11.677784091863698</c:v>
                </c:pt>
                <c:pt idx="3">
                  <c:v>15.640167448752941</c:v>
                </c:pt>
                <c:pt idx="4">
                  <c:v>20.643600801472989</c:v>
                </c:pt>
                <c:pt idx="5">
                  <c:v>29.484959526225829</c:v>
                </c:pt>
                <c:pt idx="6">
                  <c:v>36.463869139708628</c:v>
                </c:pt>
                <c:pt idx="7">
                  <c:v>44.275591115564488</c:v>
                </c:pt>
                <c:pt idx="8">
                  <c:v>46.16049469246277</c:v>
                </c:pt>
                <c:pt idx="13">
                  <c:v>50.818490921577911</c:v>
                </c:pt>
                <c:pt idx="14">
                  <c:v>51.897207685959799</c:v>
                </c:pt>
              </c:numCache>
            </c:numRef>
          </c:xVal>
          <c:yVal>
            <c:numRef>
              <c:f>'TE1AESxxx comparison'!$B$6:$B$20</c:f>
              <c:numCache>
                <c:formatCode>General</c:formatCode>
                <c:ptCount val="15"/>
                <c:pt idx="0">
                  <c:v>18200967010.657417</c:v>
                </c:pt>
                <c:pt idx="1">
                  <c:v>23610397520.717972</c:v>
                </c:pt>
                <c:pt idx="2">
                  <c:v>22271347561.961884</c:v>
                </c:pt>
                <c:pt idx="3">
                  <c:v>19410320553.893456</c:v>
                </c:pt>
                <c:pt idx="4">
                  <c:v>23499278588.501328</c:v>
                </c:pt>
                <c:pt idx="5">
                  <c:v>27946710055.597576</c:v>
                </c:pt>
                <c:pt idx="6">
                  <c:v>23152788149.214775</c:v>
                </c:pt>
                <c:pt idx="7">
                  <c:v>16846400277.515919</c:v>
                </c:pt>
                <c:pt idx="8">
                  <c:v>13850370846.907312</c:v>
                </c:pt>
                <c:pt idx="13">
                  <c:v>9912611934.9233513</c:v>
                </c:pt>
                <c:pt idx="14">
                  <c:v>8544595375.7088337</c:v>
                </c:pt>
              </c:numCache>
            </c:numRef>
          </c:yVal>
        </c:ser>
        <c:ser>
          <c:idx val="3"/>
          <c:order val="4"/>
          <c:tx>
            <c:strRef>
              <c:f>'TE1AESxxx comparison'!$F$3</c:f>
              <c:strCache>
                <c:ptCount val="1"/>
                <c:pt idx="0">
                  <c:v>TE1AES002</c:v>
                </c:pt>
              </c:strCache>
            </c:strRef>
          </c:tx>
          <c:spPr>
            <a:ln w="28575">
              <a:noFill/>
            </a:ln>
          </c:spPr>
          <c:xVal>
            <c:numRef>
              <c:f>'TE1AESxxx comparison'!$H$6:$H$26</c:f>
              <c:numCache>
                <c:formatCode>General</c:formatCode>
                <c:ptCount val="21"/>
                <c:pt idx="0">
                  <c:v>14.551137709566953</c:v>
                </c:pt>
                <c:pt idx="1">
                  <c:v>12.033638223539064</c:v>
                </c:pt>
                <c:pt idx="2">
                  <c:v>8.3733057717775399</c:v>
                </c:pt>
                <c:pt idx="3">
                  <c:v>5.9895880110754351</c:v>
                </c:pt>
                <c:pt idx="4">
                  <c:v>3.8097541501442667</c:v>
                </c:pt>
                <c:pt idx="5">
                  <c:v>14.517671021525695</c:v>
                </c:pt>
                <c:pt idx="6">
                  <c:v>22.227824073882545</c:v>
                </c:pt>
                <c:pt idx="7">
                  <c:v>24.682943597792971</c:v>
                </c:pt>
                <c:pt idx="8">
                  <c:v>31.397636039628587</c:v>
                </c:pt>
                <c:pt idx="9">
                  <c:v>31.073984933143727</c:v>
                </c:pt>
                <c:pt idx="10">
                  <c:v>31.615274055384791</c:v>
                </c:pt>
                <c:pt idx="11">
                  <c:v>31.871092502986087</c:v>
                </c:pt>
                <c:pt idx="12">
                  <c:v>30.577146274467562</c:v>
                </c:pt>
                <c:pt idx="13">
                  <c:v>28.966561890365941</c:v>
                </c:pt>
                <c:pt idx="14">
                  <c:v>26.662259487149086</c:v>
                </c:pt>
                <c:pt idx="15">
                  <c:v>23.735421630289181</c:v>
                </c:pt>
                <c:pt idx="16">
                  <c:v>21.746879639355889</c:v>
                </c:pt>
                <c:pt idx="17">
                  <c:v>19.651556341206195</c:v>
                </c:pt>
                <c:pt idx="18">
                  <c:v>17.155246030138805</c:v>
                </c:pt>
                <c:pt idx="19">
                  <c:v>11.58502434668177</c:v>
                </c:pt>
                <c:pt idx="20">
                  <c:v>22.929624929134697</c:v>
                </c:pt>
              </c:numCache>
            </c:numRef>
          </c:xVal>
          <c:yVal>
            <c:numRef>
              <c:f>'TE1AESxxx comparison'!$G$6:$G$26</c:f>
              <c:numCache>
                <c:formatCode>General</c:formatCode>
                <c:ptCount val="21"/>
                <c:pt idx="0">
                  <c:v>16650388397.28269</c:v>
                </c:pt>
                <c:pt idx="1">
                  <c:v>24227166368.79488</c:v>
                </c:pt>
                <c:pt idx="2">
                  <c:v>22485845184.608166</c:v>
                </c:pt>
                <c:pt idx="3">
                  <c:v>23883032937.71106</c:v>
                </c:pt>
                <c:pt idx="4">
                  <c:v>23258581863.941181</c:v>
                </c:pt>
                <c:pt idx="5">
                  <c:v>16539955464.244968</c:v>
                </c:pt>
                <c:pt idx="6">
                  <c:v>22212879208.196323</c:v>
                </c:pt>
                <c:pt idx="7">
                  <c:v>13094611218.997292</c:v>
                </c:pt>
                <c:pt idx="8">
                  <c:v>10654324354.32239</c:v>
                </c:pt>
                <c:pt idx="9">
                  <c:v>5879484687.2078915</c:v>
                </c:pt>
                <c:pt idx="10">
                  <c:v>5101615824.9235535</c:v>
                </c:pt>
                <c:pt idx="11">
                  <c:v>3316191776.3987145</c:v>
                </c:pt>
                <c:pt idx="12">
                  <c:v>4728108460.1050568</c:v>
                </c:pt>
                <c:pt idx="13">
                  <c:v>5922922507.7489758</c:v>
                </c:pt>
                <c:pt idx="14">
                  <c:v>7108746373.54708</c:v>
                </c:pt>
                <c:pt idx="15">
                  <c:v>7743213077.9082651</c:v>
                </c:pt>
                <c:pt idx="16">
                  <c:v>8569649130.5038195</c:v>
                </c:pt>
                <c:pt idx="17">
                  <c:v>8401381132.2982798</c:v>
                </c:pt>
                <c:pt idx="18">
                  <c:v>8448595942.5047712</c:v>
                </c:pt>
                <c:pt idx="19">
                  <c:v>8387987672.4618139</c:v>
                </c:pt>
                <c:pt idx="20">
                  <c:v>18445281509.593567</c:v>
                </c:pt>
              </c:numCache>
            </c:numRef>
          </c:yVal>
        </c:ser>
        <c:ser>
          <c:idx val="4"/>
          <c:order val="5"/>
          <c:tx>
            <c:strRef>
              <c:f>'TE1AESxxx comparison'!$K$3</c:f>
              <c:strCache>
                <c:ptCount val="1"/>
                <c:pt idx="0">
                  <c:v>TE1AES003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'TE1AESxxx comparison'!$M$6:$M$25</c:f>
              <c:numCache>
                <c:formatCode>General</c:formatCode>
                <c:ptCount val="20"/>
                <c:pt idx="0">
                  <c:v>3.2161555594352307</c:v>
                </c:pt>
                <c:pt idx="1">
                  <c:v>4.2778868021595455</c:v>
                </c:pt>
                <c:pt idx="2">
                  <c:v>6.2599157446249452</c:v>
                </c:pt>
                <c:pt idx="3">
                  <c:v>8.8939558498821967</c:v>
                </c:pt>
                <c:pt idx="4">
                  <c:v>12.402771420897214</c:v>
                </c:pt>
                <c:pt idx="5">
                  <c:v>16.568184341724429</c:v>
                </c:pt>
                <c:pt idx="6">
                  <c:v>22.901450458972644</c:v>
                </c:pt>
                <c:pt idx="7">
                  <c:v>28.324837864528192</c:v>
                </c:pt>
                <c:pt idx="8">
                  <c:v>31.746550393440625</c:v>
                </c:pt>
                <c:pt idx="9">
                  <c:v>34.257950743830214</c:v>
                </c:pt>
                <c:pt idx="10">
                  <c:v>36.597416800235081</c:v>
                </c:pt>
                <c:pt idx="11">
                  <c:v>37.668786887105561</c:v>
                </c:pt>
                <c:pt idx="12">
                  <c:v>39.724937806600408</c:v>
                </c:pt>
                <c:pt idx="13">
                  <c:v>42.389607261124745</c:v>
                </c:pt>
                <c:pt idx="14">
                  <c:v>44.301721535802955</c:v>
                </c:pt>
                <c:pt idx="15">
                  <c:v>46.492569339368103</c:v>
                </c:pt>
                <c:pt idx="16">
                  <c:v>48.516439764524478</c:v>
                </c:pt>
                <c:pt idx="17">
                  <c:v>49.997169994252175</c:v>
                </c:pt>
                <c:pt idx="18">
                  <c:v>51.370794605030468</c:v>
                </c:pt>
                <c:pt idx="19">
                  <c:v>51.820578750064101</c:v>
                </c:pt>
              </c:numCache>
            </c:numRef>
          </c:xVal>
          <c:yVal>
            <c:numRef>
              <c:f>'TE1AESxxx comparison'!$L$6:$L$25</c:f>
              <c:numCache>
                <c:formatCode>General</c:formatCode>
                <c:ptCount val="20"/>
                <c:pt idx="0">
                  <c:v>13176635587.085777</c:v>
                </c:pt>
                <c:pt idx="1">
                  <c:v>12726255645.310575</c:v>
                </c:pt>
                <c:pt idx="2">
                  <c:v>14133898361.833691</c:v>
                </c:pt>
                <c:pt idx="3">
                  <c:v>13748377014.514296</c:v>
                </c:pt>
                <c:pt idx="4">
                  <c:v>13426924133.222078</c:v>
                </c:pt>
                <c:pt idx="5">
                  <c:v>13212054849.973293</c:v>
                </c:pt>
                <c:pt idx="6">
                  <c:v>12484497237.566559</c:v>
                </c:pt>
                <c:pt idx="7">
                  <c:v>11526958284.389645</c:v>
                </c:pt>
                <c:pt idx="8">
                  <c:v>11774205549.821209</c:v>
                </c:pt>
                <c:pt idx="9">
                  <c:v>11234010316.622211</c:v>
                </c:pt>
                <c:pt idx="10">
                  <c:v>9847395715.6398449</c:v>
                </c:pt>
                <c:pt idx="11">
                  <c:v>8075049479.8653736</c:v>
                </c:pt>
                <c:pt idx="12">
                  <c:v>7403019128.0197945</c:v>
                </c:pt>
                <c:pt idx="13">
                  <c:v>6571817959.1293144</c:v>
                </c:pt>
                <c:pt idx="14">
                  <c:v>5350626988.0290375</c:v>
                </c:pt>
                <c:pt idx="15">
                  <c:v>3766489307.0008626</c:v>
                </c:pt>
                <c:pt idx="16">
                  <c:v>2533802442.0841312</c:v>
                </c:pt>
                <c:pt idx="17">
                  <c:v>1783840343.1344724</c:v>
                </c:pt>
                <c:pt idx="18">
                  <c:v>1244931906.4540751</c:v>
                </c:pt>
                <c:pt idx="19">
                  <c:v>1095392079.5764894</c:v>
                </c:pt>
              </c:numCache>
            </c:numRef>
          </c:yVal>
        </c:ser>
        <c:ser>
          <c:idx val="5"/>
          <c:order val="6"/>
          <c:tx>
            <c:strRef>
              <c:f>'TE1AESxxx comparison'!$P$3</c:f>
              <c:strCache>
                <c:ptCount val="1"/>
                <c:pt idx="0">
                  <c:v>TE1AES004</c:v>
                </c:pt>
              </c:strCache>
            </c:strRef>
          </c:tx>
          <c:spPr>
            <a:ln w="28575">
              <a:noFill/>
            </a:ln>
          </c:spPr>
          <c:xVal>
            <c:numRef>
              <c:f>'TE1AESxxx comparison'!$R$6:$R$25</c:f>
              <c:numCache>
                <c:formatCode>General</c:formatCode>
                <c:ptCount val="20"/>
                <c:pt idx="0">
                  <c:v>4.8900944061604275</c:v>
                </c:pt>
                <c:pt idx="1">
                  <c:v>6.6151450101269376</c:v>
                </c:pt>
                <c:pt idx="2">
                  <c:v>13.178099323637364</c:v>
                </c:pt>
                <c:pt idx="3">
                  <c:v>5.5408495797417308</c:v>
                </c:pt>
                <c:pt idx="4">
                  <c:v>7.7207690176145434</c:v>
                </c:pt>
                <c:pt idx="5">
                  <c:v>10.918816256660479</c:v>
                </c:pt>
                <c:pt idx="6">
                  <c:v>15.182754411971887</c:v>
                </c:pt>
                <c:pt idx="7">
                  <c:v>20.146989194750091</c:v>
                </c:pt>
                <c:pt idx="8">
                  <c:v>27.344335578601402</c:v>
                </c:pt>
                <c:pt idx="9">
                  <c:v>30.046103155446175</c:v>
                </c:pt>
                <c:pt idx="10">
                  <c:v>33.464103036795656</c:v>
                </c:pt>
                <c:pt idx="11">
                  <c:v>34.7273409121821</c:v>
                </c:pt>
                <c:pt idx="12">
                  <c:v>36.280159670833427</c:v>
                </c:pt>
                <c:pt idx="13">
                  <c:v>37.814778132925362</c:v>
                </c:pt>
                <c:pt idx="14">
                  <c:v>39.113708369058912</c:v>
                </c:pt>
                <c:pt idx="15">
                  <c:v>40.921886163757044</c:v>
                </c:pt>
                <c:pt idx="16">
                  <c:v>43.334696515209075</c:v>
                </c:pt>
                <c:pt idx="17">
                  <c:v>43.809178138337963</c:v>
                </c:pt>
                <c:pt idx="18">
                  <c:v>45.39291787697055</c:v>
                </c:pt>
                <c:pt idx="19">
                  <c:v>47.179547070216394</c:v>
                </c:pt>
              </c:numCache>
            </c:numRef>
          </c:xVal>
          <c:yVal>
            <c:numRef>
              <c:f>'TE1AESxxx comparison'!$Q$6:$Q$25</c:f>
              <c:numCache>
                <c:formatCode>General</c:formatCode>
                <c:ptCount val="20"/>
                <c:pt idx="0">
                  <c:v>24151358239.129246</c:v>
                </c:pt>
                <c:pt idx="1">
                  <c:v>22973425181.172817</c:v>
                </c:pt>
                <c:pt idx="2">
                  <c:v>20786245570.462009</c:v>
                </c:pt>
                <c:pt idx="3">
                  <c:v>19937315906.363354</c:v>
                </c:pt>
                <c:pt idx="4">
                  <c:v>19593765753.967571</c:v>
                </c:pt>
                <c:pt idx="5">
                  <c:v>18556664186.932842</c:v>
                </c:pt>
                <c:pt idx="6">
                  <c:v>18021446664.235634</c:v>
                </c:pt>
                <c:pt idx="7">
                  <c:v>17303221271.075375</c:v>
                </c:pt>
                <c:pt idx="8">
                  <c:v>15599872189.970221</c:v>
                </c:pt>
                <c:pt idx="9">
                  <c:v>14864479979.639818</c:v>
                </c:pt>
                <c:pt idx="10">
                  <c:v>13984375047.852951</c:v>
                </c:pt>
                <c:pt idx="11">
                  <c:v>12259484603.853806</c:v>
                </c:pt>
                <c:pt idx="12">
                  <c:v>11044394854.371973</c:v>
                </c:pt>
                <c:pt idx="13">
                  <c:v>9353685682.4529457</c:v>
                </c:pt>
                <c:pt idx="14">
                  <c:v>7914706368.8706627</c:v>
                </c:pt>
                <c:pt idx="15">
                  <c:v>7096533560.0427876</c:v>
                </c:pt>
                <c:pt idx="16">
                  <c:v>4505099419.3966303</c:v>
                </c:pt>
                <c:pt idx="17">
                  <c:v>3045181257.6968412</c:v>
                </c:pt>
                <c:pt idx="18">
                  <c:v>1913171180.3562279</c:v>
                </c:pt>
                <c:pt idx="19">
                  <c:v>1401658788.4711509</c:v>
                </c:pt>
              </c:numCache>
            </c:numRef>
          </c:yVal>
        </c:ser>
        <c:ser>
          <c:idx val="6"/>
          <c:order val="7"/>
          <c:tx>
            <c:strRef>
              <c:f>'TE1AESxxx comparison'!$U$3</c:f>
              <c:strCache>
                <c:ptCount val="1"/>
                <c:pt idx="0">
                  <c:v>TE1AES005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'TE1AESxxx comparison'!$W$6:$W$28</c:f>
              <c:numCache>
                <c:formatCode>General</c:formatCode>
                <c:ptCount val="23"/>
                <c:pt idx="0">
                  <c:v>1.58664691724189</c:v>
                </c:pt>
                <c:pt idx="1">
                  <c:v>2.2233886770124656</c:v>
                </c:pt>
                <c:pt idx="2">
                  <c:v>3.1714923618239843</c:v>
                </c:pt>
                <c:pt idx="3">
                  <c:v>4.3460334817209514</c:v>
                </c:pt>
                <c:pt idx="4">
                  <c:v>6.1415685499841599</c:v>
                </c:pt>
                <c:pt idx="5">
                  <c:v>8.7673527000127418</c:v>
                </c:pt>
                <c:pt idx="6">
                  <c:v>11.808704338398986</c:v>
                </c:pt>
                <c:pt idx="7">
                  <c:v>16.415275819793788</c:v>
                </c:pt>
                <c:pt idx="8">
                  <c:v>23.423023406788779</c:v>
                </c:pt>
                <c:pt idx="9">
                  <c:v>31.534210331731643</c:v>
                </c:pt>
                <c:pt idx="10">
                  <c:v>32.206657184334546</c:v>
                </c:pt>
                <c:pt idx="11">
                  <c:v>35.458362555798892</c:v>
                </c:pt>
                <c:pt idx="12">
                  <c:v>37.685174657459712</c:v>
                </c:pt>
                <c:pt idx="13">
                  <c:v>40.03812846277367</c:v>
                </c:pt>
                <c:pt idx="14">
                  <c:v>43.427447688158296</c:v>
                </c:pt>
                <c:pt idx="15">
                  <c:v>45.984153683694394</c:v>
                </c:pt>
                <c:pt idx="16">
                  <c:v>47.812046316582837</c:v>
                </c:pt>
                <c:pt idx="17">
                  <c:v>48.612179495648007</c:v>
                </c:pt>
                <c:pt idx="18">
                  <c:v>49.514908628816436</c:v>
                </c:pt>
                <c:pt idx="19">
                  <c:v>49.514908628816436</c:v>
                </c:pt>
                <c:pt idx="20">
                  <c:v>49.945855906805811</c:v>
                </c:pt>
                <c:pt idx="21">
                  <c:v>38.76905455042376</c:v>
                </c:pt>
                <c:pt idx="22">
                  <c:v>38.024857611952385</c:v>
                </c:pt>
              </c:numCache>
            </c:numRef>
          </c:xVal>
          <c:yVal>
            <c:numRef>
              <c:f>'TE1AESxxx comparison'!$V$6:$V$28</c:f>
              <c:numCache>
                <c:formatCode>General</c:formatCode>
                <c:ptCount val="23"/>
                <c:pt idx="0">
                  <c:v>10843763153.047352</c:v>
                </c:pt>
                <c:pt idx="1">
                  <c:v>10575594023.565374</c:v>
                </c:pt>
                <c:pt idx="2">
                  <c:v>10462758885.905293</c:v>
                </c:pt>
                <c:pt idx="3">
                  <c:v>10376523162.48951</c:v>
                </c:pt>
                <c:pt idx="4">
                  <c:v>10245143335.79981</c:v>
                </c:pt>
                <c:pt idx="5">
                  <c:v>10115771703.022882</c:v>
                </c:pt>
                <c:pt idx="6">
                  <c:v>10659378883.066084</c:v>
                </c:pt>
                <c:pt idx="7">
                  <c:v>10641164325.524948</c:v>
                </c:pt>
                <c:pt idx="8">
                  <c:v>10430658618.628448</c:v>
                </c:pt>
                <c:pt idx="9">
                  <c:v>9649917749.4630508</c:v>
                </c:pt>
                <c:pt idx="10">
                  <c:v>7490386699.6119795</c:v>
                </c:pt>
                <c:pt idx="11">
                  <c:v>7255996816.1060629</c:v>
                </c:pt>
                <c:pt idx="12">
                  <c:v>6620870387.8217173</c:v>
                </c:pt>
                <c:pt idx="13">
                  <c:v>5930621336.3988914</c:v>
                </c:pt>
                <c:pt idx="14">
                  <c:v>4157952768.9526949</c:v>
                </c:pt>
                <c:pt idx="15">
                  <c:v>2795218893.314784</c:v>
                </c:pt>
                <c:pt idx="16">
                  <c:v>2083299448.8903489</c:v>
                </c:pt>
                <c:pt idx="17">
                  <c:v>1680920621.3925455</c:v>
                </c:pt>
                <c:pt idx="18">
                  <c:v>1418828029.2195525</c:v>
                </c:pt>
                <c:pt idx="19">
                  <c:v>1418828029.2195525</c:v>
                </c:pt>
                <c:pt idx="20">
                  <c:v>1210823318.2356772</c:v>
                </c:pt>
                <c:pt idx="21">
                  <c:v>6679459890.799613</c:v>
                </c:pt>
                <c:pt idx="22">
                  <c:v>8044068552.803256</c:v>
                </c:pt>
              </c:numCache>
            </c:numRef>
          </c:yVal>
        </c:ser>
        <c:axId val="69900544"/>
        <c:axId val="78632832"/>
      </c:scatterChart>
      <c:valAx>
        <c:axId val="69900544"/>
        <c:scaling>
          <c:orientation val="minMax"/>
          <c:max val="100"/>
          <c:min val="0"/>
        </c:scaling>
        <c:axPos val="b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200"/>
                  <a:t>E</a:t>
                </a:r>
                <a:r>
                  <a:rPr lang="en-US" sz="1000"/>
                  <a:t>pk</a:t>
                </a:r>
                <a:r>
                  <a:rPr lang="en-US" sz="1200"/>
                  <a:t> [MV/m]</a:t>
                </a:r>
              </a:p>
            </c:rich>
          </c:tx>
          <c:layout>
            <c:manualLayout>
              <c:xMode val="edge"/>
              <c:yMode val="edge"/>
              <c:x val="0.43407142632236806"/>
              <c:y val="0.91993185689949453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8632832"/>
        <c:crosses val="autoZero"/>
        <c:crossBetween val="midCat"/>
      </c:valAx>
      <c:valAx>
        <c:axId val="78632832"/>
        <c:scaling>
          <c:logBase val="10"/>
          <c:orientation val="minMax"/>
          <c:min val="100000000"/>
        </c:scaling>
        <c:axPos val="l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5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575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Q</a:t>
                </a:r>
                <a:r>
                  <a:rPr lang="en-US" sz="10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1.4436965398748327E-2"/>
              <c:y val="0.47529812606473593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900544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7166548892926869"/>
          <c:y val="0.21404763988841688"/>
          <c:w val="0.25166851739686424"/>
          <c:h val="0.56853336783844433"/>
        </c:manualLayout>
      </c:layout>
      <c:spPr>
        <a:solidFill>
          <a:schemeClr val="bg1">
            <a:lumMod val="85000"/>
          </a:schemeClr>
        </a:solidFill>
      </c:spPr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7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8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TW1AES002 - Q vs Bpk</a:t>
            </a:r>
          </a:p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2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Test on 3/30/2010</a:t>
            </a:r>
          </a:p>
        </c:rich>
      </c:tx>
      <c:layout>
        <c:manualLayout>
          <c:xMode val="edge"/>
          <c:yMode val="edge"/>
          <c:x val="0.32825593916145146"/>
          <c:y val="2.8960698424055142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399429758665045"/>
          <c:y val="0.17035775127768313"/>
          <c:w val="0.80695437108822932"/>
          <c:h val="0.65928449744463691"/>
        </c:manualLayout>
      </c:layout>
      <c:scatterChart>
        <c:scatterStyle val="lineMarker"/>
        <c:ser>
          <c:idx val="11"/>
          <c:order val="0"/>
          <c:tx>
            <c:v>TW1AES002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80"/>
              </a:solidFill>
              <a:ln>
                <a:solidFill>
                  <a:srgbClr val="333399"/>
                </a:solidFill>
                <a:prstDash val="solid"/>
              </a:ln>
            </c:spPr>
          </c:marker>
          <c:xVal>
            <c:numRef>
              <c:f>'TW1AES002 Chart and data'!$E$82:$E$133</c:f>
              <c:numCache>
                <c:formatCode>General</c:formatCode>
                <c:ptCount val="52"/>
                <c:pt idx="0">
                  <c:v>94.428734312800827</c:v>
                </c:pt>
                <c:pt idx="1">
                  <c:v>94.503618720024249</c:v>
                </c:pt>
                <c:pt idx="2">
                  <c:v>94.465046751621529</c:v>
                </c:pt>
                <c:pt idx="3">
                  <c:v>92.871807777539615</c:v>
                </c:pt>
                <c:pt idx="4">
                  <c:v>91.146634770089079</c:v>
                </c:pt>
                <c:pt idx="5">
                  <c:v>89.210108745675413</c:v>
                </c:pt>
                <c:pt idx="6">
                  <c:v>87.940452646492332</c:v>
                </c:pt>
                <c:pt idx="7">
                  <c:v>86.047714119060686</c:v>
                </c:pt>
                <c:pt idx="8">
                  <c:v>83.959196787338897</c:v>
                </c:pt>
                <c:pt idx="9">
                  <c:v>81.883961675888187</c:v>
                </c:pt>
                <c:pt idx="10">
                  <c:v>80.498344297451567</c:v>
                </c:pt>
                <c:pt idx="11">
                  <c:v>78.977075228348426</c:v>
                </c:pt>
                <c:pt idx="12">
                  <c:v>76.493105013657413</c:v>
                </c:pt>
                <c:pt idx="13">
                  <c:v>75.041250670973398</c:v>
                </c:pt>
                <c:pt idx="14">
                  <c:v>72.922261711602616</c:v>
                </c:pt>
                <c:pt idx="15">
                  <c:v>71.545905305799778</c:v>
                </c:pt>
                <c:pt idx="16">
                  <c:v>69.548871580087678</c:v>
                </c:pt>
                <c:pt idx="17">
                  <c:v>67.377583272510549</c:v>
                </c:pt>
                <c:pt idx="18">
                  <c:v>66.019400068194102</c:v>
                </c:pt>
                <c:pt idx="19">
                  <c:v>64.04825030298538</c:v>
                </c:pt>
                <c:pt idx="20">
                  <c:v>62.667240748192491</c:v>
                </c:pt>
                <c:pt idx="21">
                  <c:v>60.888084844046844</c:v>
                </c:pt>
                <c:pt idx="22">
                  <c:v>58.922393170399559</c:v>
                </c:pt>
                <c:pt idx="23">
                  <c:v>56.579880966865225</c:v>
                </c:pt>
                <c:pt idx="24">
                  <c:v>55.402143230387061</c:v>
                </c:pt>
                <c:pt idx="25">
                  <c:v>53.635737814872996</c:v>
                </c:pt>
                <c:pt idx="26">
                  <c:v>51.455321013308321</c:v>
                </c:pt>
                <c:pt idx="27">
                  <c:v>49.870981588617873</c:v>
                </c:pt>
                <c:pt idx="28">
                  <c:v>48.220953634048904</c:v>
                </c:pt>
                <c:pt idx="29">
                  <c:v>46.254792293632484</c:v>
                </c:pt>
                <c:pt idx="30">
                  <c:v>44.807533015426195</c:v>
                </c:pt>
                <c:pt idx="31">
                  <c:v>42.945085970325067</c:v>
                </c:pt>
                <c:pt idx="32">
                  <c:v>41.260956849745263</c:v>
                </c:pt>
                <c:pt idx="33">
                  <c:v>37.229877241717674</c:v>
                </c:pt>
                <c:pt idx="34">
                  <c:v>38.705249893028061</c:v>
                </c:pt>
                <c:pt idx="35">
                  <c:v>36.22263668251005</c:v>
                </c:pt>
                <c:pt idx="36">
                  <c:v>34.00842510573586</c:v>
                </c:pt>
                <c:pt idx="37">
                  <c:v>31.959892990075712</c:v>
                </c:pt>
                <c:pt idx="38">
                  <c:v>30.618338918915551</c:v>
                </c:pt>
                <c:pt idx="39">
                  <c:v>28.716485127575005</c:v>
                </c:pt>
                <c:pt idx="40">
                  <c:v>26.869911882805884</c:v>
                </c:pt>
                <c:pt idx="42">
                  <c:v>23.236045538108037</c:v>
                </c:pt>
                <c:pt idx="43">
                  <c:v>21.283254822628027</c:v>
                </c:pt>
                <c:pt idx="44">
                  <c:v>19.62295956938803</c:v>
                </c:pt>
                <c:pt idx="45">
                  <c:v>17.950522219648889</c:v>
                </c:pt>
                <c:pt idx="46">
                  <c:v>16.131831211328532</c:v>
                </c:pt>
                <c:pt idx="47">
                  <c:v>14.520841732920045</c:v>
                </c:pt>
                <c:pt idx="48">
                  <c:v>12.84494131341771</c:v>
                </c:pt>
                <c:pt idx="49">
                  <c:v>10.708580087149636</c:v>
                </c:pt>
                <c:pt idx="50">
                  <c:v>9.0771911999598185</c:v>
                </c:pt>
                <c:pt idx="51">
                  <c:v>7.7087574491718494</c:v>
                </c:pt>
              </c:numCache>
            </c:numRef>
          </c:xVal>
          <c:yVal>
            <c:numRef>
              <c:f>'TW1AES002 Chart and data'!$B$82:$B$133</c:f>
              <c:numCache>
                <c:formatCode>0.00E+00</c:formatCode>
                <c:ptCount val="52"/>
                <c:pt idx="0">
                  <c:v>4585987017.5174656</c:v>
                </c:pt>
                <c:pt idx="1">
                  <c:v>4607796375.288825</c:v>
                </c:pt>
                <c:pt idx="2">
                  <c:v>4598475460.8919563</c:v>
                </c:pt>
                <c:pt idx="3">
                  <c:v>4762062066.8718252</c:v>
                </c:pt>
                <c:pt idx="4">
                  <c:v>4916663611.1059074</c:v>
                </c:pt>
                <c:pt idx="5">
                  <c:v>5067149429.7401428</c:v>
                </c:pt>
                <c:pt idx="6">
                  <c:v>5166010545.2642632</c:v>
                </c:pt>
                <c:pt idx="7">
                  <c:v>5297916611.6124611</c:v>
                </c:pt>
                <c:pt idx="8">
                  <c:v>5422201643.5905075</c:v>
                </c:pt>
                <c:pt idx="9">
                  <c:v>5532665673.1317482</c:v>
                </c:pt>
                <c:pt idx="10">
                  <c:v>5591889828.0000525</c:v>
                </c:pt>
                <c:pt idx="11">
                  <c:v>5645615628.5660534</c:v>
                </c:pt>
                <c:pt idx="12">
                  <c:v>5720855348.2070417</c:v>
                </c:pt>
                <c:pt idx="13">
                  <c:v>5773567213.9433098</c:v>
                </c:pt>
                <c:pt idx="14">
                  <c:v>5839172432.4360771</c:v>
                </c:pt>
                <c:pt idx="15">
                  <c:v>5871931909.6155729</c:v>
                </c:pt>
                <c:pt idx="16">
                  <c:v>5915895265.172863</c:v>
                </c:pt>
                <c:pt idx="17">
                  <c:v>5964619165.8715725</c:v>
                </c:pt>
                <c:pt idx="18">
                  <c:v>5993218870.7456131</c:v>
                </c:pt>
                <c:pt idx="19">
                  <c:v>6030377886.7603283</c:v>
                </c:pt>
                <c:pt idx="20">
                  <c:v>6049831132.9079885</c:v>
                </c:pt>
                <c:pt idx="21">
                  <c:v>6073558131.909502</c:v>
                </c:pt>
                <c:pt idx="22">
                  <c:v>6102638870.1323481</c:v>
                </c:pt>
                <c:pt idx="23">
                  <c:v>6120607658.5081682</c:v>
                </c:pt>
                <c:pt idx="24">
                  <c:v>6128205045.1313868</c:v>
                </c:pt>
                <c:pt idx="25">
                  <c:v>6154728464.3247433</c:v>
                </c:pt>
                <c:pt idx="26">
                  <c:v>6196922017.1959114</c:v>
                </c:pt>
                <c:pt idx="27">
                  <c:v>6218680498.9485464</c:v>
                </c:pt>
                <c:pt idx="28">
                  <c:v>6241022875.6244345</c:v>
                </c:pt>
                <c:pt idx="29">
                  <c:v>6288108740.8351679</c:v>
                </c:pt>
                <c:pt idx="30">
                  <c:v>6332131557.1987381</c:v>
                </c:pt>
                <c:pt idx="31">
                  <c:v>6381663310.1782179</c:v>
                </c:pt>
                <c:pt idx="32">
                  <c:v>6459603099.7300835</c:v>
                </c:pt>
                <c:pt idx="33">
                  <c:v>6630379101.9288864</c:v>
                </c:pt>
                <c:pt idx="34">
                  <c:v>6534581878.7162085</c:v>
                </c:pt>
                <c:pt idx="35">
                  <c:v>6562747584.3387575</c:v>
                </c:pt>
                <c:pt idx="36">
                  <c:v>6620414183.9913673</c:v>
                </c:pt>
                <c:pt idx="37">
                  <c:v>6723637371.7051039</c:v>
                </c:pt>
                <c:pt idx="38">
                  <c:v>6793876040.7278852</c:v>
                </c:pt>
                <c:pt idx="39">
                  <c:v>6885181519.6800747</c:v>
                </c:pt>
                <c:pt idx="40">
                  <c:v>6910116427.6724529</c:v>
                </c:pt>
                <c:pt idx="41">
                  <c:v>6956867279.6718731</c:v>
                </c:pt>
                <c:pt idx="42">
                  <c:v>7034799572.9032946</c:v>
                </c:pt>
                <c:pt idx="43">
                  <c:v>7130698843.6053925</c:v>
                </c:pt>
                <c:pt idx="44">
                  <c:v>7182582791.5681934</c:v>
                </c:pt>
                <c:pt idx="45">
                  <c:v>7299081906.508234</c:v>
                </c:pt>
                <c:pt idx="46">
                  <c:v>7355014221.8223934</c:v>
                </c:pt>
                <c:pt idx="47">
                  <c:v>7347890470.1579523</c:v>
                </c:pt>
                <c:pt idx="48">
                  <c:v>7368065282.7005281</c:v>
                </c:pt>
                <c:pt idx="49">
                  <c:v>7419276644.1634874</c:v>
                </c:pt>
                <c:pt idx="50">
                  <c:v>7405740299.6317472</c:v>
                </c:pt>
                <c:pt idx="51">
                  <c:v>7421043458.8347864</c:v>
                </c:pt>
              </c:numCache>
            </c:numRef>
          </c:yVal>
        </c:ser>
        <c:ser>
          <c:idx val="2"/>
          <c:order val="1"/>
          <c:tx>
            <c:v>TW1AES001</c:v>
          </c:tx>
          <c:spPr>
            <a:ln w="28575">
              <a:noFill/>
            </a:ln>
          </c:spPr>
          <c:xVal>
            <c:numRef>
              <c:f>'TW1AES001 Chart and data'!$E$98:$E$151</c:f>
              <c:numCache>
                <c:formatCode>General</c:formatCode>
                <c:ptCount val="54"/>
                <c:pt idx="0">
                  <c:v>12.187158808058234</c:v>
                </c:pt>
                <c:pt idx="1">
                  <c:v>12.138181726988243</c:v>
                </c:pt>
                <c:pt idx="2">
                  <c:v>12.658541890243812</c:v>
                </c:pt>
                <c:pt idx="3">
                  <c:v>12.630557427662771</c:v>
                </c:pt>
                <c:pt idx="4">
                  <c:v>12.65358569628383</c:v>
                </c:pt>
                <c:pt idx="5">
                  <c:v>11.335188400044236</c:v>
                </c:pt>
                <c:pt idx="6">
                  <c:v>10.284786033118916</c:v>
                </c:pt>
                <c:pt idx="7">
                  <c:v>9.342675540474465</c:v>
                </c:pt>
                <c:pt idx="8">
                  <c:v>8.3898033188966767</c:v>
                </c:pt>
                <c:pt idx="9">
                  <c:v>7.4291414597886192</c:v>
                </c:pt>
                <c:pt idx="10">
                  <c:v>6.0562025383587876</c:v>
                </c:pt>
                <c:pt idx="11">
                  <c:v>4.9263983400938534</c:v>
                </c:pt>
                <c:pt idx="12">
                  <c:v>3.9627361134610104</c:v>
                </c:pt>
                <c:pt idx="13">
                  <c:v>10.764697890039622</c:v>
                </c:pt>
                <c:pt idx="14">
                  <c:v>14.490629321209116</c:v>
                </c:pt>
                <c:pt idx="15">
                  <c:v>15.516453893380978</c:v>
                </c:pt>
                <c:pt idx="16">
                  <c:v>16.023410378214926</c:v>
                </c:pt>
                <c:pt idx="17">
                  <c:v>17.290429401057647</c:v>
                </c:pt>
                <c:pt idx="18">
                  <c:v>18.843272333289132</c:v>
                </c:pt>
                <c:pt idx="19">
                  <c:v>21.250412456624339</c:v>
                </c:pt>
                <c:pt idx="20">
                  <c:v>23.348664314805262</c:v>
                </c:pt>
                <c:pt idx="21">
                  <c:v>25.001488452819295</c:v>
                </c:pt>
                <c:pt idx="22">
                  <c:v>26.468911700688491</c:v>
                </c:pt>
                <c:pt idx="23">
                  <c:v>28.70666626640412</c:v>
                </c:pt>
                <c:pt idx="24">
                  <c:v>30.59903636414758</c:v>
                </c:pt>
                <c:pt idx="26">
                  <c:v>35.046034833283628</c:v>
                </c:pt>
                <c:pt idx="27">
                  <c:v>36.544221312207746</c:v>
                </c:pt>
                <c:pt idx="28">
                  <c:v>39.030778446277061</c:v>
                </c:pt>
                <c:pt idx="29">
                  <c:v>39.96872551196639</c:v>
                </c:pt>
                <c:pt idx="30">
                  <c:v>42.644094432506442</c:v>
                </c:pt>
                <c:pt idx="31">
                  <c:v>44.436157538310056</c:v>
                </c:pt>
                <c:pt idx="32">
                  <c:v>46.153271607114398</c:v>
                </c:pt>
                <c:pt idx="33">
                  <c:v>47.290705850361583</c:v>
                </c:pt>
                <c:pt idx="34">
                  <c:v>49.422603965911506</c:v>
                </c:pt>
                <c:pt idx="35">
                  <c:v>51.588659926258252</c:v>
                </c:pt>
                <c:pt idx="36">
                  <c:v>53.628481738164012</c:v>
                </c:pt>
                <c:pt idx="37">
                  <c:v>55.788241380520944</c:v>
                </c:pt>
                <c:pt idx="38">
                  <c:v>57.938984756405226</c:v>
                </c:pt>
                <c:pt idx="39">
                  <c:v>58.936708705117454</c:v>
                </c:pt>
                <c:pt idx="40">
                  <c:v>60.127870689169036</c:v>
                </c:pt>
                <c:pt idx="41">
                  <c:v>61.226099044800826</c:v>
                </c:pt>
                <c:pt idx="42">
                  <c:v>62.101142383075683</c:v>
                </c:pt>
                <c:pt idx="43">
                  <c:v>63.697130695960411</c:v>
                </c:pt>
                <c:pt idx="44">
                  <c:v>64.498677839326788</c:v>
                </c:pt>
                <c:pt idx="45">
                  <c:v>64.973289571720471</c:v>
                </c:pt>
                <c:pt idx="46">
                  <c:v>65.537122359842257</c:v>
                </c:pt>
                <c:pt idx="47">
                  <c:v>66.778885109033467</c:v>
                </c:pt>
                <c:pt idx="48">
                  <c:v>68.002798254895737</c:v>
                </c:pt>
                <c:pt idx="49">
                  <c:v>68.840718824426105</c:v>
                </c:pt>
                <c:pt idx="50">
                  <c:v>69.633349541711851</c:v>
                </c:pt>
                <c:pt idx="51">
                  <c:v>69.856694323502879</c:v>
                </c:pt>
                <c:pt idx="52">
                  <c:v>69.918048953101518</c:v>
                </c:pt>
                <c:pt idx="53">
                  <c:v>70.311595718282874</c:v>
                </c:pt>
              </c:numCache>
            </c:numRef>
          </c:xVal>
          <c:yVal>
            <c:numRef>
              <c:f>'TW1AES001 Chart and data'!$B$98:$B$151</c:f>
              <c:numCache>
                <c:formatCode>0.00E+00</c:formatCode>
                <c:ptCount val="54"/>
                <c:pt idx="0">
                  <c:v>6238365107.6152115</c:v>
                </c:pt>
                <c:pt idx="1">
                  <c:v>6210931545.3699474</c:v>
                </c:pt>
                <c:pt idx="2">
                  <c:v>6221937146.3683271</c:v>
                </c:pt>
                <c:pt idx="3">
                  <c:v>6124556181.5369034</c:v>
                </c:pt>
                <c:pt idx="4">
                  <c:v>6119538184.8383732</c:v>
                </c:pt>
                <c:pt idx="5">
                  <c:v>6136608035.4242859</c:v>
                </c:pt>
                <c:pt idx="6">
                  <c:v>6139960868.214345</c:v>
                </c:pt>
                <c:pt idx="7">
                  <c:v>6136770610.6434765</c:v>
                </c:pt>
                <c:pt idx="8">
                  <c:v>6083188414.1012564</c:v>
                </c:pt>
                <c:pt idx="9">
                  <c:v>6168879135.5073233</c:v>
                </c:pt>
                <c:pt idx="10">
                  <c:v>6274509010.3156853</c:v>
                </c:pt>
                <c:pt idx="11">
                  <c:v>6138183467.7946215</c:v>
                </c:pt>
                <c:pt idx="12">
                  <c:v>6058561821.9412708</c:v>
                </c:pt>
                <c:pt idx="14">
                  <c:v>5949813847.0036259</c:v>
                </c:pt>
                <c:pt idx="15">
                  <c:v>5921813981.7325859</c:v>
                </c:pt>
                <c:pt idx="16">
                  <c:v>5911348083.2369442</c:v>
                </c:pt>
                <c:pt idx="17">
                  <c:v>5907865096.3322439</c:v>
                </c:pt>
                <c:pt idx="18">
                  <c:v>5786107369.9715405</c:v>
                </c:pt>
                <c:pt idx="19">
                  <c:v>5594764802.8625612</c:v>
                </c:pt>
                <c:pt idx="20">
                  <c:v>5538308538.9908295</c:v>
                </c:pt>
                <c:pt idx="21">
                  <c:v>5489225936.6565323</c:v>
                </c:pt>
                <c:pt idx="22">
                  <c:v>5406958696.5740337</c:v>
                </c:pt>
                <c:pt idx="23">
                  <c:v>5296291988.0267134</c:v>
                </c:pt>
                <c:pt idx="24">
                  <c:v>5242328603.0210104</c:v>
                </c:pt>
                <c:pt idx="25">
                  <c:v>5160282375.5648403</c:v>
                </c:pt>
                <c:pt idx="26">
                  <c:v>5073728264.410634</c:v>
                </c:pt>
                <c:pt idx="27">
                  <c:v>5019927825.1140308</c:v>
                </c:pt>
                <c:pt idx="28">
                  <c:v>4959455336.0730705</c:v>
                </c:pt>
                <c:pt idx="29">
                  <c:v>4905771671.0260115</c:v>
                </c:pt>
                <c:pt idx="30">
                  <c:v>4824505643.2809725</c:v>
                </c:pt>
                <c:pt idx="31">
                  <c:v>4767058290.4824457</c:v>
                </c:pt>
                <c:pt idx="32">
                  <c:v>4703991848.9874554</c:v>
                </c:pt>
                <c:pt idx="33">
                  <c:v>4665698788.8994226</c:v>
                </c:pt>
                <c:pt idx="34">
                  <c:v>4604066519.461154</c:v>
                </c:pt>
                <c:pt idx="35">
                  <c:v>4556730205.1879911</c:v>
                </c:pt>
                <c:pt idx="36">
                  <c:v>4479442101.6077299</c:v>
                </c:pt>
                <c:pt idx="37">
                  <c:v>4385272523.5705671</c:v>
                </c:pt>
                <c:pt idx="38">
                  <c:v>4284658202.4860907</c:v>
                </c:pt>
                <c:pt idx="39">
                  <c:v>4244712056.0282917</c:v>
                </c:pt>
                <c:pt idx="40">
                  <c:v>4193503498.8382587</c:v>
                </c:pt>
                <c:pt idx="41">
                  <c:v>4143591803.2957535</c:v>
                </c:pt>
                <c:pt idx="42">
                  <c:v>4055591862.6627903</c:v>
                </c:pt>
                <c:pt idx="43">
                  <c:v>4050374593.0600266</c:v>
                </c:pt>
                <c:pt idx="44">
                  <c:v>3958100989.2992473</c:v>
                </c:pt>
                <c:pt idx="45">
                  <c:v>3915267822.2070618</c:v>
                </c:pt>
                <c:pt idx="46">
                  <c:v>3894768389.5747747</c:v>
                </c:pt>
                <c:pt idx="47">
                  <c:v>3862871960.6884494</c:v>
                </c:pt>
                <c:pt idx="48">
                  <c:v>3791655499.9794745</c:v>
                </c:pt>
                <c:pt idx="49">
                  <c:v>3721138798.9630013</c:v>
                </c:pt>
                <c:pt idx="50">
                  <c:v>3631208119.1053786</c:v>
                </c:pt>
                <c:pt idx="51">
                  <c:v>3467504097.12326</c:v>
                </c:pt>
                <c:pt idx="52">
                  <c:v>3471664036.622818</c:v>
                </c:pt>
                <c:pt idx="53">
                  <c:v>3524005518.2305341</c:v>
                </c:pt>
              </c:numCache>
            </c:numRef>
          </c:yVal>
        </c:ser>
        <c:ser>
          <c:idx val="7"/>
          <c:order val="2"/>
          <c:tx>
            <c:v>TW2 Waveguide mode</c:v>
          </c:tx>
          <c:spPr>
            <a:ln w="28575">
              <a:noFill/>
            </a:ln>
          </c:spPr>
          <c:xVal>
            <c:numRef>
              <c:f>'TW1AES002 Chart and data'!$M$3:$M$39</c:f>
              <c:numCache>
                <c:formatCode>General</c:formatCode>
                <c:ptCount val="37"/>
                <c:pt idx="0">
                  <c:v>113.92442140529971</c:v>
                </c:pt>
                <c:pt idx="1">
                  <c:v>110.62177457778907</c:v>
                </c:pt>
                <c:pt idx="2">
                  <c:v>108.972939182902</c:v>
                </c:pt>
                <c:pt idx="3">
                  <c:v>106.18776409454884</c:v>
                </c:pt>
                <c:pt idx="4">
                  <c:v>102.85464786425621</c:v>
                </c:pt>
                <c:pt idx="5">
                  <c:v>99.387609161809493</c:v>
                </c:pt>
                <c:pt idx="6">
                  <c:v>96.833440640858413</c:v>
                </c:pt>
                <c:pt idx="7">
                  <c:v>94.072534612805924</c:v>
                </c:pt>
                <c:pt idx="8">
                  <c:v>91.468697854569058</c:v>
                </c:pt>
                <c:pt idx="9">
                  <c:v>88.529065561848526</c:v>
                </c:pt>
                <c:pt idx="10">
                  <c:v>85.463472810341585</c:v>
                </c:pt>
                <c:pt idx="11">
                  <c:v>82.234740126833088</c:v>
                </c:pt>
                <c:pt idx="12">
                  <c:v>77.211325572092775</c:v>
                </c:pt>
                <c:pt idx="13">
                  <c:v>71.821421506600828</c:v>
                </c:pt>
                <c:pt idx="14">
                  <c:v>74.98381579538696</c:v>
                </c:pt>
                <c:pt idx="15">
                  <c:v>68.666525768811795</c:v>
                </c:pt>
                <c:pt idx="16">
                  <c:v>65.018122717335302</c:v>
                </c:pt>
                <c:pt idx="17">
                  <c:v>62.224721393146325</c:v>
                </c:pt>
                <c:pt idx="18">
                  <c:v>59.558037471746566</c:v>
                </c:pt>
                <c:pt idx="19">
                  <c:v>56.993410676325432</c:v>
                </c:pt>
                <c:pt idx="20">
                  <c:v>54.512917226090785</c:v>
                </c:pt>
                <c:pt idx="21">
                  <c:v>52.008798919897963</c:v>
                </c:pt>
                <c:pt idx="22">
                  <c:v>48.621106162322604</c:v>
                </c:pt>
                <c:pt idx="23">
                  <c:v>45.451358942726429</c:v>
                </c:pt>
                <c:pt idx="24">
                  <c:v>42.348589278355576</c:v>
                </c:pt>
                <c:pt idx="25">
                  <c:v>39.570957396976013</c:v>
                </c:pt>
                <c:pt idx="26">
                  <c:v>36.662155806823513</c:v>
                </c:pt>
                <c:pt idx="27">
                  <c:v>34.120666385748493</c:v>
                </c:pt>
                <c:pt idx="28">
                  <c:v>31.847901497555124</c:v>
                </c:pt>
                <c:pt idx="29">
                  <c:v>29.48698166493606</c:v>
                </c:pt>
                <c:pt idx="30">
                  <c:v>27.108938807273056</c:v>
                </c:pt>
                <c:pt idx="31">
                  <c:v>27.113587976692141</c:v>
                </c:pt>
                <c:pt idx="32">
                  <c:v>26.897863201123677</c:v>
                </c:pt>
                <c:pt idx="33">
                  <c:v>22.589361614055271</c:v>
                </c:pt>
                <c:pt idx="34">
                  <c:v>19.456159665925025</c:v>
                </c:pt>
                <c:pt idx="35">
                  <c:v>24.47266273704933</c:v>
                </c:pt>
                <c:pt idx="36">
                  <c:v>17.589653516527196</c:v>
                </c:pt>
              </c:numCache>
            </c:numRef>
          </c:xVal>
          <c:yVal>
            <c:numRef>
              <c:f>'TW1AES002 Chart and data'!$J$3:$J$39</c:f>
              <c:numCache>
                <c:formatCode>General</c:formatCode>
                <c:ptCount val="37"/>
                <c:pt idx="0">
                  <c:v>1548522034.4064767</c:v>
                </c:pt>
                <c:pt idx="1">
                  <c:v>1613592858.1624801</c:v>
                </c:pt>
                <c:pt idx="2">
                  <c:v>1625097382.9730902</c:v>
                </c:pt>
                <c:pt idx="3">
                  <c:v>1664908227.2327344</c:v>
                </c:pt>
                <c:pt idx="4">
                  <c:v>1689773047.6110585</c:v>
                </c:pt>
                <c:pt idx="5">
                  <c:v>1722503365.0982335</c:v>
                </c:pt>
                <c:pt idx="6">
                  <c:v>1741046412.4427578</c:v>
                </c:pt>
                <c:pt idx="7">
                  <c:v>1756556829.2034957</c:v>
                </c:pt>
                <c:pt idx="8">
                  <c:v>1777593168.3290069</c:v>
                </c:pt>
                <c:pt idx="9">
                  <c:v>1793176738.0945065</c:v>
                </c:pt>
                <c:pt idx="10">
                  <c:v>1811039377.6101336</c:v>
                </c:pt>
                <c:pt idx="11">
                  <c:v>1826077563.0554268</c:v>
                </c:pt>
                <c:pt idx="12">
                  <c:v>1837897846.8686519</c:v>
                </c:pt>
                <c:pt idx="13">
                  <c:v>1792478995.4980731</c:v>
                </c:pt>
                <c:pt idx="14">
                  <c:v>1763036920.3577006</c:v>
                </c:pt>
                <c:pt idx="15">
                  <c:v>1798761615.8256671</c:v>
                </c:pt>
                <c:pt idx="16">
                  <c:v>1738154627.1016066</c:v>
                </c:pt>
                <c:pt idx="17">
                  <c:v>1751032507.0904541</c:v>
                </c:pt>
                <c:pt idx="18">
                  <c:v>1760608851.1854753</c:v>
                </c:pt>
                <c:pt idx="19">
                  <c:v>1768053058.893646</c:v>
                </c:pt>
                <c:pt idx="20">
                  <c:v>1776449723.5802248</c:v>
                </c:pt>
                <c:pt idx="21">
                  <c:v>1781906524.9744651</c:v>
                </c:pt>
                <c:pt idx="22">
                  <c:v>1793050312.2600901</c:v>
                </c:pt>
                <c:pt idx="23">
                  <c:v>1806240720.3152108</c:v>
                </c:pt>
                <c:pt idx="24">
                  <c:v>1821569600.7561605</c:v>
                </c:pt>
                <c:pt idx="25">
                  <c:v>1835570398.2896752</c:v>
                </c:pt>
                <c:pt idx="26">
                  <c:v>1848742621.6803412</c:v>
                </c:pt>
                <c:pt idx="27">
                  <c:v>1865211624.6386948</c:v>
                </c:pt>
                <c:pt idx="28">
                  <c:v>1889640482.8292558</c:v>
                </c:pt>
                <c:pt idx="29">
                  <c:v>1914018269.8607399</c:v>
                </c:pt>
                <c:pt idx="30">
                  <c:v>1853140838.7516441</c:v>
                </c:pt>
                <c:pt idx="31">
                  <c:v>1865156913.0267038</c:v>
                </c:pt>
                <c:pt idx="32">
                  <c:v>1872365123.0961897</c:v>
                </c:pt>
                <c:pt idx="33">
                  <c:v>2013983378.4753811</c:v>
                </c:pt>
                <c:pt idx="34">
                  <c:v>2062104076.3276691</c:v>
                </c:pt>
                <c:pt idx="35">
                  <c:v>2032381211.1673884</c:v>
                </c:pt>
                <c:pt idx="36">
                  <c:v>2092220316.0601337</c:v>
                </c:pt>
              </c:numCache>
            </c:numRef>
          </c:yVal>
        </c:ser>
        <c:ser>
          <c:idx val="0"/>
          <c:order val="3"/>
          <c:tx>
            <c:strRef>
              <c:f>'TE1AESxxx comparison'!$A$3</c:f>
              <c:strCache>
                <c:ptCount val="1"/>
                <c:pt idx="0">
                  <c:v>TE1AES001</c:v>
                </c:pt>
              </c:strCache>
            </c:strRef>
          </c:tx>
          <c:spPr>
            <a:ln w="28575">
              <a:noFill/>
            </a:ln>
          </c:spPr>
          <c:xVal>
            <c:numRef>
              <c:f>'TE1AESxxx comparison'!$D$6:$D$20</c:f>
              <c:numCache>
                <c:formatCode>General</c:formatCode>
                <c:ptCount val="15"/>
                <c:pt idx="0">
                  <c:v>14.080401254064954</c:v>
                </c:pt>
                <c:pt idx="1">
                  <c:v>22.364035984029012</c:v>
                </c:pt>
                <c:pt idx="2">
                  <c:v>26.850271674635284</c:v>
                </c:pt>
                <c:pt idx="3">
                  <c:v>35.960824565029569</c:v>
                </c:pt>
                <c:pt idx="4">
                  <c:v>47.465022944589293</c:v>
                </c:pt>
                <c:pt idx="5">
                  <c:v>67.793612843585578</c:v>
                </c:pt>
                <c:pt idx="6">
                  <c:v>83.839946432275269</c:v>
                </c:pt>
                <c:pt idx="7">
                  <c:v>101.80113287385232</c:v>
                </c:pt>
                <c:pt idx="8">
                  <c:v>106.13501785768852</c:v>
                </c:pt>
                <c:pt idx="13">
                  <c:v>116.84496618584021</c:v>
                </c:pt>
                <c:pt idx="14">
                  <c:v>119.32521740095011</c:v>
                </c:pt>
              </c:numCache>
            </c:numRef>
          </c:xVal>
          <c:yVal>
            <c:numRef>
              <c:f>'TE1AESxxx comparison'!$B$6:$B$20</c:f>
              <c:numCache>
                <c:formatCode>General</c:formatCode>
                <c:ptCount val="15"/>
                <c:pt idx="0">
                  <c:v>18200967010.657417</c:v>
                </c:pt>
                <c:pt idx="1">
                  <c:v>23610397520.717972</c:v>
                </c:pt>
                <c:pt idx="2">
                  <c:v>22271347561.961884</c:v>
                </c:pt>
                <c:pt idx="3">
                  <c:v>19410320553.893456</c:v>
                </c:pt>
                <c:pt idx="4">
                  <c:v>23499278588.501328</c:v>
                </c:pt>
                <c:pt idx="5">
                  <c:v>27946710055.597576</c:v>
                </c:pt>
                <c:pt idx="6">
                  <c:v>23152788149.214775</c:v>
                </c:pt>
                <c:pt idx="7">
                  <c:v>16846400277.515919</c:v>
                </c:pt>
                <c:pt idx="8">
                  <c:v>13850370846.907312</c:v>
                </c:pt>
                <c:pt idx="13">
                  <c:v>9912611934.9233513</c:v>
                </c:pt>
                <c:pt idx="14">
                  <c:v>8544595375.7088337</c:v>
                </c:pt>
              </c:numCache>
            </c:numRef>
          </c:yVal>
        </c:ser>
        <c:ser>
          <c:idx val="3"/>
          <c:order val="4"/>
          <c:tx>
            <c:strRef>
              <c:f>'TE1AESxxx comparison'!$F$3</c:f>
              <c:strCache>
                <c:ptCount val="1"/>
                <c:pt idx="0">
                  <c:v>TE1AES002</c:v>
                </c:pt>
              </c:strCache>
            </c:strRef>
          </c:tx>
          <c:spPr>
            <a:ln w="28575">
              <a:noFill/>
            </a:ln>
          </c:spPr>
          <c:xVal>
            <c:numRef>
              <c:f>'TE1AESxxx comparison'!$I$6:$I$26</c:f>
              <c:numCache>
                <c:formatCode>General</c:formatCode>
                <c:ptCount val="21"/>
                <c:pt idx="0">
                  <c:v>33.456861130795971</c:v>
                </c:pt>
                <c:pt idx="1">
                  <c:v>27.66847314478256</c:v>
                </c:pt>
                <c:pt idx="2">
                  <c:v>19.252414072603209</c:v>
                </c:pt>
                <c:pt idx="3">
                  <c:v>13.771625168902045</c:v>
                </c:pt>
                <c:pt idx="4">
                  <c:v>8.759618532099255</c:v>
                </c:pt>
                <c:pt idx="5">
                  <c:v>33.379912485497464</c:v>
                </c:pt>
                <c:pt idx="6">
                  <c:v>51.107565478588697</c:v>
                </c:pt>
                <c:pt idx="7">
                  <c:v>56.752525660428887</c:v>
                </c:pt>
                <c:pt idx="8">
                  <c:v>72.191355052772309</c:v>
                </c:pt>
                <c:pt idx="9">
                  <c:v>71.447196737414416</c:v>
                </c:pt>
                <c:pt idx="10">
                  <c:v>72.69176161996117</c:v>
                </c:pt>
                <c:pt idx="11">
                  <c:v>73.279954958992377</c:v>
                </c:pt>
                <c:pt idx="12">
                  <c:v>70.304835065116421</c:v>
                </c:pt>
                <c:pt idx="13">
                  <c:v>66.601681459272427</c:v>
                </c:pt>
                <c:pt idx="14">
                  <c:v>61.303489177228307</c:v>
                </c:pt>
                <c:pt idx="15">
                  <c:v>54.573925504352346</c:v>
                </c:pt>
                <c:pt idx="16">
                  <c:v>50.001748773479221</c:v>
                </c:pt>
                <c:pt idx="17">
                  <c:v>45.184053964349246</c:v>
                </c:pt>
                <c:pt idx="18">
                  <c:v>39.444385418580225</c:v>
                </c:pt>
                <c:pt idx="19">
                  <c:v>26.636992824897035</c:v>
                </c:pt>
                <c:pt idx="20">
                  <c:v>52.721188703404202</c:v>
                </c:pt>
              </c:numCache>
            </c:numRef>
          </c:xVal>
          <c:yVal>
            <c:numRef>
              <c:f>'TE1AESxxx comparison'!$G$6:$G$26</c:f>
              <c:numCache>
                <c:formatCode>General</c:formatCode>
                <c:ptCount val="21"/>
                <c:pt idx="0">
                  <c:v>16650388397.28269</c:v>
                </c:pt>
                <c:pt idx="1">
                  <c:v>24227166368.79488</c:v>
                </c:pt>
                <c:pt idx="2">
                  <c:v>22485845184.608166</c:v>
                </c:pt>
                <c:pt idx="3">
                  <c:v>23883032937.71106</c:v>
                </c:pt>
                <c:pt idx="4">
                  <c:v>23258581863.941181</c:v>
                </c:pt>
                <c:pt idx="5">
                  <c:v>16539955464.244968</c:v>
                </c:pt>
                <c:pt idx="6">
                  <c:v>22212879208.196323</c:v>
                </c:pt>
                <c:pt idx="7">
                  <c:v>13094611218.997292</c:v>
                </c:pt>
                <c:pt idx="8">
                  <c:v>10654324354.32239</c:v>
                </c:pt>
                <c:pt idx="9">
                  <c:v>5879484687.2078915</c:v>
                </c:pt>
                <c:pt idx="10">
                  <c:v>5101615824.9235535</c:v>
                </c:pt>
                <c:pt idx="11">
                  <c:v>3316191776.3987145</c:v>
                </c:pt>
                <c:pt idx="12">
                  <c:v>4728108460.1050568</c:v>
                </c:pt>
                <c:pt idx="13">
                  <c:v>5922922507.7489758</c:v>
                </c:pt>
                <c:pt idx="14">
                  <c:v>7108746373.54708</c:v>
                </c:pt>
                <c:pt idx="15">
                  <c:v>7743213077.9082651</c:v>
                </c:pt>
                <c:pt idx="16">
                  <c:v>8569649130.5038195</c:v>
                </c:pt>
                <c:pt idx="17">
                  <c:v>8401381132.2982798</c:v>
                </c:pt>
                <c:pt idx="18">
                  <c:v>8448595942.5047712</c:v>
                </c:pt>
                <c:pt idx="19">
                  <c:v>8387987672.4618139</c:v>
                </c:pt>
                <c:pt idx="20">
                  <c:v>18445281509.593567</c:v>
                </c:pt>
              </c:numCache>
            </c:numRef>
          </c:yVal>
        </c:ser>
        <c:ser>
          <c:idx val="4"/>
          <c:order val="5"/>
          <c:tx>
            <c:strRef>
              <c:f>'TE1AESxxx comparison'!$K$3</c:f>
              <c:strCache>
                <c:ptCount val="1"/>
                <c:pt idx="0">
                  <c:v>TE1AES003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'TE1AESxxx comparison'!$N$6:$N$25</c:f>
              <c:numCache>
                <c:formatCode>General</c:formatCode>
                <c:ptCount val="20"/>
                <c:pt idx="0">
                  <c:v>7.3947805370790087</c:v>
                </c:pt>
                <c:pt idx="1">
                  <c:v>9.835977607374101</c:v>
                </c:pt>
                <c:pt idx="2">
                  <c:v>14.393179140947986</c:v>
                </c:pt>
                <c:pt idx="3">
                  <c:v>20.449524409166973</c:v>
                </c:pt>
                <c:pt idx="4">
                  <c:v>28.517206650662214</c:v>
                </c:pt>
                <c:pt idx="5">
                  <c:v>38.094577467028955</c:v>
                </c:pt>
                <c:pt idx="6">
                  <c:v>52.656408247438442</c:v>
                </c:pt>
                <c:pt idx="7">
                  <c:v>65.126190535793839</c:v>
                </c:pt>
                <c:pt idx="8">
                  <c:v>72.993600163431609</c:v>
                </c:pt>
                <c:pt idx="9">
                  <c:v>78.767964645706869</c:v>
                </c:pt>
                <c:pt idx="10">
                  <c:v>84.147007338560059</c:v>
                </c:pt>
                <c:pt idx="11">
                  <c:v>86.61036662575502</c:v>
                </c:pt>
                <c:pt idx="12">
                  <c:v>91.337993918586449</c:v>
                </c:pt>
                <c:pt idx="13">
                  <c:v>97.464764050167517</c:v>
                </c:pt>
                <c:pt idx="14">
                  <c:v>101.86121352587161</c:v>
                </c:pt>
                <c:pt idx="15">
                  <c:v>106.89854408967986</c:v>
                </c:pt>
                <c:pt idx="16">
                  <c:v>111.55195010594367</c:v>
                </c:pt>
                <c:pt idx="17">
                  <c:v>114.9565351395661</c:v>
                </c:pt>
                <c:pt idx="18">
                  <c:v>118.11485641766376</c:v>
                </c:pt>
                <c:pt idx="19">
                  <c:v>119.14902748934097</c:v>
                </c:pt>
              </c:numCache>
            </c:numRef>
          </c:xVal>
          <c:yVal>
            <c:numRef>
              <c:f>'TE1AESxxx comparison'!$L$6:$L$25</c:f>
              <c:numCache>
                <c:formatCode>General</c:formatCode>
                <c:ptCount val="20"/>
                <c:pt idx="0">
                  <c:v>13176635587.085777</c:v>
                </c:pt>
                <c:pt idx="1">
                  <c:v>12726255645.310575</c:v>
                </c:pt>
                <c:pt idx="2">
                  <c:v>14133898361.833691</c:v>
                </c:pt>
                <c:pt idx="3">
                  <c:v>13748377014.514296</c:v>
                </c:pt>
                <c:pt idx="4">
                  <c:v>13426924133.222078</c:v>
                </c:pt>
                <c:pt idx="5">
                  <c:v>13212054849.973293</c:v>
                </c:pt>
                <c:pt idx="6">
                  <c:v>12484497237.566559</c:v>
                </c:pt>
                <c:pt idx="7">
                  <c:v>11526958284.389645</c:v>
                </c:pt>
                <c:pt idx="8">
                  <c:v>11774205549.821209</c:v>
                </c:pt>
                <c:pt idx="9">
                  <c:v>11234010316.622211</c:v>
                </c:pt>
                <c:pt idx="10">
                  <c:v>9847395715.6398449</c:v>
                </c:pt>
                <c:pt idx="11">
                  <c:v>8075049479.8653736</c:v>
                </c:pt>
                <c:pt idx="12">
                  <c:v>7403019128.0197945</c:v>
                </c:pt>
                <c:pt idx="13">
                  <c:v>6571817959.1293144</c:v>
                </c:pt>
                <c:pt idx="14">
                  <c:v>5350626988.0290375</c:v>
                </c:pt>
                <c:pt idx="15">
                  <c:v>3766489307.0008626</c:v>
                </c:pt>
                <c:pt idx="16">
                  <c:v>2533802442.0841312</c:v>
                </c:pt>
                <c:pt idx="17">
                  <c:v>1783840343.1344724</c:v>
                </c:pt>
                <c:pt idx="18">
                  <c:v>1244931906.4540751</c:v>
                </c:pt>
                <c:pt idx="19">
                  <c:v>1095392079.5764894</c:v>
                </c:pt>
              </c:numCache>
            </c:numRef>
          </c:yVal>
        </c:ser>
        <c:ser>
          <c:idx val="5"/>
          <c:order val="6"/>
          <c:tx>
            <c:strRef>
              <c:f>'TE1AESxxx comparison'!$P$3</c:f>
              <c:strCache>
                <c:ptCount val="1"/>
                <c:pt idx="0">
                  <c:v>TE1AES004</c:v>
                </c:pt>
              </c:strCache>
            </c:strRef>
          </c:tx>
          <c:spPr>
            <a:ln w="28575">
              <a:noFill/>
            </a:ln>
          </c:spPr>
          <c:xVal>
            <c:numRef>
              <c:f>'TE1AESxxx comparison'!$S$6:$S$25</c:f>
              <c:numCache>
                <c:formatCode>General</c:formatCode>
                <c:ptCount val="20"/>
                <c:pt idx="0">
                  <c:v>11.243602577950002</c:v>
                </c:pt>
                <c:pt idx="1">
                  <c:v>15.209943880771803</c:v>
                </c:pt>
                <c:pt idx="2">
                  <c:v>30.299887736537286</c:v>
                </c:pt>
                <c:pt idx="3">
                  <c:v>12.739858465786298</c:v>
                </c:pt>
                <c:pt idx="4">
                  <c:v>17.75206186629994</c:v>
                </c:pt>
                <c:pt idx="5">
                  <c:v>25.105206651407606</c:v>
                </c:pt>
                <c:pt idx="6">
                  <c:v>34.909112681295781</c:v>
                </c:pt>
                <c:pt idx="7">
                  <c:v>46.323183323956201</c:v>
                </c:pt>
                <c:pt idx="8">
                  <c:v>62.871760025036473</c:v>
                </c:pt>
                <c:pt idx="9">
                  <c:v>69.083828416551356</c:v>
                </c:pt>
                <c:pt idx="10">
                  <c:v>76.942701699030494</c:v>
                </c:pt>
                <c:pt idx="11">
                  <c:v>79.847215079051466</c:v>
                </c:pt>
                <c:pt idx="12">
                  <c:v>83.417550444329351</c:v>
                </c:pt>
                <c:pt idx="13">
                  <c:v>86.946038580429189</c:v>
                </c:pt>
                <c:pt idx="14">
                  <c:v>89.932618007846798</c:v>
                </c:pt>
                <c:pt idx="15">
                  <c:v>94.090090405158634</c:v>
                </c:pt>
                <c:pt idx="16">
                  <c:v>99.637770763540658</c:v>
                </c:pt>
                <c:pt idx="17">
                  <c:v>100.72872777947885</c:v>
                </c:pt>
                <c:pt idx="18">
                  <c:v>104.37015854319947</c:v>
                </c:pt>
                <c:pt idx="19">
                  <c:v>108.47808508500918</c:v>
                </c:pt>
              </c:numCache>
            </c:numRef>
          </c:xVal>
          <c:yVal>
            <c:numRef>
              <c:f>'TE1AESxxx comparison'!$Q$6:$Q$25</c:f>
              <c:numCache>
                <c:formatCode>General</c:formatCode>
                <c:ptCount val="20"/>
                <c:pt idx="0">
                  <c:v>24151358239.129246</c:v>
                </c:pt>
                <c:pt idx="1">
                  <c:v>22973425181.172817</c:v>
                </c:pt>
                <c:pt idx="2">
                  <c:v>20786245570.462009</c:v>
                </c:pt>
                <c:pt idx="3">
                  <c:v>19937315906.363354</c:v>
                </c:pt>
                <c:pt idx="4">
                  <c:v>19593765753.967571</c:v>
                </c:pt>
                <c:pt idx="5">
                  <c:v>18556664186.932842</c:v>
                </c:pt>
                <c:pt idx="6">
                  <c:v>18021446664.235634</c:v>
                </c:pt>
                <c:pt idx="7">
                  <c:v>17303221271.075375</c:v>
                </c:pt>
                <c:pt idx="8">
                  <c:v>15599872189.970221</c:v>
                </c:pt>
                <c:pt idx="9">
                  <c:v>14864479979.639818</c:v>
                </c:pt>
                <c:pt idx="10">
                  <c:v>13984375047.852951</c:v>
                </c:pt>
                <c:pt idx="11">
                  <c:v>12259484603.853806</c:v>
                </c:pt>
                <c:pt idx="12">
                  <c:v>11044394854.371973</c:v>
                </c:pt>
                <c:pt idx="13">
                  <c:v>9353685682.4529457</c:v>
                </c:pt>
                <c:pt idx="14">
                  <c:v>7914706368.8706627</c:v>
                </c:pt>
                <c:pt idx="15">
                  <c:v>7096533560.0427876</c:v>
                </c:pt>
                <c:pt idx="16">
                  <c:v>4505099419.3966303</c:v>
                </c:pt>
                <c:pt idx="17">
                  <c:v>3045181257.6968412</c:v>
                </c:pt>
                <c:pt idx="18">
                  <c:v>1913171180.3562279</c:v>
                </c:pt>
                <c:pt idx="19">
                  <c:v>1401658788.4711509</c:v>
                </c:pt>
              </c:numCache>
            </c:numRef>
          </c:yVal>
        </c:ser>
        <c:ser>
          <c:idx val="6"/>
          <c:order val="7"/>
          <c:tx>
            <c:strRef>
              <c:f>'TE1AESxxx comparison'!$U$3</c:f>
              <c:strCache>
                <c:ptCount val="1"/>
                <c:pt idx="0">
                  <c:v>TE1AES005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'TE1AESxxx comparison'!$X$6:$X$28</c:f>
              <c:numCache>
                <c:formatCode>General</c:formatCode>
                <c:ptCount val="23"/>
                <c:pt idx="0">
                  <c:v>3.6481151256555182</c:v>
                </c:pt>
                <c:pt idx="1">
                  <c:v>5.1121505198650183</c:v>
                </c:pt>
                <c:pt idx="2">
                  <c:v>7.2920881957678434</c:v>
                </c:pt>
                <c:pt idx="3">
                  <c:v>9.9926645991487586</c:v>
                </c:pt>
                <c:pt idx="4">
                  <c:v>14.121068070642268</c:v>
                </c:pt>
                <c:pt idx="5">
                  <c:v>20.158430744297203</c:v>
                </c:pt>
                <c:pt idx="6">
                  <c:v>27.151291470816687</c:v>
                </c:pt>
                <c:pt idx="7">
                  <c:v>37.743000890265115</c:v>
                </c:pt>
                <c:pt idx="8">
                  <c:v>53.855640502191321</c:v>
                </c:pt>
                <c:pt idx="9">
                  <c:v>72.505374974522041</c:v>
                </c:pt>
                <c:pt idx="10">
                  <c:v>74.051505690513125</c:v>
                </c:pt>
                <c:pt idx="11">
                  <c:v>81.528024518303454</c:v>
                </c:pt>
                <c:pt idx="12">
                  <c:v>86.648046384405149</c:v>
                </c:pt>
                <c:pt idx="13">
                  <c:v>92.058100930161388</c:v>
                </c:pt>
                <c:pt idx="14">
                  <c:v>99.851029903479912</c:v>
                </c:pt>
                <c:pt idx="15">
                  <c:v>105.72956388152669</c:v>
                </c:pt>
                <c:pt idx="16">
                  <c:v>109.93236583428005</c:v>
                </c:pt>
                <c:pt idx="17">
                  <c:v>111.7720807206648</c:v>
                </c:pt>
                <c:pt idx="18">
                  <c:v>113.84769046678693</c:v>
                </c:pt>
                <c:pt idx="19">
                  <c:v>113.84769046678693</c:v>
                </c:pt>
                <c:pt idx="20">
                  <c:v>114.83855066769766</c:v>
                </c:pt>
                <c:pt idx="21">
                  <c:v>89.140168978882372</c:v>
                </c:pt>
                <c:pt idx="22">
                  <c:v>87.429066100099988</c:v>
                </c:pt>
              </c:numCache>
            </c:numRef>
          </c:xVal>
          <c:yVal>
            <c:numRef>
              <c:f>'TE1AESxxx comparison'!$V$6:$V$28</c:f>
              <c:numCache>
                <c:formatCode>General</c:formatCode>
                <c:ptCount val="23"/>
                <c:pt idx="0">
                  <c:v>10843763153.047352</c:v>
                </c:pt>
                <c:pt idx="1">
                  <c:v>10575594023.565374</c:v>
                </c:pt>
                <c:pt idx="2">
                  <c:v>10462758885.905293</c:v>
                </c:pt>
                <c:pt idx="3">
                  <c:v>10376523162.48951</c:v>
                </c:pt>
                <c:pt idx="4">
                  <c:v>10245143335.79981</c:v>
                </c:pt>
                <c:pt idx="5">
                  <c:v>10115771703.022882</c:v>
                </c:pt>
                <c:pt idx="6">
                  <c:v>10659378883.066084</c:v>
                </c:pt>
                <c:pt idx="7">
                  <c:v>10641164325.524948</c:v>
                </c:pt>
                <c:pt idx="8">
                  <c:v>10430658618.628448</c:v>
                </c:pt>
                <c:pt idx="9">
                  <c:v>9649917749.4630508</c:v>
                </c:pt>
                <c:pt idx="10">
                  <c:v>7490386699.6119795</c:v>
                </c:pt>
                <c:pt idx="11">
                  <c:v>7255996816.1060629</c:v>
                </c:pt>
                <c:pt idx="12">
                  <c:v>6620870387.8217173</c:v>
                </c:pt>
                <c:pt idx="13">
                  <c:v>5930621336.3988914</c:v>
                </c:pt>
                <c:pt idx="14">
                  <c:v>4157952768.9526949</c:v>
                </c:pt>
                <c:pt idx="15">
                  <c:v>2795218893.314784</c:v>
                </c:pt>
                <c:pt idx="16">
                  <c:v>2083299448.8903489</c:v>
                </c:pt>
                <c:pt idx="17">
                  <c:v>1680920621.3925455</c:v>
                </c:pt>
                <c:pt idx="18">
                  <c:v>1418828029.2195525</c:v>
                </c:pt>
                <c:pt idx="19">
                  <c:v>1418828029.2195525</c:v>
                </c:pt>
                <c:pt idx="20">
                  <c:v>1210823318.2356772</c:v>
                </c:pt>
                <c:pt idx="21">
                  <c:v>6679459890.799613</c:v>
                </c:pt>
                <c:pt idx="22">
                  <c:v>8044068552.803256</c:v>
                </c:pt>
              </c:numCache>
            </c:numRef>
          </c:yVal>
        </c:ser>
        <c:axId val="86200704"/>
        <c:axId val="86220800"/>
      </c:scatterChart>
      <c:valAx>
        <c:axId val="86200704"/>
        <c:scaling>
          <c:orientation val="minMax"/>
          <c:max val="180"/>
          <c:min val="0"/>
        </c:scaling>
        <c:axPos val="b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200"/>
                  <a:t>B</a:t>
                </a:r>
                <a:r>
                  <a:rPr lang="en-US" sz="1000"/>
                  <a:t>pk</a:t>
                </a:r>
                <a:r>
                  <a:rPr lang="en-US" sz="1200"/>
                  <a:t> [mT]</a:t>
                </a:r>
              </a:p>
            </c:rich>
          </c:tx>
          <c:layout>
            <c:manualLayout>
              <c:xMode val="edge"/>
              <c:yMode val="edge"/>
              <c:x val="0.43407142632236795"/>
              <c:y val="0.91993185689949408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220800"/>
        <c:crosses val="autoZero"/>
        <c:crossBetween val="midCat"/>
      </c:valAx>
      <c:valAx>
        <c:axId val="86220800"/>
        <c:scaling>
          <c:logBase val="10"/>
          <c:orientation val="minMax"/>
          <c:min val="100000000"/>
        </c:scaling>
        <c:axPos val="l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5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575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Q</a:t>
                </a:r>
                <a:r>
                  <a:rPr lang="en-US" sz="10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1.4436965398748327E-2"/>
              <c:y val="0.47529812606473593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200704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1226377952755859"/>
          <c:y val="0.226936313966071"/>
          <c:w val="0.24525826098660744"/>
          <c:h val="0.53631168264430962"/>
        </c:manualLayout>
      </c:layout>
      <c:spPr>
        <a:solidFill>
          <a:schemeClr val="bg1">
            <a:lumMod val="85000"/>
          </a:schemeClr>
        </a:solidFill>
      </c:spPr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7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E1955-E1C7-4289-8EE4-CD03FACA1ACB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64C45-7C46-479D-8382-DE99EAA1C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91ECAE-34B6-4B23-9F83-3D5C017E57A9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6DFCDE-1A2E-407A-9674-D4C7F76BE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FC23E-D1B9-45F3-8C25-16E591BB501D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1E229-3E8D-42FD-92AD-A189BA95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204D2-65C4-4B3C-AE24-8EC3822FE268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C2BDCA-F918-47D5-AD22-1F83A52F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8F634-CA20-4EF4-8B75-8D3B51DDA979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BC972-C115-419C-84EE-2F86B594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CC16C-4B7B-4795-95DB-0C1330AB5CF8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FED472-364B-4475-80A6-25380B5DD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BE0C6D-9FF9-46C1-8F18-47D74C28850D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544CB1-F82C-46FF-B0C5-E5279CD2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A7912-96F6-46D4-B6DB-08D8DA9C3D99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422228-C341-4750-A1F7-6DDC2861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4F4C8-43E5-4552-BAF9-3C67E98D3F55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1019BE-2A46-43E7-8326-4922F5E57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F71F-4A74-4EB1-B965-C3209E6C44B7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928CB-1DBB-4B53-8318-2A347D2AD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8845BC-8816-4441-B549-A7BB7968299C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BFCC23-9401-4F15-AF4E-D1F69DF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BB8BD7D-E0BE-48C0-B724-DF2CE09777EE}" type="datetimeFigureOut">
              <a:rPr lang="en-US"/>
              <a:pPr>
                <a:defRPr/>
              </a:pPr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CB593C-1516-4568-BFA7-3652D152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cell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Single Cell Cavity Activity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Outline</a:t>
            </a:r>
            <a:endParaRPr lang="en-US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304800" y="762000"/>
            <a:ext cx="86106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000" dirty="0"/>
              <a:t>ANL EP </a:t>
            </a:r>
            <a:r>
              <a:rPr lang="en-US" sz="2000" dirty="0" smtClean="0"/>
              <a:t>optimization (TE1AES005) </a:t>
            </a:r>
            <a:endParaRPr lang="en-US" sz="2000" dirty="0"/>
          </a:p>
          <a:p>
            <a:pPr marL="342900" indent="-342900">
              <a:buFontTx/>
              <a:buAutoNum type="arabicPeriod"/>
            </a:pPr>
            <a:r>
              <a:rPr lang="en-US" sz="2000" dirty="0"/>
              <a:t>R&amp;D cavities </a:t>
            </a:r>
            <a:br>
              <a:rPr lang="en-US" sz="2000" dirty="0"/>
            </a:br>
            <a:r>
              <a:rPr lang="en-US" sz="2000" dirty="0" smtClean="0"/>
              <a:t>  A. </a:t>
            </a:r>
            <a:r>
              <a:rPr lang="en-US" dirty="0" smtClean="0"/>
              <a:t>Tumble</a:t>
            </a:r>
            <a:r>
              <a:rPr lang="en-US" dirty="0"/>
              <a:t>, 2 </a:t>
            </a:r>
            <a:r>
              <a:rPr lang="en-US" dirty="0" smtClean="0"/>
              <a:t>cavities (TE1ACC004, </a:t>
            </a:r>
            <a:r>
              <a:rPr lang="en-US" dirty="0" smtClean="0">
                <a:solidFill>
                  <a:srgbClr val="FF0000"/>
                </a:solidFill>
              </a:rPr>
              <a:t>NR-6, TE1CAT001, TE1CAT002</a:t>
            </a:r>
            <a:r>
              <a:rPr lang="en-US" dirty="0" smtClean="0"/>
              <a:t>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B. Laser </a:t>
            </a:r>
            <a:r>
              <a:rPr lang="en-US" dirty="0"/>
              <a:t>re-melting,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TE1ACC003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C. CMP </a:t>
            </a:r>
            <a:r>
              <a:rPr lang="en-US" dirty="0"/>
              <a:t>process, 1-2 cavities </a:t>
            </a:r>
            <a:br>
              <a:rPr lang="en-US" dirty="0"/>
            </a:br>
            <a:r>
              <a:rPr lang="en-US" dirty="0" smtClean="0"/>
              <a:t>  D. ECS </a:t>
            </a:r>
            <a:r>
              <a:rPr lang="en-US" dirty="0"/>
              <a:t>investigation,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TE1ACC005, TE1ACC006</a:t>
            </a:r>
            <a:r>
              <a:rPr lang="en-US" dirty="0" smtClean="0"/>
              <a:t>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E. manufacturing </a:t>
            </a:r>
            <a:r>
              <a:rPr lang="en-US" dirty="0"/>
              <a:t>optimization, 2 cavities </a:t>
            </a:r>
            <a:br>
              <a:rPr lang="en-US" dirty="0"/>
            </a:br>
            <a:r>
              <a:rPr lang="en-US" dirty="0" smtClean="0"/>
              <a:t>  F.  Atomic Layer Deposition (ALD) cavities</a:t>
            </a:r>
          </a:p>
          <a:p>
            <a:pPr marL="800100" lvl="1" indent="-342900"/>
            <a:r>
              <a:rPr lang="en-US" dirty="0" smtClean="0"/>
              <a:t>G. Traveling wave cavity, 2 cavities (TW1AES001, </a:t>
            </a:r>
            <a:r>
              <a:rPr lang="en-US" dirty="0" smtClean="0">
                <a:solidFill>
                  <a:srgbClr val="FF0000"/>
                </a:solidFill>
              </a:rPr>
              <a:t>TW1AES002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/>
              <a:t>Vendor </a:t>
            </a:r>
            <a:r>
              <a:rPr lang="en-US" sz="2000" dirty="0"/>
              <a:t>qualification </a:t>
            </a:r>
            <a:br>
              <a:rPr lang="en-US" sz="2000" dirty="0"/>
            </a:br>
            <a:r>
              <a:rPr lang="en-US" sz="2000" dirty="0"/>
              <a:t>   </a:t>
            </a:r>
            <a:r>
              <a:rPr lang="en-US" dirty="0" smtClean="0"/>
              <a:t>RRCAT Collaboration, 2 cavities (</a:t>
            </a:r>
            <a:r>
              <a:rPr lang="en-US" dirty="0" smtClean="0">
                <a:solidFill>
                  <a:srgbClr val="FF0000"/>
                </a:solidFill>
              </a:rPr>
              <a:t>TE1CAT001, TE1CAT002</a:t>
            </a:r>
            <a:r>
              <a:rPr lang="en-US" dirty="0" smtClean="0"/>
              <a:t>) </a:t>
            </a:r>
          </a:p>
          <a:p>
            <a:pPr marL="342900" indent="-342900"/>
            <a:r>
              <a:rPr lang="en-US" dirty="0" smtClean="0"/>
              <a:t>         ABLE EP 2 cavities (</a:t>
            </a:r>
            <a:r>
              <a:rPr lang="en-US" dirty="0" smtClean="0">
                <a:solidFill>
                  <a:srgbClr val="FF0000"/>
                </a:solidFill>
              </a:rPr>
              <a:t>NR-4</a:t>
            </a:r>
            <a:r>
              <a:rPr lang="en-US" dirty="0" smtClean="0"/>
              <a:t>)</a:t>
            </a: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000" dirty="0"/>
              <a:t>Infrastructure support </a:t>
            </a:r>
            <a:br>
              <a:rPr lang="en-US" sz="2000" dirty="0"/>
            </a:br>
            <a:r>
              <a:rPr lang="en-US" sz="2000" dirty="0"/>
              <a:t> 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Furnace verification, 1 cavity.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(completed)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Diode T-map and second sound development 1 </a:t>
            </a:r>
            <a:r>
              <a:rPr lang="en-US" dirty="0" smtClean="0"/>
              <a:t>cavity (TE1ACC001)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ANL HPR water verification 1 cavity  </a:t>
            </a:r>
            <a:r>
              <a:rPr lang="en-US" dirty="0" smtClean="0"/>
              <a:t>(TE1ACC001)</a:t>
            </a:r>
          </a:p>
          <a:p>
            <a:pPr marL="342900" indent="-342900">
              <a:buFontTx/>
              <a:buAutoNum type="arabicPeriod" startAt="4"/>
            </a:pPr>
            <a:r>
              <a:rPr lang="en-US" sz="2000" dirty="0" smtClean="0"/>
              <a:t>Basic R&amp;D  </a:t>
            </a:r>
          </a:p>
          <a:p>
            <a:pPr marL="342900" indent="-342900"/>
            <a:r>
              <a:rPr lang="en-US" dirty="0" smtClean="0"/>
              <a:t>        A. EP cavity Q-slope studies</a:t>
            </a:r>
          </a:p>
          <a:p>
            <a:pPr marL="342900" indent="-342900"/>
            <a:r>
              <a:rPr lang="en-US" i="1" dirty="0" smtClean="0"/>
              <a:t>        </a:t>
            </a:r>
            <a:r>
              <a:rPr lang="en-US" dirty="0" smtClean="0"/>
              <a:t>B. General Q-slope studies (TE1AES002)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  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217" name="Group 1473"/>
          <p:cNvGraphicFramePr>
            <a:graphicFrameLocks noGrp="1"/>
          </p:cNvGraphicFramePr>
          <p:nvPr/>
        </p:nvGraphicFramePr>
        <p:xfrm>
          <a:off x="0" y="381000"/>
          <a:ext cx="9144000" cy="5615305"/>
        </p:xfrm>
        <a:graphic>
          <a:graphicData uri="http://schemas.openxmlformats.org/drawingml/2006/table">
            <a:tbl>
              <a:tblPr/>
              <a:tblGrid>
                <a:gridCol w="914400"/>
                <a:gridCol w="1447800"/>
                <a:gridCol w="1752600"/>
                <a:gridCol w="1371600"/>
                <a:gridCol w="2895600"/>
                <a:gridCol w="7620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location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Main purpose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Latest Activity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status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Equator quenching, T-map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HPR/assy.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CMP, EP, 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HF rinsed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 done, to be polished at 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laser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 2</a:t>
                      </a:r>
                      <a:r>
                        <a:rPr kumimoji="0" lang="en-US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nd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sound, surface 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Inspected/replicated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Optical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 and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final EP (40micon)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receive progressive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 RF commissioning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Immersion EP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returned to FNAL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E-beam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on Pit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inspected, to be processed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20micron EP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H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bakeout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Incoming inspection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three inside weld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This wk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Incoming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Incoming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Three normal weld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 micron EP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 queue for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bakeout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Tumble polishing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Final pass tumble polishing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test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 test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test with more T-map,  and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NbTi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flanges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04" name="Text Box 1369"/>
          <p:cNvSpPr txBox="1">
            <a:spLocks noChangeArrowheads="1"/>
          </p:cNvSpPr>
          <p:nvPr/>
        </p:nvSpPr>
        <p:spPr bwMode="auto">
          <a:xfrm>
            <a:off x="2057400" y="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Single cell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For two weeks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914400"/>
            <a:ext cx="8763000" cy="5638800"/>
          </a:xfrm>
        </p:spPr>
        <p:txBody>
          <a:bodyPr/>
          <a:lstStyle/>
          <a:p>
            <a:r>
              <a:rPr lang="en-US" sz="2400" dirty="0" smtClean="0"/>
              <a:t>TE1ACC003 (Laser)</a:t>
            </a:r>
          </a:p>
          <a:p>
            <a:pPr lvl="1"/>
            <a:r>
              <a:rPr lang="en-US" sz="2000" dirty="0" smtClean="0"/>
              <a:t>Create a low field quench pit, test before &amp; after laser re-melting. </a:t>
            </a:r>
          </a:p>
          <a:p>
            <a:r>
              <a:rPr lang="en-US" sz="2400" dirty="0" smtClean="0"/>
              <a:t>TE1ACC005&amp;006 (ECS)</a:t>
            </a:r>
          </a:p>
          <a:p>
            <a:pPr lvl="1"/>
            <a:r>
              <a:rPr lang="en-US" sz="2000" dirty="0" smtClean="0"/>
              <a:t>Replica done, brief inspection, then in queue for EP (ANL)</a:t>
            </a:r>
          </a:p>
          <a:p>
            <a:r>
              <a:rPr lang="en-US" sz="2400" dirty="0" smtClean="0"/>
              <a:t>TW1AES001&amp;002 (traveling wave)</a:t>
            </a:r>
          </a:p>
          <a:p>
            <a:pPr lvl="1"/>
            <a:r>
              <a:rPr lang="en-US" sz="2000" dirty="0" smtClean="0"/>
              <a:t>TW2 </a:t>
            </a:r>
            <a:r>
              <a:rPr lang="en-US" sz="2000" dirty="0" smtClean="0"/>
              <a:t>in queue </a:t>
            </a:r>
            <a:r>
              <a:rPr lang="en-US" sz="2000" dirty="0" smtClean="0"/>
              <a:t>for </a:t>
            </a:r>
            <a:r>
              <a:rPr lang="en-US" sz="2000" dirty="0" smtClean="0"/>
              <a:t>second RF </a:t>
            </a:r>
            <a:r>
              <a:rPr lang="en-US" sz="2000" dirty="0" smtClean="0"/>
              <a:t>test(IB1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r>
              <a:rPr lang="en-US" sz="2400" dirty="0" smtClean="0"/>
              <a:t>TE1CAT001/NR-6 (Tumble Polishing)</a:t>
            </a:r>
          </a:p>
          <a:p>
            <a:pPr lvl="1"/>
            <a:r>
              <a:rPr lang="en-US" sz="2000" dirty="0" smtClean="0"/>
              <a:t>In queue for </a:t>
            </a:r>
            <a:r>
              <a:rPr lang="en-US" sz="2000" dirty="0" smtClean="0"/>
              <a:t>H-bake</a:t>
            </a:r>
            <a:r>
              <a:rPr lang="en-US" sz="2000" dirty="0" smtClean="0"/>
              <a:t>, 20 µm EP, RF test</a:t>
            </a:r>
          </a:p>
          <a:p>
            <a:r>
              <a:rPr lang="en-US" sz="2400" dirty="0" smtClean="0"/>
              <a:t>TE1CAT002 (RRCAT collaboration)</a:t>
            </a:r>
          </a:p>
          <a:p>
            <a:pPr lvl="1"/>
            <a:r>
              <a:rPr lang="en-US" sz="2000" dirty="0" smtClean="0"/>
              <a:t>Tumble polishing</a:t>
            </a:r>
          </a:p>
          <a:p>
            <a:r>
              <a:rPr lang="en-US" sz="2400" dirty="0" smtClean="0"/>
              <a:t>TE1AES004 (basic SRF)</a:t>
            </a:r>
          </a:p>
          <a:p>
            <a:pPr lvl="1"/>
            <a:r>
              <a:rPr lang="en-US" sz="2000" dirty="0" smtClean="0"/>
              <a:t>in queue for HPR/Assy</a:t>
            </a:r>
            <a:r>
              <a:rPr lang="en-US" sz="2000" dirty="0" smtClean="0"/>
              <a:t>. Direct to A0</a:t>
            </a:r>
            <a:endParaRPr lang="en-US" sz="2400" dirty="0" smtClean="0"/>
          </a:p>
          <a:p>
            <a:r>
              <a:rPr lang="en-US" sz="2400" dirty="0" smtClean="0"/>
              <a:t>NR-4 (ABLE </a:t>
            </a:r>
            <a:r>
              <a:rPr lang="en-US" sz="2400" dirty="0" err="1" smtClean="0"/>
              <a:t>electropolishing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TE1PAVxxx incoming inspection and optical insp.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762000" y="838200"/>
          <a:ext cx="7924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62200" y="4572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Traveling wave cavity summary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4572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Traveling wave cavity summary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914400" y="990600"/>
          <a:ext cx="75438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</TotalTime>
  <Words>348</Words>
  <Application>Microsoft Office PowerPoint</Application>
  <PresentationFormat>On-screen Show (4:3)</PresentationFormat>
  <Paragraphs>139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Single cell coordination</vt:lpstr>
      <vt:lpstr>Slide 2</vt:lpstr>
      <vt:lpstr>Slide 3</vt:lpstr>
      <vt:lpstr>For two weeks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cell coordination</dc:title>
  <dc:creator>owner</dc:creator>
  <cp:lastModifiedBy>owner</cp:lastModifiedBy>
  <cp:revision>93</cp:revision>
  <dcterms:created xsi:type="dcterms:W3CDTF">2009-10-12T04:39:25Z</dcterms:created>
  <dcterms:modified xsi:type="dcterms:W3CDTF">2010-04-12T06:36:03Z</dcterms:modified>
</cp:coreProperties>
</file>